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jpg" ContentType="image/jpg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595959"/>
                </a:solidFill>
                <a:latin typeface="Roboto Lt"/>
                <a:cs typeface="Roboto L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138"/>
                </a:moveTo>
                <a:lnTo>
                  <a:pt x="0" y="5143138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13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4955" cy="153922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19823" y="274357"/>
            <a:ext cx="370205" cy="514984"/>
          </a:xfrm>
          <a:custGeom>
            <a:avLst/>
            <a:gdLst/>
            <a:ahLst/>
            <a:cxnLst/>
            <a:rect l="l" t="t" r="r" b="b"/>
            <a:pathLst>
              <a:path w="370205" h="514984">
                <a:moveTo>
                  <a:pt x="189750" y="0"/>
                </a:moveTo>
                <a:lnTo>
                  <a:pt x="181114" y="0"/>
                </a:lnTo>
                <a:lnTo>
                  <a:pt x="185458" y="571"/>
                </a:lnTo>
                <a:lnTo>
                  <a:pt x="189750" y="0"/>
                </a:lnTo>
                <a:close/>
              </a:path>
              <a:path w="370205" h="514984">
                <a:moveTo>
                  <a:pt x="369989" y="253098"/>
                </a:moveTo>
                <a:lnTo>
                  <a:pt x="368985" y="252844"/>
                </a:lnTo>
                <a:lnTo>
                  <a:pt x="368985" y="257048"/>
                </a:lnTo>
                <a:lnTo>
                  <a:pt x="368985" y="257314"/>
                </a:lnTo>
                <a:lnTo>
                  <a:pt x="368249" y="253098"/>
                </a:lnTo>
                <a:lnTo>
                  <a:pt x="368960" y="257136"/>
                </a:lnTo>
                <a:lnTo>
                  <a:pt x="368985" y="252844"/>
                </a:lnTo>
                <a:lnTo>
                  <a:pt x="351980" y="248475"/>
                </a:lnTo>
                <a:lnTo>
                  <a:pt x="333794" y="243268"/>
                </a:lnTo>
                <a:lnTo>
                  <a:pt x="282333" y="222465"/>
                </a:lnTo>
                <a:lnTo>
                  <a:pt x="244576" y="195884"/>
                </a:lnTo>
                <a:lnTo>
                  <a:pt x="263067" y="221894"/>
                </a:lnTo>
                <a:lnTo>
                  <a:pt x="312851" y="245008"/>
                </a:lnTo>
                <a:lnTo>
                  <a:pt x="349211" y="256997"/>
                </a:lnTo>
                <a:lnTo>
                  <a:pt x="346163" y="257721"/>
                </a:lnTo>
                <a:lnTo>
                  <a:pt x="337705" y="260032"/>
                </a:lnTo>
                <a:lnTo>
                  <a:pt x="328383" y="262343"/>
                </a:lnTo>
                <a:lnTo>
                  <a:pt x="297256" y="273316"/>
                </a:lnTo>
                <a:lnTo>
                  <a:pt x="255473" y="294703"/>
                </a:lnTo>
                <a:lnTo>
                  <a:pt x="222935" y="331101"/>
                </a:lnTo>
                <a:lnTo>
                  <a:pt x="205333" y="377329"/>
                </a:lnTo>
                <a:lnTo>
                  <a:pt x="192925" y="428764"/>
                </a:lnTo>
                <a:lnTo>
                  <a:pt x="184873" y="477240"/>
                </a:lnTo>
                <a:lnTo>
                  <a:pt x="184746" y="476148"/>
                </a:lnTo>
                <a:lnTo>
                  <a:pt x="177190" y="428764"/>
                </a:lnTo>
                <a:lnTo>
                  <a:pt x="165049" y="377329"/>
                </a:lnTo>
                <a:lnTo>
                  <a:pt x="147485" y="331101"/>
                </a:lnTo>
                <a:lnTo>
                  <a:pt x="114846" y="294703"/>
                </a:lnTo>
                <a:lnTo>
                  <a:pt x="72974" y="273900"/>
                </a:lnTo>
                <a:lnTo>
                  <a:pt x="41668" y="263499"/>
                </a:lnTo>
                <a:lnTo>
                  <a:pt x="32283" y="260604"/>
                </a:lnTo>
                <a:lnTo>
                  <a:pt x="23761" y="258292"/>
                </a:lnTo>
                <a:lnTo>
                  <a:pt x="21526" y="257771"/>
                </a:lnTo>
                <a:lnTo>
                  <a:pt x="24295" y="257136"/>
                </a:lnTo>
                <a:lnTo>
                  <a:pt x="32969" y="254825"/>
                </a:lnTo>
                <a:lnTo>
                  <a:pt x="36804" y="253669"/>
                </a:lnTo>
                <a:lnTo>
                  <a:pt x="42545" y="251942"/>
                </a:lnTo>
                <a:lnTo>
                  <a:pt x="96443" y="229984"/>
                </a:lnTo>
                <a:lnTo>
                  <a:pt x="134366" y="201663"/>
                </a:lnTo>
                <a:lnTo>
                  <a:pt x="160426" y="150812"/>
                </a:lnTo>
                <a:lnTo>
                  <a:pt x="173901" y="101117"/>
                </a:lnTo>
                <a:lnTo>
                  <a:pt x="185127" y="38709"/>
                </a:lnTo>
                <a:lnTo>
                  <a:pt x="186220" y="30670"/>
                </a:lnTo>
                <a:lnTo>
                  <a:pt x="186690" y="33515"/>
                </a:lnTo>
                <a:lnTo>
                  <a:pt x="189052" y="49110"/>
                </a:lnTo>
                <a:lnTo>
                  <a:pt x="193382" y="78003"/>
                </a:lnTo>
                <a:lnTo>
                  <a:pt x="197789" y="105168"/>
                </a:lnTo>
                <a:lnTo>
                  <a:pt x="206121" y="141566"/>
                </a:lnTo>
                <a:lnTo>
                  <a:pt x="213906" y="163525"/>
                </a:lnTo>
                <a:lnTo>
                  <a:pt x="224345" y="183756"/>
                </a:lnTo>
                <a:lnTo>
                  <a:pt x="238163" y="201663"/>
                </a:lnTo>
                <a:lnTo>
                  <a:pt x="244576" y="195884"/>
                </a:lnTo>
                <a:lnTo>
                  <a:pt x="231736" y="179133"/>
                </a:lnTo>
                <a:lnTo>
                  <a:pt x="221945" y="160058"/>
                </a:lnTo>
                <a:lnTo>
                  <a:pt x="208800" y="116141"/>
                </a:lnTo>
                <a:lnTo>
                  <a:pt x="197675" y="47955"/>
                </a:lnTo>
                <a:lnTo>
                  <a:pt x="195313" y="32359"/>
                </a:lnTo>
                <a:lnTo>
                  <a:pt x="192697" y="16179"/>
                </a:lnTo>
                <a:lnTo>
                  <a:pt x="189750" y="0"/>
                </a:lnTo>
                <a:lnTo>
                  <a:pt x="186321" y="685"/>
                </a:lnTo>
                <a:lnTo>
                  <a:pt x="181114" y="0"/>
                </a:lnTo>
                <a:lnTo>
                  <a:pt x="180644" y="4622"/>
                </a:lnTo>
                <a:lnTo>
                  <a:pt x="179997" y="10401"/>
                </a:lnTo>
                <a:lnTo>
                  <a:pt x="179489" y="14439"/>
                </a:lnTo>
                <a:lnTo>
                  <a:pt x="178892" y="19646"/>
                </a:lnTo>
                <a:lnTo>
                  <a:pt x="171818" y="66446"/>
                </a:lnTo>
                <a:lnTo>
                  <a:pt x="157048" y="132321"/>
                </a:lnTo>
                <a:lnTo>
                  <a:pt x="134632" y="187223"/>
                </a:lnTo>
                <a:lnTo>
                  <a:pt x="92303" y="222465"/>
                </a:lnTo>
                <a:lnTo>
                  <a:pt x="49974" y="240385"/>
                </a:lnTo>
                <a:lnTo>
                  <a:pt x="22085" y="248475"/>
                </a:lnTo>
                <a:lnTo>
                  <a:pt x="14655" y="250786"/>
                </a:lnTo>
                <a:lnTo>
                  <a:pt x="10109" y="251942"/>
                </a:lnTo>
                <a:lnTo>
                  <a:pt x="2628" y="253098"/>
                </a:lnTo>
                <a:lnTo>
                  <a:pt x="1498" y="253352"/>
                </a:lnTo>
                <a:lnTo>
                  <a:pt x="1498" y="253669"/>
                </a:lnTo>
                <a:lnTo>
                  <a:pt x="825" y="257721"/>
                </a:lnTo>
                <a:lnTo>
                  <a:pt x="774" y="258292"/>
                </a:lnTo>
                <a:lnTo>
                  <a:pt x="749" y="258152"/>
                </a:lnTo>
                <a:lnTo>
                  <a:pt x="1498" y="253669"/>
                </a:lnTo>
                <a:lnTo>
                  <a:pt x="1498" y="253352"/>
                </a:lnTo>
                <a:lnTo>
                  <a:pt x="0" y="253669"/>
                </a:lnTo>
                <a:lnTo>
                  <a:pt x="63" y="262343"/>
                </a:lnTo>
                <a:lnTo>
                  <a:pt x="2641" y="262915"/>
                </a:lnTo>
                <a:lnTo>
                  <a:pt x="9982" y="264071"/>
                </a:lnTo>
                <a:lnTo>
                  <a:pt x="14439" y="265226"/>
                </a:lnTo>
                <a:lnTo>
                  <a:pt x="21717" y="266966"/>
                </a:lnTo>
                <a:lnTo>
                  <a:pt x="30060" y="269278"/>
                </a:lnTo>
                <a:lnTo>
                  <a:pt x="39255" y="271589"/>
                </a:lnTo>
                <a:lnTo>
                  <a:pt x="90703" y="291236"/>
                </a:lnTo>
                <a:lnTo>
                  <a:pt x="125780" y="314921"/>
                </a:lnTo>
                <a:lnTo>
                  <a:pt x="151599" y="363461"/>
                </a:lnTo>
                <a:lnTo>
                  <a:pt x="165150" y="413740"/>
                </a:lnTo>
                <a:lnTo>
                  <a:pt x="176085" y="477304"/>
                </a:lnTo>
                <a:lnTo>
                  <a:pt x="178904" y="500418"/>
                </a:lnTo>
                <a:lnTo>
                  <a:pt x="179362" y="504456"/>
                </a:lnTo>
                <a:lnTo>
                  <a:pt x="179959" y="510235"/>
                </a:lnTo>
                <a:lnTo>
                  <a:pt x="180365" y="514858"/>
                </a:lnTo>
                <a:lnTo>
                  <a:pt x="184721" y="514858"/>
                </a:lnTo>
                <a:lnTo>
                  <a:pt x="186169" y="514667"/>
                </a:lnTo>
                <a:lnTo>
                  <a:pt x="189064" y="514858"/>
                </a:lnTo>
                <a:lnTo>
                  <a:pt x="189522" y="510235"/>
                </a:lnTo>
                <a:lnTo>
                  <a:pt x="190157" y="504456"/>
                </a:lnTo>
                <a:lnTo>
                  <a:pt x="190665" y="500418"/>
                </a:lnTo>
                <a:lnTo>
                  <a:pt x="191262" y="495211"/>
                </a:lnTo>
                <a:lnTo>
                  <a:pt x="198412" y="447255"/>
                </a:lnTo>
                <a:lnTo>
                  <a:pt x="209118" y="396405"/>
                </a:lnTo>
                <a:lnTo>
                  <a:pt x="224510" y="348437"/>
                </a:lnTo>
                <a:lnTo>
                  <a:pt x="244513" y="314921"/>
                </a:lnTo>
                <a:lnTo>
                  <a:pt x="279666" y="290652"/>
                </a:lnTo>
                <a:lnTo>
                  <a:pt x="321056" y="273900"/>
                </a:lnTo>
                <a:lnTo>
                  <a:pt x="330822" y="271005"/>
                </a:lnTo>
                <a:lnTo>
                  <a:pt x="339940" y="268122"/>
                </a:lnTo>
                <a:lnTo>
                  <a:pt x="348208" y="266382"/>
                </a:lnTo>
                <a:lnTo>
                  <a:pt x="355434" y="264655"/>
                </a:lnTo>
                <a:lnTo>
                  <a:pt x="359841" y="263499"/>
                </a:lnTo>
                <a:lnTo>
                  <a:pt x="367106" y="262343"/>
                </a:lnTo>
                <a:lnTo>
                  <a:pt x="369658" y="261759"/>
                </a:lnTo>
                <a:lnTo>
                  <a:pt x="369989" y="253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1056346"/>
            <a:ext cx="4439285" cy="5080"/>
          </a:xfrm>
          <a:custGeom>
            <a:avLst/>
            <a:gdLst/>
            <a:ahLst/>
            <a:cxnLst/>
            <a:rect l="l" t="t" r="r" b="b"/>
            <a:pathLst>
              <a:path w="4439285" h="5080">
                <a:moveTo>
                  <a:pt x="4438799" y="4763"/>
                </a:moveTo>
                <a:lnTo>
                  <a:pt x="0" y="4763"/>
                </a:lnTo>
                <a:lnTo>
                  <a:pt x="0" y="0"/>
                </a:lnTo>
                <a:lnTo>
                  <a:pt x="4438799" y="0"/>
                </a:lnTo>
                <a:lnTo>
                  <a:pt x="4438799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521824" y="1341739"/>
            <a:ext cx="3644265" cy="3180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595959"/>
                </a:solidFill>
                <a:latin typeface="Roboto Lt"/>
                <a:cs typeface="Roboto L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373725" y="1341739"/>
            <a:ext cx="3481704" cy="3180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595959"/>
                </a:solidFill>
                <a:latin typeface="Roboto Lt"/>
                <a:cs typeface="Roboto Lt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138"/>
                </a:moveTo>
                <a:lnTo>
                  <a:pt x="0" y="5143138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13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138"/>
                </a:moveTo>
                <a:lnTo>
                  <a:pt x="0" y="5143138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13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4955" cy="153922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19823" y="274357"/>
            <a:ext cx="370205" cy="514984"/>
          </a:xfrm>
          <a:custGeom>
            <a:avLst/>
            <a:gdLst/>
            <a:ahLst/>
            <a:cxnLst/>
            <a:rect l="l" t="t" r="r" b="b"/>
            <a:pathLst>
              <a:path w="370205" h="514984">
                <a:moveTo>
                  <a:pt x="189750" y="0"/>
                </a:moveTo>
                <a:lnTo>
                  <a:pt x="181114" y="0"/>
                </a:lnTo>
                <a:lnTo>
                  <a:pt x="185458" y="571"/>
                </a:lnTo>
                <a:lnTo>
                  <a:pt x="189750" y="0"/>
                </a:lnTo>
                <a:close/>
              </a:path>
              <a:path w="370205" h="514984">
                <a:moveTo>
                  <a:pt x="369989" y="253098"/>
                </a:moveTo>
                <a:lnTo>
                  <a:pt x="368985" y="252844"/>
                </a:lnTo>
                <a:lnTo>
                  <a:pt x="368985" y="257048"/>
                </a:lnTo>
                <a:lnTo>
                  <a:pt x="368985" y="257314"/>
                </a:lnTo>
                <a:lnTo>
                  <a:pt x="368249" y="253098"/>
                </a:lnTo>
                <a:lnTo>
                  <a:pt x="368960" y="257136"/>
                </a:lnTo>
                <a:lnTo>
                  <a:pt x="368985" y="252844"/>
                </a:lnTo>
                <a:lnTo>
                  <a:pt x="351980" y="248475"/>
                </a:lnTo>
                <a:lnTo>
                  <a:pt x="333794" y="243268"/>
                </a:lnTo>
                <a:lnTo>
                  <a:pt x="282333" y="222465"/>
                </a:lnTo>
                <a:lnTo>
                  <a:pt x="244576" y="195884"/>
                </a:lnTo>
                <a:lnTo>
                  <a:pt x="263067" y="221894"/>
                </a:lnTo>
                <a:lnTo>
                  <a:pt x="312851" y="245008"/>
                </a:lnTo>
                <a:lnTo>
                  <a:pt x="349211" y="256997"/>
                </a:lnTo>
                <a:lnTo>
                  <a:pt x="346163" y="257721"/>
                </a:lnTo>
                <a:lnTo>
                  <a:pt x="337705" y="260032"/>
                </a:lnTo>
                <a:lnTo>
                  <a:pt x="328383" y="262343"/>
                </a:lnTo>
                <a:lnTo>
                  <a:pt x="297256" y="273316"/>
                </a:lnTo>
                <a:lnTo>
                  <a:pt x="255473" y="294703"/>
                </a:lnTo>
                <a:lnTo>
                  <a:pt x="222935" y="331101"/>
                </a:lnTo>
                <a:lnTo>
                  <a:pt x="205333" y="377329"/>
                </a:lnTo>
                <a:lnTo>
                  <a:pt x="192925" y="428764"/>
                </a:lnTo>
                <a:lnTo>
                  <a:pt x="184873" y="477240"/>
                </a:lnTo>
                <a:lnTo>
                  <a:pt x="184746" y="476148"/>
                </a:lnTo>
                <a:lnTo>
                  <a:pt x="177190" y="428764"/>
                </a:lnTo>
                <a:lnTo>
                  <a:pt x="165049" y="377329"/>
                </a:lnTo>
                <a:lnTo>
                  <a:pt x="147485" y="331101"/>
                </a:lnTo>
                <a:lnTo>
                  <a:pt x="114846" y="294703"/>
                </a:lnTo>
                <a:lnTo>
                  <a:pt x="72974" y="273900"/>
                </a:lnTo>
                <a:lnTo>
                  <a:pt x="41668" y="263499"/>
                </a:lnTo>
                <a:lnTo>
                  <a:pt x="32283" y="260604"/>
                </a:lnTo>
                <a:lnTo>
                  <a:pt x="23761" y="258292"/>
                </a:lnTo>
                <a:lnTo>
                  <a:pt x="21526" y="257771"/>
                </a:lnTo>
                <a:lnTo>
                  <a:pt x="24295" y="257136"/>
                </a:lnTo>
                <a:lnTo>
                  <a:pt x="32969" y="254825"/>
                </a:lnTo>
                <a:lnTo>
                  <a:pt x="36804" y="253669"/>
                </a:lnTo>
                <a:lnTo>
                  <a:pt x="42545" y="251942"/>
                </a:lnTo>
                <a:lnTo>
                  <a:pt x="96443" y="229984"/>
                </a:lnTo>
                <a:lnTo>
                  <a:pt x="134366" y="201663"/>
                </a:lnTo>
                <a:lnTo>
                  <a:pt x="160426" y="150812"/>
                </a:lnTo>
                <a:lnTo>
                  <a:pt x="173901" y="101117"/>
                </a:lnTo>
                <a:lnTo>
                  <a:pt x="185127" y="38709"/>
                </a:lnTo>
                <a:lnTo>
                  <a:pt x="186220" y="30670"/>
                </a:lnTo>
                <a:lnTo>
                  <a:pt x="186690" y="33515"/>
                </a:lnTo>
                <a:lnTo>
                  <a:pt x="189052" y="49110"/>
                </a:lnTo>
                <a:lnTo>
                  <a:pt x="193382" y="78003"/>
                </a:lnTo>
                <a:lnTo>
                  <a:pt x="197789" y="105168"/>
                </a:lnTo>
                <a:lnTo>
                  <a:pt x="206121" y="141566"/>
                </a:lnTo>
                <a:lnTo>
                  <a:pt x="213906" y="163525"/>
                </a:lnTo>
                <a:lnTo>
                  <a:pt x="224345" y="183756"/>
                </a:lnTo>
                <a:lnTo>
                  <a:pt x="238163" y="201663"/>
                </a:lnTo>
                <a:lnTo>
                  <a:pt x="244576" y="195884"/>
                </a:lnTo>
                <a:lnTo>
                  <a:pt x="231736" y="179133"/>
                </a:lnTo>
                <a:lnTo>
                  <a:pt x="221945" y="160058"/>
                </a:lnTo>
                <a:lnTo>
                  <a:pt x="208800" y="116141"/>
                </a:lnTo>
                <a:lnTo>
                  <a:pt x="197675" y="47955"/>
                </a:lnTo>
                <a:lnTo>
                  <a:pt x="195313" y="32359"/>
                </a:lnTo>
                <a:lnTo>
                  <a:pt x="192697" y="16179"/>
                </a:lnTo>
                <a:lnTo>
                  <a:pt x="189750" y="0"/>
                </a:lnTo>
                <a:lnTo>
                  <a:pt x="186321" y="685"/>
                </a:lnTo>
                <a:lnTo>
                  <a:pt x="181114" y="0"/>
                </a:lnTo>
                <a:lnTo>
                  <a:pt x="180644" y="4622"/>
                </a:lnTo>
                <a:lnTo>
                  <a:pt x="179997" y="10401"/>
                </a:lnTo>
                <a:lnTo>
                  <a:pt x="179489" y="14439"/>
                </a:lnTo>
                <a:lnTo>
                  <a:pt x="178892" y="19646"/>
                </a:lnTo>
                <a:lnTo>
                  <a:pt x="171818" y="66446"/>
                </a:lnTo>
                <a:lnTo>
                  <a:pt x="157048" y="132321"/>
                </a:lnTo>
                <a:lnTo>
                  <a:pt x="134632" y="187223"/>
                </a:lnTo>
                <a:lnTo>
                  <a:pt x="92303" y="222465"/>
                </a:lnTo>
                <a:lnTo>
                  <a:pt x="49974" y="240385"/>
                </a:lnTo>
                <a:lnTo>
                  <a:pt x="22085" y="248475"/>
                </a:lnTo>
                <a:lnTo>
                  <a:pt x="14655" y="250786"/>
                </a:lnTo>
                <a:lnTo>
                  <a:pt x="10109" y="251942"/>
                </a:lnTo>
                <a:lnTo>
                  <a:pt x="2628" y="253098"/>
                </a:lnTo>
                <a:lnTo>
                  <a:pt x="1498" y="253352"/>
                </a:lnTo>
                <a:lnTo>
                  <a:pt x="1498" y="253669"/>
                </a:lnTo>
                <a:lnTo>
                  <a:pt x="825" y="257721"/>
                </a:lnTo>
                <a:lnTo>
                  <a:pt x="774" y="258292"/>
                </a:lnTo>
                <a:lnTo>
                  <a:pt x="749" y="258152"/>
                </a:lnTo>
                <a:lnTo>
                  <a:pt x="1498" y="253669"/>
                </a:lnTo>
                <a:lnTo>
                  <a:pt x="1498" y="253352"/>
                </a:lnTo>
                <a:lnTo>
                  <a:pt x="0" y="253669"/>
                </a:lnTo>
                <a:lnTo>
                  <a:pt x="63" y="262343"/>
                </a:lnTo>
                <a:lnTo>
                  <a:pt x="2641" y="262915"/>
                </a:lnTo>
                <a:lnTo>
                  <a:pt x="9982" y="264071"/>
                </a:lnTo>
                <a:lnTo>
                  <a:pt x="14439" y="265226"/>
                </a:lnTo>
                <a:lnTo>
                  <a:pt x="21717" y="266966"/>
                </a:lnTo>
                <a:lnTo>
                  <a:pt x="30060" y="269278"/>
                </a:lnTo>
                <a:lnTo>
                  <a:pt x="39255" y="271589"/>
                </a:lnTo>
                <a:lnTo>
                  <a:pt x="90703" y="291236"/>
                </a:lnTo>
                <a:lnTo>
                  <a:pt x="125780" y="314921"/>
                </a:lnTo>
                <a:lnTo>
                  <a:pt x="151599" y="363461"/>
                </a:lnTo>
                <a:lnTo>
                  <a:pt x="165150" y="413740"/>
                </a:lnTo>
                <a:lnTo>
                  <a:pt x="176085" y="477304"/>
                </a:lnTo>
                <a:lnTo>
                  <a:pt x="178904" y="500418"/>
                </a:lnTo>
                <a:lnTo>
                  <a:pt x="179362" y="504456"/>
                </a:lnTo>
                <a:lnTo>
                  <a:pt x="179959" y="510235"/>
                </a:lnTo>
                <a:lnTo>
                  <a:pt x="180365" y="514858"/>
                </a:lnTo>
                <a:lnTo>
                  <a:pt x="184721" y="514858"/>
                </a:lnTo>
                <a:lnTo>
                  <a:pt x="186169" y="514667"/>
                </a:lnTo>
                <a:lnTo>
                  <a:pt x="189064" y="514858"/>
                </a:lnTo>
                <a:lnTo>
                  <a:pt x="189522" y="510235"/>
                </a:lnTo>
                <a:lnTo>
                  <a:pt x="190157" y="504456"/>
                </a:lnTo>
                <a:lnTo>
                  <a:pt x="190665" y="500418"/>
                </a:lnTo>
                <a:lnTo>
                  <a:pt x="191262" y="495211"/>
                </a:lnTo>
                <a:lnTo>
                  <a:pt x="198412" y="447255"/>
                </a:lnTo>
                <a:lnTo>
                  <a:pt x="209118" y="396405"/>
                </a:lnTo>
                <a:lnTo>
                  <a:pt x="224510" y="348437"/>
                </a:lnTo>
                <a:lnTo>
                  <a:pt x="244513" y="314921"/>
                </a:lnTo>
                <a:lnTo>
                  <a:pt x="279666" y="290652"/>
                </a:lnTo>
                <a:lnTo>
                  <a:pt x="321056" y="273900"/>
                </a:lnTo>
                <a:lnTo>
                  <a:pt x="330822" y="271005"/>
                </a:lnTo>
                <a:lnTo>
                  <a:pt x="339940" y="268122"/>
                </a:lnTo>
                <a:lnTo>
                  <a:pt x="348208" y="266382"/>
                </a:lnTo>
                <a:lnTo>
                  <a:pt x="355434" y="264655"/>
                </a:lnTo>
                <a:lnTo>
                  <a:pt x="359841" y="263499"/>
                </a:lnTo>
                <a:lnTo>
                  <a:pt x="367106" y="262343"/>
                </a:lnTo>
                <a:lnTo>
                  <a:pt x="369658" y="261759"/>
                </a:lnTo>
                <a:lnTo>
                  <a:pt x="369989" y="253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87963" y="2178161"/>
            <a:ext cx="5368072" cy="528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33736" y="1823577"/>
            <a:ext cx="3896995" cy="2829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595959"/>
                </a:solidFill>
                <a:latin typeface="Roboto Lt"/>
                <a:cs typeface="Roboto L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3.png"/><Relationship Id="rId4" Type="http://schemas.openxmlformats.org/officeDocument/2006/relationships/image" Target="../media/image14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5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18.png"/><Relationship Id="rId4" Type="http://schemas.openxmlformats.org/officeDocument/2006/relationships/image" Target="../media/image19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20.png"/><Relationship Id="rId4" Type="http://schemas.openxmlformats.org/officeDocument/2006/relationships/image" Target="../media/image21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22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015095" cy="5143500"/>
            <a:chOff x="0" y="0"/>
            <a:chExt cx="9015095" cy="5143500"/>
          </a:xfrm>
        </p:grpSpPr>
        <p:sp>
          <p:nvSpPr>
            <p:cNvPr id="3" name="object 3"/>
            <p:cNvSpPr/>
            <p:nvPr/>
          </p:nvSpPr>
          <p:spPr>
            <a:xfrm>
              <a:off x="3259116" y="2027032"/>
              <a:ext cx="5755640" cy="670560"/>
            </a:xfrm>
            <a:custGeom>
              <a:avLst/>
              <a:gdLst/>
              <a:ahLst/>
              <a:cxnLst/>
              <a:rect l="l" t="t" r="r" b="b"/>
              <a:pathLst>
                <a:path w="5755640" h="670560">
                  <a:moveTo>
                    <a:pt x="5203346" y="329230"/>
                  </a:moveTo>
                  <a:lnTo>
                    <a:pt x="5188021" y="329230"/>
                  </a:lnTo>
                  <a:lnTo>
                    <a:pt x="5202040" y="323454"/>
                  </a:lnTo>
                  <a:lnTo>
                    <a:pt x="5217498" y="317678"/>
                  </a:lnTo>
                  <a:lnTo>
                    <a:pt x="5234036" y="311902"/>
                  </a:lnTo>
                  <a:lnTo>
                    <a:pt x="5274071" y="300350"/>
                  </a:lnTo>
                  <a:lnTo>
                    <a:pt x="5294202" y="288798"/>
                  </a:lnTo>
                  <a:lnTo>
                    <a:pt x="5313738" y="277246"/>
                  </a:lnTo>
                  <a:lnTo>
                    <a:pt x="5332164" y="265694"/>
                  </a:lnTo>
                  <a:lnTo>
                    <a:pt x="5348973" y="254142"/>
                  </a:lnTo>
                  <a:lnTo>
                    <a:pt x="5363663" y="236814"/>
                  </a:lnTo>
                  <a:lnTo>
                    <a:pt x="5376747" y="225262"/>
                  </a:lnTo>
                  <a:lnTo>
                    <a:pt x="5388669" y="202158"/>
                  </a:lnTo>
                  <a:lnTo>
                    <a:pt x="5399448" y="184830"/>
                  </a:lnTo>
                  <a:lnTo>
                    <a:pt x="5409129" y="161726"/>
                  </a:lnTo>
                  <a:lnTo>
                    <a:pt x="5425297" y="115519"/>
                  </a:lnTo>
                  <a:lnTo>
                    <a:pt x="5436769" y="75087"/>
                  </a:lnTo>
                  <a:lnTo>
                    <a:pt x="5444428" y="40431"/>
                  </a:lnTo>
                  <a:lnTo>
                    <a:pt x="5447218" y="28879"/>
                  </a:lnTo>
                  <a:lnTo>
                    <a:pt x="5448368" y="23103"/>
                  </a:lnTo>
                  <a:lnTo>
                    <a:pt x="5449350" y="17327"/>
                  </a:lnTo>
                  <a:lnTo>
                    <a:pt x="5450176" y="11551"/>
                  </a:lnTo>
                  <a:lnTo>
                    <a:pt x="5451233" y="5775"/>
                  </a:lnTo>
                  <a:lnTo>
                    <a:pt x="5451527" y="5775"/>
                  </a:lnTo>
                  <a:lnTo>
                    <a:pt x="5452019" y="0"/>
                  </a:lnTo>
                  <a:lnTo>
                    <a:pt x="5456709" y="51"/>
                  </a:lnTo>
                  <a:lnTo>
                    <a:pt x="5459192" y="14006"/>
                  </a:lnTo>
                  <a:lnTo>
                    <a:pt x="5454514" y="14006"/>
                  </a:lnTo>
                  <a:lnTo>
                    <a:pt x="5454040" y="17327"/>
                  </a:lnTo>
                  <a:lnTo>
                    <a:pt x="5453047" y="23103"/>
                  </a:lnTo>
                  <a:lnTo>
                    <a:pt x="5451897" y="28879"/>
                  </a:lnTo>
                  <a:lnTo>
                    <a:pt x="5449090" y="46207"/>
                  </a:lnTo>
                  <a:lnTo>
                    <a:pt x="5445595" y="57759"/>
                  </a:lnTo>
                  <a:lnTo>
                    <a:pt x="5441384" y="75087"/>
                  </a:lnTo>
                  <a:lnTo>
                    <a:pt x="5436440" y="98191"/>
                  </a:lnTo>
                  <a:lnTo>
                    <a:pt x="5429860" y="115519"/>
                  </a:lnTo>
                  <a:lnTo>
                    <a:pt x="5413548" y="161726"/>
                  </a:lnTo>
                  <a:lnTo>
                    <a:pt x="5392753" y="207934"/>
                  </a:lnTo>
                  <a:lnTo>
                    <a:pt x="5367181" y="242590"/>
                  </a:lnTo>
                  <a:lnTo>
                    <a:pt x="5334937" y="271470"/>
                  </a:lnTo>
                  <a:lnTo>
                    <a:pt x="5296305" y="294574"/>
                  </a:lnTo>
                  <a:lnTo>
                    <a:pt x="5275909" y="300350"/>
                  </a:lnTo>
                  <a:lnTo>
                    <a:pt x="5255489" y="311902"/>
                  </a:lnTo>
                  <a:lnTo>
                    <a:pt x="5235572" y="317678"/>
                  </a:lnTo>
                  <a:lnTo>
                    <a:pt x="5218913" y="323454"/>
                  </a:lnTo>
                  <a:lnTo>
                    <a:pt x="5203346" y="329230"/>
                  </a:lnTo>
                  <a:close/>
                </a:path>
                <a:path w="5755640" h="670560">
                  <a:moveTo>
                    <a:pt x="5740346" y="335259"/>
                  </a:moveTo>
                  <a:lnTo>
                    <a:pt x="5725096" y="329230"/>
                  </a:lnTo>
                  <a:lnTo>
                    <a:pt x="5697971" y="323454"/>
                  </a:lnTo>
                  <a:lnTo>
                    <a:pt x="5672827" y="317678"/>
                  </a:lnTo>
                  <a:lnTo>
                    <a:pt x="5649570" y="306126"/>
                  </a:lnTo>
                  <a:lnTo>
                    <a:pt x="5628088" y="300350"/>
                  </a:lnTo>
                  <a:lnTo>
                    <a:pt x="5608292" y="288798"/>
                  </a:lnTo>
                  <a:lnTo>
                    <a:pt x="5590080" y="277246"/>
                  </a:lnTo>
                  <a:lnTo>
                    <a:pt x="5573357" y="271470"/>
                  </a:lnTo>
                  <a:lnTo>
                    <a:pt x="5558009" y="254142"/>
                  </a:lnTo>
                  <a:lnTo>
                    <a:pt x="5521393" y="213710"/>
                  </a:lnTo>
                  <a:lnTo>
                    <a:pt x="5502175" y="179054"/>
                  </a:lnTo>
                  <a:lnTo>
                    <a:pt x="5485660" y="138623"/>
                  </a:lnTo>
                  <a:lnTo>
                    <a:pt x="5471213" y="92415"/>
                  </a:lnTo>
                  <a:lnTo>
                    <a:pt x="5458194" y="34655"/>
                  </a:lnTo>
                  <a:lnTo>
                    <a:pt x="5454514" y="14006"/>
                  </a:lnTo>
                  <a:lnTo>
                    <a:pt x="5459192" y="14006"/>
                  </a:lnTo>
                  <a:lnTo>
                    <a:pt x="5462866" y="34655"/>
                  </a:lnTo>
                  <a:lnTo>
                    <a:pt x="5469220" y="63535"/>
                  </a:lnTo>
                  <a:lnTo>
                    <a:pt x="5475834" y="86639"/>
                  </a:lnTo>
                  <a:lnTo>
                    <a:pt x="5482789" y="115519"/>
                  </a:lnTo>
                  <a:lnTo>
                    <a:pt x="5490165" y="138623"/>
                  </a:lnTo>
                  <a:lnTo>
                    <a:pt x="5498033" y="155950"/>
                  </a:lnTo>
                  <a:lnTo>
                    <a:pt x="5506466" y="179054"/>
                  </a:lnTo>
                  <a:lnTo>
                    <a:pt x="5515547" y="196382"/>
                  </a:lnTo>
                  <a:lnTo>
                    <a:pt x="5525355" y="213710"/>
                  </a:lnTo>
                  <a:lnTo>
                    <a:pt x="5535961" y="225262"/>
                  </a:lnTo>
                  <a:lnTo>
                    <a:pt x="5547438" y="236814"/>
                  </a:lnTo>
                  <a:lnTo>
                    <a:pt x="5561175" y="254142"/>
                  </a:lnTo>
                  <a:lnTo>
                    <a:pt x="5576194" y="265694"/>
                  </a:lnTo>
                  <a:lnTo>
                    <a:pt x="5592598" y="277246"/>
                  </a:lnTo>
                  <a:lnTo>
                    <a:pt x="5610499" y="288798"/>
                  </a:lnTo>
                  <a:lnTo>
                    <a:pt x="5630006" y="294574"/>
                  </a:lnTo>
                  <a:lnTo>
                    <a:pt x="5651228" y="306126"/>
                  </a:lnTo>
                  <a:lnTo>
                    <a:pt x="5674270" y="311902"/>
                  </a:lnTo>
                  <a:lnTo>
                    <a:pt x="5699248" y="317678"/>
                  </a:lnTo>
                  <a:lnTo>
                    <a:pt x="5726258" y="329230"/>
                  </a:lnTo>
                  <a:lnTo>
                    <a:pt x="5740346" y="332025"/>
                  </a:lnTo>
                  <a:lnTo>
                    <a:pt x="5740346" y="335259"/>
                  </a:lnTo>
                  <a:close/>
                </a:path>
                <a:path w="5755640" h="670560">
                  <a:moveTo>
                    <a:pt x="5176895" y="335006"/>
                  </a:moveTo>
                  <a:lnTo>
                    <a:pt x="5165655" y="335006"/>
                  </a:lnTo>
                  <a:lnTo>
                    <a:pt x="5170432" y="329230"/>
                  </a:lnTo>
                  <a:lnTo>
                    <a:pt x="5189228" y="329230"/>
                  </a:lnTo>
                  <a:lnTo>
                    <a:pt x="5176895" y="335006"/>
                  </a:lnTo>
                  <a:close/>
                </a:path>
                <a:path w="5755640" h="670560">
                  <a:moveTo>
                    <a:pt x="5755244" y="340782"/>
                  </a:moveTo>
                  <a:lnTo>
                    <a:pt x="5735875" y="340782"/>
                  </a:lnTo>
                  <a:lnTo>
                    <a:pt x="5740346" y="335259"/>
                  </a:lnTo>
                  <a:lnTo>
                    <a:pt x="5740346" y="332025"/>
                  </a:lnTo>
                  <a:lnTo>
                    <a:pt x="5755423" y="335006"/>
                  </a:lnTo>
                  <a:lnTo>
                    <a:pt x="5755244" y="340782"/>
                  </a:lnTo>
                  <a:close/>
                </a:path>
                <a:path w="5755640" h="670560">
                  <a:moveTo>
                    <a:pt x="5166377" y="340782"/>
                  </a:moveTo>
                  <a:lnTo>
                    <a:pt x="5151543" y="340782"/>
                  </a:lnTo>
                  <a:lnTo>
                    <a:pt x="5151520" y="337772"/>
                  </a:lnTo>
                  <a:lnTo>
                    <a:pt x="0" y="337772"/>
                  </a:lnTo>
                  <a:lnTo>
                    <a:pt x="0" y="333007"/>
                  </a:lnTo>
                  <a:lnTo>
                    <a:pt x="5164026" y="333007"/>
                  </a:lnTo>
                  <a:lnTo>
                    <a:pt x="5164026" y="335006"/>
                  </a:lnTo>
                  <a:lnTo>
                    <a:pt x="5166700" y="335006"/>
                  </a:lnTo>
                  <a:lnTo>
                    <a:pt x="5164459" y="338090"/>
                  </a:lnTo>
                  <a:lnTo>
                    <a:pt x="5166377" y="340782"/>
                  </a:lnTo>
                  <a:close/>
                </a:path>
                <a:path w="5755640" h="670560">
                  <a:moveTo>
                    <a:pt x="5453087" y="658460"/>
                  </a:moveTo>
                  <a:lnTo>
                    <a:pt x="5448385" y="658460"/>
                  </a:lnTo>
                  <a:lnTo>
                    <a:pt x="5447478" y="652684"/>
                  </a:lnTo>
                  <a:lnTo>
                    <a:pt x="5446404" y="646908"/>
                  </a:lnTo>
                  <a:lnTo>
                    <a:pt x="5436353" y="594924"/>
                  </a:lnTo>
                  <a:lnTo>
                    <a:pt x="5424933" y="554492"/>
                  </a:lnTo>
                  <a:lnTo>
                    <a:pt x="5408384" y="508285"/>
                  </a:lnTo>
                  <a:lnTo>
                    <a:pt x="5386907" y="462077"/>
                  </a:lnTo>
                  <a:lnTo>
                    <a:pt x="5360041" y="427421"/>
                  </a:lnTo>
                  <a:lnTo>
                    <a:pt x="5342897" y="415869"/>
                  </a:lnTo>
                  <a:lnTo>
                    <a:pt x="5323061" y="398541"/>
                  </a:lnTo>
                  <a:lnTo>
                    <a:pt x="5301313" y="386989"/>
                  </a:lnTo>
                  <a:lnTo>
                    <a:pt x="5278444" y="375437"/>
                  </a:lnTo>
                  <a:lnTo>
                    <a:pt x="5255246" y="369661"/>
                  </a:lnTo>
                  <a:lnTo>
                    <a:pt x="5232493" y="358109"/>
                  </a:lnTo>
                  <a:lnTo>
                    <a:pt x="5216262" y="358109"/>
                  </a:lnTo>
                  <a:lnTo>
                    <a:pt x="5201098" y="352334"/>
                  </a:lnTo>
                  <a:lnTo>
                    <a:pt x="5187345" y="346558"/>
                  </a:lnTo>
                  <a:lnTo>
                    <a:pt x="5170091" y="346558"/>
                  </a:lnTo>
                  <a:lnTo>
                    <a:pt x="5165413" y="340782"/>
                  </a:lnTo>
                  <a:lnTo>
                    <a:pt x="5188460" y="340782"/>
                  </a:lnTo>
                  <a:lnTo>
                    <a:pt x="5202312" y="346558"/>
                  </a:lnTo>
                  <a:lnTo>
                    <a:pt x="5217578" y="352334"/>
                  </a:lnTo>
                  <a:lnTo>
                    <a:pt x="5233926" y="358109"/>
                  </a:lnTo>
                  <a:lnTo>
                    <a:pt x="5256800" y="363885"/>
                  </a:lnTo>
                  <a:lnTo>
                    <a:pt x="5280240" y="375437"/>
                  </a:lnTo>
                  <a:lnTo>
                    <a:pt x="5303438" y="381213"/>
                  </a:lnTo>
                  <a:lnTo>
                    <a:pt x="5325579" y="392765"/>
                  </a:lnTo>
                  <a:lnTo>
                    <a:pt x="5345849" y="410093"/>
                  </a:lnTo>
                  <a:lnTo>
                    <a:pt x="5363432" y="427421"/>
                  </a:lnTo>
                  <a:lnTo>
                    <a:pt x="5377930" y="438973"/>
                  </a:lnTo>
                  <a:lnTo>
                    <a:pt x="5402550" y="485181"/>
                  </a:lnTo>
                  <a:lnTo>
                    <a:pt x="5421762" y="531389"/>
                  </a:lnTo>
                  <a:lnTo>
                    <a:pt x="5436098" y="577596"/>
                  </a:lnTo>
                  <a:lnTo>
                    <a:pt x="5448443" y="629580"/>
                  </a:lnTo>
                  <a:lnTo>
                    <a:pt x="5451095" y="641132"/>
                  </a:lnTo>
                  <a:lnTo>
                    <a:pt x="5452175" y="652684"/>
                  </a:lnTo>
                  <a:lnTo>
                    <a:pt x="5453087" y="658460"/>
                  </a:lnTo>
                  <a:close/>
                </a:path>
                <a:path w="5755640" h="670560">
                  <a:moveTo>
                    <a:pt x="5706127" y="352334"/>
                  </a:moveTo>
                  <a:lnTo>
                    <a:pt x="5689757" y="352334"/>
                  </a:lnTo>
                  <a:lnTo>
                    <a:pt x="5704914" y="346558"/>
                  </a:lnTo>
                  <a:lnTo>
                    <a:pt x="5718656" y="340782"/>
                  </a:lnTo>
                  <a:lnTo>
                    <a:pt x="5736869" y="340782"/>
                  </a:lnTo>
                  <a:lnTo>
                    <a:pt x="5731676" y="346558"/>
                  </a:lnTo>
                  <a:lnTo>
                    <a:pt x="5719771" y="346558"/>
                  </a:lnTo>
                  <a:lnTo>
                    <a:pt x="5706127" y="352334"/>
                  </a:lnTo>
                  <a:close/>
                </a:path>
                <a:path w="5755640" h="670560">
                  <a:moveTo>
                    <a:pt x="5458136" y="658460"/>
                  </a:moveTo>
                  <a:lnTo>
                    <a:pt x="5453440" y="658460"/>
                  </a:lnTo>
                  <a:lnTo>
                    <a:pt x="5454427" y="652684"/>
                  </a:lnTo>
                  <a:lnTo>
                    <a:pt x="5455583" y="641132"/>
                  </a:lnTo>
                  <a:lnTo>
                    <a:pt x="5458407" y="629580"/>
                  </a:lnTo>
                  <a:lnTo>
                    <a:pt x="5461948" y="612252"/>
                  </a:lnTo>
                  <a:lnTo>
                    <a:pt x="5466234" y="594924"/>
                  </a:lnTo>
                  <a:lnTo>
                    <a:pt x="5478088" y="554492"/>
                  </a:lnTo>
                  <a:lnTo>
                    <a:pt x="5495081" y="508285"/>
                  </a:lnTo>
                  <a:lnTo>
                    <a:pt x="5516986" y="462077"/>
                  </a:lnTo>
                  <a:lnTo>
                    <a:pt x="5544221" y="427421"/>
                  </a:lnTo>
                  <a:lnTo>
                    <a:pt x="5559205" y="410093"/>
                  </a:lnTo>
                  <a:lnTo>
                    <a:pt x="5576194" y="398541"/>
                  </a:lnTo>
                  <a:lnTo>
                    <a:pt x="5594678" y="386989"/>
                  </a:lnTo>
                  <a:lnTo>
                    <a:pt x="5614162" y="375437"/>
                  </a:lnTo>
                  <a:lnTo>
                    <a:pt x="5654088" y="363885"/>
                  </a:lnTo>
                  <a:lnTo>
                    <a:pt x="5673520" y="352334"/>
                  </a:lnTo>
                  <a:lnTo>
                    <a:pt x="5691085" y="352334"/>
                  </a:lnTo>
                  <a:lnTo>
                    <a:pt x="5674970" y="358109"/>
                  </a:lnTo>
                  <a:lnTo>
                    <a:pt x="5652361" y="369661"/>
                  </a:lnTo>
                  <a:lnTo>
                    <a:pt x="5606484" y="386989"/>
                  </a:lnTo>
                  <a:lnTo>
                    <a:pt x="5564895" y="410093"/>
                  </a:lnTo>
                  <a:lnTo>
                    <a:pt x="5533684" y="444749"/>
                  </a:lnTo>
                  <a:lnTo>
                    <a:pt x="5509649" y="485181"/>
                  </a:lnTo>
                  <a:lnTo>
                    <a:pt x="5490506" y="531389"/>
                  </a:lnTo>
                  <a:lnTo>
                    <a:pt x="5475898" y="577596"/>
                  </a:lnTo>
                  <a:lnTo>
                    <a:pt x="5463069" y="629580"/>
                  </a:lnTo>
                  <a:lnTo>
                    <a:pt x="5460262" y="646908"/>
                  </a:lnTo>
                  <a:lnTo>
                    <a:pt x="5459112" y="652684"/>
                  </a:lnTo>
                  <a:lnTo>
                    <a:pt x="5458136" y="658460"/>
                  </a:lnTo>
                  <a:close/>
                </a:path>
                <a:path w="5755640" h="670560">
                  <a:moveTo>
                    <a:pt x="5456264" y="670012"/>
                  </a:moveTo>
                  <a:lnTo>
                    <a:pt x="5450106" y="670012"/>
                  </a:lnTo>
                  <a:lnTo>
                    <a:pt x="5449142" y="658460"/>
                  </a:lnTo>
                  <a:lnTo>
                    <a:pt x="5457315" y="658460"/>
                  </a:lnTo>
                  <a:lnTo>
                    <a:pt x="5456264" y="6700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3452802" cy="51431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381364" cy="51431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1753" y="1271921"/>
              <a:ext cx="1236739" cy="14133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37778" y="1346287"/>
              <a:ext cx="201868" cy="2018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22510" y="2283537"/>
              <a:ext cx="58779" cy="587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7442" y="2559534"/>
              <a:ext cx="110934" cy="11092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712328" y="1861794"/>
            <a:ext cx="99060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>
                <a:latin typeface="Roboto Lt"/>
                <a:cs typeface="Roboto Lt"/>
              </a:rPr>
              <a:t>ВЕБИ</a:t>
            </a:r>
            <a:r>
              <a:rPr dirty="0" sz="1700" spc="15">
                <a:latin typeface="Roboto Lt"/>
                <a:cs typeface="Roboto Lt"/>
              </a:rPr>
              <a:t>Н</a:t>
            </a:r>
            <a:r>
              <a:rPr dirty="0" sz="1700">
                <a:latin typeface="Roboto Lt"/>
                <a:cs typeface="Roboto Lt"/>
              </a:rPr>
              <a:t>АР</a:t>
            </a:r>
            <a:endParaRPr sz="1700">
              <a:latin typeface="Roboto Lt"/>
              <a:cs typeface="Roboto L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24179" y="2488269"/>
            <a:ext cx="4368165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180">
                <a:latin typeface="Trebuchet MS"/>
                <a:cs typeface="Trebuchet MS"/>
              </a:rPr>
              <a:t>Детская</a:t>
            </a:r>
            <a:r>
              <a:rPr dirty="0" sz="3400" spc="105">
                <a:latin typeface="Trebuchet MS"/>
                <a:cs typeface="Trebuchet MS"/>
              </a:rPr>
              <a:t> </a:t>
            </a:r>
            <a:r>
              <a:rPr dirty="0" sz="3400" spc="135">
                <a:latin typeface="Trebuchet MS"/>
                <a:cs typeface="Trebuchet MS"/>
              </a:rPr>
              <a:t>астрология</a:t>
            </a:r>
            <a:endParaRPr sz="3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6715125" cy="5080"/>
          </a:xfrm>
          <a:custGeom>
            <a:avLst/>
            <a:gdLst/>
            <a:ahLst/>
            <a:cxnLst/>
            <a:rect l="l" t="t" r="r" b="b"/>
            <a:pathLst>
              <a:path w="6715125" h="5080">
                <a:moveTo>
                  <a:pt x="6715106" y="4763"/>
                </a:moveTo>
                <a:lnTo>
                  <a:pt x="0" y="4763"/>
                </a:lnTo>
                <a:lnTo>
                  <a:pt x="0" y="0"/>
                </a:lnTo>
                <a:lnTo>
                  <a:pt x="6715106" y="0"/>
                </a:lnTo>
                <a:lnTo>
                  <a:pt x="6715106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55371"/>
            <a:ext cx="581215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610"/>
              <a:t>О</a:t>
            </a:r>
            <a:r>
              <a:rPr dirty="0" sz="3200" spc="140"/>
              <a:t> </a:t>
            </a:r>
            <a:r>
              <a:rPr dirty="0" sz="3200" spc="-5"/>
              <a:t>чем</a:t>
            </a:r>
            <a:r>
              <a:rPr dirty="0" sz="3200" spc="140"/>
              <a:t> </a:t>
            </a:r>
            <a:r>
              <a:rPr dirty="0" sz="3200" spc="105"/>
              <a:t>сегодняшний</a:t>
            </a:r>
            <a:r>
              <a:rPr dirty="0" sz="3200" spc="140"/>
              <a:t> </a:t>
            </a:r>
            <a:r>
              <a:rPr dirty="0" sz="3200" spc="110"/>
              <a:t>вебинар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1339611" y="1603614"/>
            <a:ext cx="6310630" cy="2238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0">
                <a:solidFill>
                  <a:srgbClr val="595959"/>
                </a:solidFill>
                <a:latin typeface="Roboto"/>
                <a:cs typeface="Roboto"/>
              </a:rPr>
              <a:t>Порядок</a:t>
            </a:r>
            <a:r>
              <a:rPr dirty="0" sz="170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анализа</a:t>
            </a:r>
            <a:r>
              <a:rPr dirty="0" sz="170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натальной</a:t>
            </a:r>
            <a:r>
              <a:rPr dirty="0" sz="1700" spc="-2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40">
                <a:solidFill>
                  <a:srgbClr val="595959"/>
                </a:solidFill>
                <a:latin typeface="Roboto"/>
                <a:cs typeface="Roboto"/>
              </a:rPr>
              <a:t>карты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ребенка</a:t>
            </a:r>
            <a:endParaRPr sz="1700">
              <a:latin typeface="Roboto"/>
              <a:cs typeface="Roboto"/>
            </a:endParaRPr>
          </a:p>
          <a:p>
            <a:pPr marL="12700" marR="3072130">
              <a:lnSpc>
                <a:spcPct val="188500"/>
              </a:lnSpc>
            </a:pP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Какие</a:t>
            </a:r>
            <a:r>
              <a:rPr dirty="0" sz="1700" spc="-20">
                <a:solidFill>
                  <a:srgbClr val="595959"/>
                </a:solidFill>
                <a:latin typeface="Roboto"/>
                <a:cs typeface="Roboto"/>
              </a:rPr>
              <a:t> таланты</a:t>
            </a:r>
            <a:r>
              <a:rPr dirty="0" sz="1700" spc="-2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55">
                <a:solidFill>
                  <a:srgbClr val="595959"/>
                </a:solidFill>
                <a:latin typeface="Roboto"/>
                <a:cs typeface="Roboto"/>
              </a:rPr>
              <a:t>у</a:t>
            </a:r>
            <a:r>
              <a:rPr dirty="0" sz="1700" spc="-2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моего</a:t>
            </a:r>
            <a:r>
              <a:rPr dirty="0" sz="170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ребенка </a:t>
            </a:r>
            <a:r>
              <a:rPr dirty="0" sz="1700" spc="-409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Какой </a:t>
            </a:r>
            <a:r>
              <a:rPr dirty="0" sz="1700" spc="5">
                <a:solidFill>
                  <a:srgbClr val="595959"/>
                </a:solidFill>
                <a:latin typeface="Roboto"/>
                <a:cs typeface="Roboto"/>
              </a:rPr>
              <a:t>он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Roboto"/>
                <a:cs typeface="Roboto"/>
              </a:rPr>
              <a:t>видит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Roboto"/>
                <a:cs typeface="Roboto"/>
              </a:rPr>
              <a:t>маму</a:t>
            </a:r>
            <a:endParaRPr sz="17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Каким</a:t>
            </a:r>
            <a:r>
              <a:rPr dirty="0" sz="1700" spc="-2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5">
                <a:solidFill>
                  <a:srgbClr val="595959"/>
                </a:solidFill>
                <a:latin typeface="Roboto"/>
                <a:cs typeface="Roboto"/>
              </a:rPr>
              <a:t>он</a:t>
            </a:r>
            <a:r>
              <a:rPr dirty="0" sz="1700" spc="-20">
                <a:solidFill>
                  <a:srgbClr val="595959"/>
                </a:solidFill>
                <a:latin typeface="Roboto"/>
                <a:cs typeface="Roboto"/>
              </a:rPr>
              <a:t> видит</a:t>
            </a:r>
            <a:r>
              <a:rPr dirty="0" sz="1700" spc="-2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595959"/>
                </a:solidFill>
                <a:latin typeface="Roboto"/>
                <a:cs typeface="Roboto"/>
              </a:rPr>
              <a:t>папу</a:t>
            </a:r>
            <a:endParaRPr sz="17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700" spc="-15">
                <a:solidFill>
                  <a:srgbClr val="595959"/>
                </a:solidFill>
                <a:latin typeface="Roboto"/>
                <a:cs typeface="Roboto"/>
              </a:rPr>
              <a:t>Краткий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анализ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Roboto"/>
                <a:cs typeface="Roboto"/>
              </a:rPr>
              <a:t>здоровья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ребенка, на </a:t>
            </a:r>
            <a:r>
              <a:rPr dirty="0" sz="1700" spc="-35">
                <a:solidFill>
                  <a:srgbClr val="595959"/>
                </a:solidFill>
                <a:latin typeface="Roboto"/>
                <a:cs typeface="Roboto"/>
              </a:rPr>
              <a:t>что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Roboto"/>
                <a:cs typeface="Roboto"/>
              </a:rPr>
              <a:t>обратить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>
                <a:solidFill>
                  <a:srgbClr val="595959"/>
                </a:solidFill>
                <a:latin typeface="Roboto"/>
                <a:cs typeface="Roboto"/>
              </a:rPr>
              <a:t>внимание</a:t>
            </a:r>
            <a:endParaRPr sz="1700">
              <a:latin typeface="Roboto"/>
              <a:cs typeface="Roboto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6579" y="1634075"/>
            <a:ext cx="226524" cy="25672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6579" y="2135711"/>
            <a:ext cx="226524" cy="25672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6579" y="2619120"/>
            <a:ext cx="226524" cy="25672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6579" y="3102529"/>
            <a:ext cx="226524" cy="25672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6579" y="3593057"/>
            <a:ext cx="226524" cy="2567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8479790" cy="5080"/>
          </a:xfrm>
          <a:custGeom>
            <a:avLst/>
            <a:gdLst/>
            <a:ahLst/>
            <a:cxnLst/>
            <a:rect l="l" t="t" r="r" b="b"/>
            <a:pathLst>
              <a:path w="8479790" h="5080">
                <a:moveTo>
                  <a:pt x="8479245" y="4763"/>
                </a:moveTo>
                <a:lnTo>
                  <a:pt x="0" y="4763"/>
                </a:lnTo>
                <a:lnTo>
                  <a:pt x="0" y="0"/>
                </a:lnTo>
                <a:lnTo>
                  <a:pt x="8479245" y="0"/>
                </a:lnTo>
                <a:lnTo>
                  <a:pt x="8479245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91236"/>
            <a:ext cx="7508875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185"/>
              <a:t>Порядок</a:t>
            </a:r>
            <a:r>
              <a:rPr dirty="0" sz="2700" spc="125"/>
              <a:t> </a:t>
            </a:r>
            <a:r>
              <a:rPr dirty="0" sz="2700" spc="85"/>
              <a:t>анализа</a:t>
            </a:r>
            <a:r>
              <a:rPr dirty="0" sz="2700" spc="125"/>
              <a:t> </a:t>
            </a:r>
            <a:r>
              <a:rPr dirty="0" sz="2700" spc="100"/>
              <a:t>натальной</a:t>
            </a:r>
            <a:r>
              <a:rPr dirty="0" sz="2700" spc="125"/>
              <a:t> </a:t>
            </a:r>
            <a:r>
              <a:rPr dirty="0" sz="2700" spc="135"/>
              <a:t>карты</a:t>
            </a:r>
            <a:r>
              <a:rPr dirty="0" sz="2700" spc="130"/>
              <a:t> </a:t>
            </a:r>
            <a:r>
              <a:rPr dirty="0" sz="2700" spc="95"/>
              <a:t>ребенка</a:t>
            </a:r>
            <a:endParaRPr sz="2700"/>
          </a:p>
        </p:txBody>
      </p:sp>
      <p:sp>
        <p:nvSpPr>
          <p:cNvPr id="6" name="object 6"/>
          <p:cNvSpPr txBox="1"/>
          <p:nvPr/>
        </p:nvSpPr>
        <p:spPr>
          <a:xfrm>
            <a:off x="998625" y="1192134"/>
            <a:ext cx="6421755" cy="346075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400" spc="15">
                <a:solidFill>
                  <a:srgbClr val="837163"/>
                </a:solidFill>
                <a:latin typeface="Roboto Lt"/>
                <a:cs typeface="Roboto Lt"/>
              </a:rPr>
              <a:t>ДЛЯ</a:t>
            </a:r>
            <a:r>
              <a:rPr dirty="0" sz="140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837163"/>
                </a:solidFill>
                <a:latin typeface="Roboto Lt"/>
                <a:cs typeface="Roboto Lt"/>
              </a:rPr>
              <a:t>АНАЛИЗА</a:t>
            </a:r>
            <a:r>
              <a:rPr dirty="0" sz="1400">
                <a:solidFill>
                  <a:srgbClr val="837163"/>
                </a:solidFill>
                <a:latin typeface="Roboto Lt"/>
                <a:cs typeface="Roboto Lt"/>
              </a:rPr>
              <a:t> ЛИЧНОСТИ </a:t>
            </a:r>
            <a:r>
              <a:rPr dirty="0" sz="1400" spc="5">
                <a:solidFill>
                  <a:srgbClr val="837163"/>
                </a:solidFill>
                <a:latin typeface="Roboto Lt"/>
                <a:cs typeface="Roboto Lt"/>
              </a:rPr>
              <a:t>И</a:t>
            </a:r>
            <a:r>
              <a:rPr dirty="0" sz="140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-15">
                <a:solidFill>
                  <a:srgbClr val="837163"/>
                </a:solidFill>
                <a:latin typeface="Roboto Lt"/>
                <a:cs typeface="Roboto Lt"/>
              </a:rPr>
              <a:t>ОТНОШЕНИЙ</a:t>
            </a:r>
            <a:r>
              <a:rPr dirty="0" sz="140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25">
                <a:solidFill>
                  <a:srgbClr val="837163"/>
                </a:solidFill>
                <a:latin typeface="Roboto Lt"/>
                <a:cs typeface="Roboto Lt"/>
              </a:rPr>
              <a:t>С</a:t>
            </a:r>
            <a:r>
              <a:rPr dirty="0" sz="14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837163"/>
                </a:solidFill>
                <a:latin typeface="Roboto Lt"/>
                <a:cs typeface="Roboto Lt"/>
              </a:rPr>
              <a:t>РОДИТЕЛЯМИ:</a:t>
            </a:r>
            <a:endParaRPr sz="1400">
              <a:latin typeface="Roboto Lt"/>
              <a:cs typeface="Roboto Lt"/>
            </a:endParaRPr>
          </a:p>
          <a:p>
            <a:pPr marL="469900" indent="-375285">
              <a:lnSpc>
                <a:spcPct val="100000"/>
              </a:lnSpc>
              <a:spcBef>
                <a:spcPts val="254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Посмотреть,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в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каком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знаке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25">
                <a:solidFill>
                  <a:srgbClr val="595959"/>
                </a:solidFill>
                <a:latin typeface="Roboto"/>
                <a:cs typeface="Roboto"/>
              </a:rPr>
              <a:t>стоит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 ASC,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5">
                <a:solidFill>
                  <a:srgbClr val="595959"/>
                </a:solidFill>
                <a:latin typeface="Roboto"/>
                <a:cs typeface="Roboto"/>
              </a:rPr>
              <a:t>Солнце,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Луна,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У1,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IC,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MC</a:t>
            </a:r>
            <a:endParaRPr sz="1400">
              <a:latin typeface="Roboto"/>
              <a:cs typeface="Roboto"/>
            </a:endParaRPr>
          </a:p>
          <a:p>
            <a:pPr marL="469900" indent="-375285">
              <a:lnSpc>
                <a:spcPct val="100000"/>
              </a:lnSpc>
              <a:spcBef>
                <a:spcPts val="25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Оценить</a:t>
            </a:r>
            <a:r>
              <a:rPr dirty="0" sz="1400" spc="-2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П1,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П4,</a:t>
            </a:r>
            <a:r>
              <a:rPr dirty="0" sz="1400" spc="-2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П10</a:t>
            </a:r>
            <a:endParaRPr sz="1400">
              <a:latin typeface="Roboto"/>
              <a:cs typeface="Roboto"/>
            </a:endParaRPr>
          </a:p>
          <a:p>
            <a:pPr marL="469900" indent="-375285">
              <a:lnSpc>
                <a:spcPct val="100000"/>
              </a:lnSpc>
              <a:spcBef>
                <a:spcPts val="25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Посмотреть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аспекты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к У1,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Солнцу,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Луне</a:t>
            </a:r>
            <a:endParaRPr sz="14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400" spc="15">
                <a:solidFill>
                  <a:srgbClr val="837163"/>
                </a:solidFill>
                <a:latin typeface="Roboto Lt"/>
                <a:cs typeface="Roboto Lt"/>
              </a:rPr>
              <a:t>ДЛЯ</a:t>
            </a:r>
            <a:r>
              <a:rPr dirty="0" sz="14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837163"/>
                </a:solidFill>
                <a:latin typeface="Roboto Lt"/>
                <a:cs typeface="Roboto Lt"/>
              </a:rPr>
              <a:t>АНАЛИЗА</a:t>
            </a:r>
            <a:r>
              <a:rPr dirty="0" sz="14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837163"/>
                </a:solidFill>
                <a:latin typeface="Roboto Lt"/>
                <a:cs typeface="Roboto Lt"/>
              </a:rPr>
              <a:t>СПОСОБНОСТЕЙ:</a:t>
            </a:r>
            <a:endParaRPr sz="1400">
              <a:latin typeface="Roboto Lt"/>
              <a:cs typeface="Roboto Lt"/>
            </a:endParaRPr>
          </a:p>
          <a:p>
            <a:pPr marL="469900" indent="-375285">
              <a:lnSpc>
                <a:spcPct val="100000"/>
              </a:lnSpc>
              <a:spcBef>
                <a:spcPts val="25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Оценить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У1,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 П1,</a:t>
            </a:r>
            <a:r>
              <a:rPr dirty="0" sz="1400" spc="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планеты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 в 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изгнании</a:t>
            </a:r>
            <a:r>
              <a:rPr dirty="0" sz="1400" spc="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и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падении,</a:t>
            </a:r>
            <a:r>
              <a:rPr dirty="0" sz="1400" spc="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обители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и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Roboto"/>
                <a:cs typeface="Roboto"/>
              </a:rPr>
              <a:t>экзальтации</a:t>
            </a:r>
            <a:endParaRPr sz="1400">
              <a:latin typeface="Roboto"/>
              <a:cs typeface="Roboto"/>
            </a:endParaRPr>
          </a:p>
          <a:p>
            <a:pPr marL="469900" indent="-375285">
              <a:lnSpc>
                <a:spcPct val="100000"/>
              </a:lnSpc>
              <a:spcBef>
                <a:spcPts val="254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Оценить 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5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Roboto"/>
                <a:cs typeface="Roboto"/>
              </a:rPr>
              <a:t>дом,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П5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и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положение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У5</a:t>
            </a:r>
            <a:endParaRPr sz="14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15">
                <a:solidFill>
                  <a:srgbClr val="837163"/>
                </a:solidFill>
                <a:latin typeface="Roboto Lt"/>
                <a:cs typeface="Roboto Lt"/>
              </a:rPr>
              <a:t>ДЛЯ</a:t>
            </a:r>
            <a:r>
              <a:rPr dirty="0" sz="1400" spc="-2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837163"/>
                </a:solidFill>
                <a:latin typeface="Roboto Lt"/>
                <a:cs typeface="Roboto Lt"/>
              </a:rPr>
              <a:t>ОЦЕНКИ</a:t>
            </a:r>
            <a:r>
              <a:rPr dirty="0" sz="1400" spc="-2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-10">
                <a:solidFill>
                  <a:srgbClr val="837163"/>
                </a:solidFill>
                <a:latin typeface="Roboto Lt"/>
                <a:cs typeface="Roboto Lt"/>
              </a:rPr>
              <a:t>ЗДОРОВЬЯ:</a:t>
            </a:r>
            <a:endParaRPr sz="1400">
              <a:latin typeface="Roboto Lt"/>
              <a:cs typeface="Roboto Lt"/>
            </a:endParaRPr>
          </a:p>
          <a:p>
            <a:pPr marL="469900" indent="-375285">
              <a:lnSpc>
                <a:spcPct val="100000"/>
              </a:lnSpc>
              <a:spcBef>
                <a:spcPts val="25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ASC,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У1,  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его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положение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и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аспекты</a:t>
            </a:r>
            <a:endParaRPr sz="1400">
              <a:latin typeface="Roboto"/>
              <a:cs typeface="Roboto"/>
            </a:endParaRPr>
          </a:p>
          <a:p>
            <a:pPr marL="469900" indent="-375285">
              <a:lnSpc>
                <a:spcPct val="100000"/>
              </a:lnSpc>
              <a:spcBef>
                <a:spcPts val="25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К6,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П6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+аспекты,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У6,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его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положение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и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аспекты</a:t>
            </a:r>
            <a:endParaRPr sz="1400">
              <a:latin typeface="Roboto"/>
              <a:cs typeface="Roboto"/>
            </a:endParaRPr>
          </a:p>
          <a:p>
            <a:pPr marL="469900" indent="-375285">
              <a:lnSpc>
                <a:spcPct val="100000"/>
              </a:lnSpc>
              <a:spcBef>
                <a:spcPts val="254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К8,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П8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+аспекты,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У8,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его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положение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и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аспекты</a:t>
            </a:r>
            <a:endParaRPr sz="1400">
              <a:latin typeface="Roboto"/>
              <a:cs typeface="Roboto"/>
            </a:endParaRPr>
          </a:p>
          <a:p>
            <a:pPr marL="469900" indent="-375285">
              <a:lnSpc>
                <a:spcPct val="100000"/>
              </a:lnSpc>
              <a:spcBef>
                <a:spcPts val="25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К12,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595959"/>
                </a:solidFill>
                <a:latin typeface="Roboto"/>
                <a:cs typeface="Roboto"/>
              </a:rPr>
              <a:t>П12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+аспекты,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Roboto"/>
                <a:cs typeface="Roboto"/>
              </a:rPr>
              <a:t>У12, 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его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положение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595959"/>
                </a:solidFill>
                <a:latin typeface="Roboto"/>
                <a:cs typeface="Roboto"/>
              </a:rPr>
              <a:t>и</a:t>
            </a:r>
            <a:r>
              <a:rPr dirty="0" sz="14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"/>
                <a:cs typeface="Roboto"/>
              </a:rPr>
              <a:t>аспекты</a:t>
            </a:r>
            <a:endParaRPr sz="14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499"/>
                </a:moveTo>
                <a:lnTo>
                  <a:pt x="9143999" y="5143499"/>
                </a:lnTo>
                <a:lnTo>
                  <a:pt x="914399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828831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0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0" y="0"/>
                </a:lnTo>
                <a:lnTo>
                  <a:pt x="3095400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04782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0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0" y="0"/>
                </a:lnTo>
                <a:lnTo>
                  <a:pt x="3095400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47938" y="4828831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5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5" y="0"/>
                </a:lnTo>
                <a:lnTo>
                  <a:pt x="3095405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47938" y="304782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5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5" y="0"/>
                </a:lnTo>
                <a:lnTo>
                  <a:pt x="3095405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511417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48041" y="2178161"/>
            <a:ext cx="6848475" cy="5283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40"/>
              <a:t>Таланты </a:t>
            </a:r>
            <a:r>
              <a:rPr dirty="0" spc="90"/>
              <a:t>и</a:t>
            </a:r>
            <a:r>
              <a:rPr dirty="0" spc="145"/>
              <a:t> </a:t>
            </a:r>
            <a:r>
              <a:rPr dirty="0" spc="175"/>
              <a:t>способности</a:t>
            </a:r>
            <a:r>
              <a:rPr dirty="0" spc="145"/>
              <a:t> </a:t>
            </a:r>
            <a:r>
              <a:rPr dirty="0" spc="120"/>
              <a:t>ребенка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8479790" cy="5080"/>
          </a:xfrm>
          <a:custGeom>
            <a:avLst/>
            <a:gdLst/>
            <a:ahLst/>
            <a:cxnLst/>
            <a:rect l="l" t="t" r="r" b="b"/>
            <a:pathLst>
              <a:path w="8479790" h="5080">
                <a:moveTo>
                  <a:pt x="8479245" y="4763"/>
                </a:moveTo>
                <a:lnTo>
                  <a:pt x="0" y="4763"/>
                </a:lnTo>
                <a:lnTo>
                  <a:pt x="0" y="0"/>
                </a:lnTo>
                <a:lnTo>
                  <a:pt x="8479245" y="0"/>
                </a:lnTo>
                <a:lnTo>
                  <a:pt x="8479245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91236"/>
            <a:ext cx="5258435" cy="436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135"/>
              <a:t>Анализ</a:t>
            </a:r>
            <a:r>
              <a:rPr dirty="0" sz="2700" spc="130"/>
              <a:t> </a:t>
            </a:r>
            <a:r>
              <a:rPr dirty="0" sz="2700" spc="135"/>
              <a:t>способностей </a:t>
            </a:r>
            <a:r>
              <a:rPr dirty="0" sz="2700" spc="95"/>
              <a:t>ребенка</a:t>
            </a:r>
            <a:endParaRPr sz="2700"/>
          </a:p>
        </p:txBody>
      </p:sp>
      <p:sp>
        <p:nvSpPr>
          <p:cNvPr id="6" name="object 6"/>
          <p:cNvSpPr txBox="1"/>
          <p:nvPr/>
        </p:nvSpPr>
        <p:spPr>
          <a:xfrm>
            <a:off x="998625" y="1496934"/>
            <a:ext cx="6297930" cy="76200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400" spc="15">
                <a:solidFill>
                  <a:srgbClr val="837163"/>
                </a:solidFill>
                <a:latin typeface="Roboto Lt"/>
                <a:cs typeface="Roboto Lt"/>
              </a:rPr>
              <a:t>ДЛЯ</a:t>
            </a:r>
            <a:r>
              <a:rPr dirty="0" sz="14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837163"/>
                </a:solidFill>
                <a:latin typeface="Roboto Lt"/>
                <a:cs typeface="Roboto Lt"/>
              </a:rPr>
              <a:t>АНАЛИЗА</a:t>
            </a:r>
            <a:r>
              <a:rPr dirty="0" sz="14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837163"/>
                </a:solidFill>
                <a:latin typeface="Roboto Lt"/>
                <a:cs typeface="Roboto Lt"/>
              </a:rPr>
              <a:t>СПОСОБНОСТЕЙ:</a:t>
            </a:r>
            <a:endParaRPr sz="1400">
              <a:latin typeface="Roboto Lt"/>
              <a:cs typeface="Roboto Lt"/>
            </a:endParaRPr>
          </a:p>
          <a:p>
            <a:pPr marL="469900" indent="-369570">
              <a:lnSpc>
                <a:spcPct val="100000"/>
              </a:lnSpc>
              <a:spcBef>
                <a:spcPts val="25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-10">
                <a:solidFill>
                  <a:srgbClr val="595959"/>
                </a:solidFill>
                <a:latin typeface="Roboto Lt"/>
                <a:cs typeface="Roboto Lt"/>
              </a:rPr>
              <a:t>Оценить</a:t>
            </a:r>
            <a:r>
              <a:rPr dirty="0" sz="14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400" spc="-15">
                <a:solidFill>
                  <a:srgbClr val="595959"/>
                </a:solidFill>
                <a:latin typeface="Roboto Lt"/>
                <a:cs typeface="Roboto Lt"/>
              </a:rPr>
              <a:t>У1,</a:t>
            </a:r>
            <a:r>
              <a:rPr dirty="0" sz="140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595959"/>
                </a:solidFill>
                <a:latin typeface="Roboto Lt"/>
                <a:cs typeface="Roboto Lt"/>
              </a:rPr>
              <a:t>П1,</a:t>
            </a:r>
            <a:r>
              <a:rPr dirty="0" sz="140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595959"/>
                </a:solidFill>
                <a:latin typeface="Roboto Lt"/>
                <a:cs typeface="Roboto Lt"/>
              </a:rPr>
              <a:t>планеты</a:t>
            </a:r>
            <a:r>
              <a:rPr dirty="0" sz="1400">
                <a:solidFill>
                  <a:srgbClr val="595959"/>
                </a:solidFill>
                <a:latin typeface="Roboto Lt"/>
                <a:cs typeface="Roboto Lt"/>
              </a:rPr>
              <a:t> в </a:t>
            </a:r>
            <a:r>
              <a:rPr dirty="0" sz="1400" spc="-5">
                <a:solidFill>
                  <a:srgbClr val="595959"/>
                </a:solidFill>
                <a:latin typeface="Roboto Lt"/>
                <a:cs typeface="Roboto Lt"/>
              </a:rPr>
              <a:t>изгнании</a:t>
            </a:r>
            <a:r>
              <a:rPr dirty="0" sz="140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595959"/>
                </a:solidFill>
                <a:latin typeface="Roboto Lt"/>
                <a:cs typeface="Roboto Lt"/>
              </a:rPr>
              <a:t>и</a:t>
            </a:r>
            <a:r>
              <a:rPr dirty="0" sz="14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595959"/>
                </a:solidFill>
                <a:latin typeface="Roboto Lt"/>
                <a:cs typeface="Roboto Lt"/>
              </a:rPr>
              <a:t>падении, </a:t>
            </a:r>
            <a:r>
              <a:rPr dirty="0" sz="1400" spc="-15">
                <a:solidFill>
                  <a:srgbClr val="595959"/>
                </a:solidFill>
                <a:latin typeface="Roboto Lt"/>
                <a:cs typeface="Roboto Lt"/>
              </a:rPr>
              <a:t>обители</a:t>
            </a:r>
            <a:r>
              <a:rPr dirty="0" sz="140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595959"/>
                </a:solidFill>
                <a:latin typeface="Roboto Lt"/>
                <a:cs typeface="Roboto Lt"/>
              </a:rPr>
              <a:t>и</a:t>
            </a:r>
            <a:r>
              <a:rPr dirty="0" sz="140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Roboto Lt"/>
                <a:cs typeface="Roboto Lt"/>
              </a:rPr>
              <a:t>экзальтации</a:t>
            </a:r>
            <a:endParaRPr sz="1400">
              <a:latin typeface="Roboto Lt"/>
              <a:cs typeface="Roboto Lt"/>
            </a:endParaRPr>
          </a:p>
          <a:p>
            <a:pPr marL="469900" indent="-369570">
              <a:lnSpc>
                <a:spcPct val="100000"/>
              </a:lnSpc>
              <a:spcBef>
                <a:spcPts val="254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1400" spc="-10">
                <a:solidFill>
                  <a:srgbClr val="595959"/>
                </a:solidFill>
                <a:latin typeface="Roboto Lt"/>
                <a:cs typeface="Roboto Lt"/>
              </a:rPr>
              <a:t>Оценить </a:t>
            </a:r>
            <a:r>
              <a:rPr dirty="0" sz="1400">
                <a:solidFill>
                  <a:srgbClr val="595959"/>
                </a:solidFill>
                <a:latin typeface="Roboto Lt"/>
                <a:cs typeface="Roboto Lt"/>
              </a:rPr>
              <a:t>5</a:t>
            </a:r>
            <a:r>
              <a:rPr dirty="0" sz="14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400" spc="-10">
                <a:solidFill>
                  <a:srgbClr val="595959"/>
                </a:solidFill>
                <a:latin typeface="Roboto Lt"/>
                <a:cs typeface="Roboto Lt"/>
              </a:rPr>
              <a:t>дом, </a:t>
            </a:r>
            <a:r>
              <a:rPr dirty="0" sz="1400">
                <a:solidFill>
                  <a:srgbClr val="595959"/>
                </a:solidFill>
                <a:latin typeface="Roboto Lt"/>
                <a:cs typeface="Roboto Lt"/>
              </a:rPr>
              <a:t>П5</a:t>
            </a:r>
            <a:r>
              <a:rPr dirty="0" sz="14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595959"/>
                </a:solidFill>
                <a:latin typeface="Roboto Lt"/>
                <a:cs typeface="Roboto Lt"/>
              </a:rPr>
              <a:t>и</a:t>
            </a:r>
            <a:r>
              <a:rPr dirty="0" sz="1400" spc="-1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595959"/>
                </a:solidFill>
                <a:latin typeface="Roboto Lt"/>
                <a:cs typeface="Roboto Lt"/>
              </a:rPr>
              <a:t>положение</a:t>
            </a:r>
            <a:r>
              <a:rPr dirty="0" sz="14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400" spc="-20">
                <a:solidFill>
                  <a:srgbClr val="595959"/>
                </a:solidFill>
                <a:latin typeface="Roboto Lt"/>
                <a:cs typeface="Roboto Lt"/>
              </a:rPr>
              <a:t>У5</a:t>
            </a:r>
            <a:endParaRPr sz="1400">
              <a:latin typeface="Roboto Lt"/>
              <a:cs typeface="Roboto L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8625" y="2789540"/>
            <a:ext cx="6308725" cy="107696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500" spc="5">
                <a:solidFill>
                  <a:srgbClr val="595959"/>
                </a:solidFill>
                <a:latin typeface="Roboto"/>
                <a:cs typeface="Roboto"/>
              </a:rPr>
              <a:t>Важно</a:t>
            </a:r>
            <a:r>
              <a:rPr dirty="0" sz="15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595959"/>
                </a:solidFill>
                <a:latin typeface="Roboto"/>
                <a:cs typeface="Roboto"/>
              </a:rPr>
              <a:t>определиться,</a:t>
            </a:r>
            <a:r>
              <a:rPr dirty="0" sz="15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500" spc="-35">
                <a:solidFill>
                  <a:srgbClr val="595959"/>
                </a:solidFill>
                <a:latin typeface="Roboto"/>
                <a:cs typeface="Roboto"/>
              </a:rPr>
              <a:t>что</a:t>
            </a:r>
            <a:r>
              <a:rPr dirty="0" sz="15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595959"/>
                </a:solidFill>
                <a:latin typeface="Roboto"/>
                <a:cs typeface="Roboto"/>
              </a:rPr>
              <a:t>вы</a:t>
            </a:r>
            <a:r>
              <a:rPr dirty="0" sz="15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500" spc="-45">
                <a:solidFill>
                  <a:srgbClr val="595959"/>
                </a:solidFill>
                <a:latin typeface="Roboto"/>
                <a:cs typeface="Roboto"/>
              </a:rPr>
              <a:t>будете</a:t>
            </a:r>
            <a:r>
              <a:rPr dirty="0" sz="15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595959"/>
                </a:solidFill>
                <a:latin typeface="Roboto"/>
                <a:cs typeface="Roboto"/>
              </a:rPr>
              <a:t>делать</a:t>
            </a:r>
            <a:endParaRPr sz="15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500" spc="-20">
                <a:solidFill>
                  <a:srgbClr val="595959"/>
                </a:solidFill>
                <a:latin typeface="Roboto"/>
                <a:cs typeface="Roboto"/>
              </a:rPr>
              <a:t>Укреплять</a:t>
            </a:r>
            <a:r>
              <a:rPr dirty="0" sz="15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595959"/>
                </a:solidFill>
                <a:latin typeface="Roboto"/>
                <a:cs typeface="Roboto"/>
              </a:rPr>
              <a:t>сильные </a:t>
            </a:r>
            <a:r>
              <a:rPr dirty="0" sz="1500" spc="-20">
                <a:solidFill>
                  <a:srgbClr val="595959"/>
                </a:solidFill>
                <a:latin typeface="Roboto"/>
                <a:cs typeface="Roboto"/>
              </a:rPr>
              <a:t>стороны</a:t>
            </a:r>
            <a:r>
              <a:rPr dirty="0" sz="150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500" spc="15">
                <a:solidFill>
                  <a:srgbClr val="595959"/>
                </a:solidFill>
                <a:latin typeface="Roboto"/>
                <a:cs typeface="Roboto"/>
              </a:rPr>
              <a:t>или</a:t>
            </a:r>
            <a:r>
              <a:rPr dirty="0" sz="150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595959"/>
                </a:solidFill>
                <a:latin typeface="Roboto"/>
                <a:cs typeface="Roboto"/>
              </a:rPr>
              <a:t>прокачивать</a:t>
            </a:r>
            <a:r>
              <a:rPr dirty="0" sz="150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595959"/>
                </a:solidFill>
                <a:latin typeface="Roboto"/>
                <a:cs typeface="Roboto"/>
              </a:rPr>
              <a:t>слабые?</a:t>
            </a:r>
            <a:endParaRPr sz="15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500" spc="-10">
                <a:solidFill>
                  <a:srgbClr val="595959"/>
                </a:solidFill>
                <a:latin typeface="Roboto"/>
                <a:cs typeface="Roboto"/>
              </a:rPr>
              <a:t>Аспекты</a:t>
            </a:r>
            <a:r>
              <a:rPr dirty="0" sz="150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500" spc="-60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5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595959"/>
                </a:solidFill>
                <a:latin typeface="Roboto Lt"/>
                <a:cs typeface="Roboto Lt"/>
              </a:rPr>
              <a:t>сложно</a:t>
            </a:r>
            <a:r>
              <a:rPr dirty="0" sz="1500" spc="-5">
                <a:solidFill>
                  <a:srgbClr val="595959"/>
                </a:solidFill>
                <a:latin typeface="Roboto Lt"/>
                <a:cs typeface="Roboto Lt"/>
              </a:rPr>
              <a:t> мне </a:t>
            </a:r>
            <a:r>
              <a:rPr dirty="0" sz="1500" spc="-30">
                <a:solidFill>
                  <a:srgbClr val="595959"/>
                </a:solidFill>
                <a:latin typeface="Roboto Lt"/>
                <a:cs typeface="Roboto Lt"/>
              </a:rPr>
              <a:t>будет</a:t>
            </a:r>
            <a:r>
              <a:rPr dirty="0" sz="15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595959"/>
                </a:solidFill>
                <a:latin typeface="Roboto Lt"/>
                <a:cs typeface="Roboto Lt"/>
              </a:rPr>
              <a:t>раскрывать</a:t>
            </a:r>
            <a:r>
              <a:rPr dirty="0" sz="15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595959"/>
                </a:solidFill>
                <a:latin typeface="Roboto Lt"/>
                <a:cs typeface="Roboto Lt"/>
              </a:rPr>
              <a:t>качество</a:t>
            </a:r>
            <a:r>
              <a:rPr dirty="0" sz="1500" spc="-5">
                <a:solidFill>
                  <a:srgbClr val="595959"/>
                </a:solidFill>
                <a:latin typeface="Roboto Lt"/>
                <a:cs typeface="Roboto Lt"/>
              </a:rPr>
              <a:t> планеты </a:t>
            </a:r>
            <a:r>
              <a:rPr dirty="0" sz="1500" spc="10">
                <a:solidFill>
                  <a:srgbClr val="595959"/>
                </a:solidFill>
                <a:latin typeface="Roboto Lt"/>
                <a:cs typeface="Roboto Lt"/>
              </a:rPr>
              <a:t>или</a:t>
            </a:r>
            <a:r>
              <a:rPr dirty="0" sz="1500" spc="-5">
                <a:solidFill>
                  <a:srgbClr val="595959"/>
                </a:solidFill>
                <a:latin typeface="Roboto Lt"/>
                <a:cs typeface="Roboto Lt"/>
              </a:rPr>
              <a:t> легко.</a:t>
            </a:r>
            <a:endParaRPr sz="15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7682865" cy="5080"/>
          </a:xfrm>
          <a:custGeom>
            <a:avLst/>
            <a:gdLst/>
            <a:ahLst/>
            <a:cxnLst/>
            <a:rect l="l" t="t" r="r" b="b"/>
            <a:pathLst>
              <a:path w="7682865" h="5080">
                <a:moveTo>
                  <a:pt x="7682538" y="4763"/>
                </a:moveTo>
                <a:lnTo>
                  <a:pt x="0" y="4763"/>
                </a:lnTo>
                <a:lnTo>
                  <a:pt x="0" y="0"/>
                </a:lnTo>
                <a:lnTo>
                  <a:pt x="7682538" y="0"/>
                </a:lnTo>
                <a:lnTo>
                  <a:pt x="7682538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1000" y="255371"/>
            <a:ext cx="586676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145"/>
              <a:t>Эссенциальные</a:t>
            </a:r>
            <a:r>
              <a:rPr dirty="0" sz="3200" spc="125"/>
              <a:t> </a:t>
            </a:r>
            <a:r>
              <a:rPr dirty="0" sz="3200" spc="150"/>
              <a:t>достоинства</a:t>
            </a:r>
            <a:endParaRPr sz="32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9707" y="1209736"/>
            <a:ext cx="7014246" cy="35756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5662930" cy="5080"/>
          </a:xfrm>
          <a:custGeom>
            <a:avLst/>
            <a:gdLst/>
            <a:ahLst/>
            <a:cxnLst/>
            <a:rect l="l" t="t" r="r" b="b"/>
            <a:pathLst>
              <a:path w="5662930" h="5080">
                <a:moveTo>
                  <a:pt x="5662315" y="4763"/>
                </a:moveTo>
                <a:lnTo>
                  <a:pt x="0" y="4763"/>
                </a:lnTo>
                <a:lnTo>
                  <a:pt x="0" y="0"/>
                </a:lnTo>
                <a:lnTo>
                  <a:pt x="5662315" y="0"/>
                </a:lnTo>
                <a:lnTo>
                  <a:pt x="5662315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522011" y="0"/>
            <a:ext cx="2622550" cy="5143500"/>
            <a:chOff x="6522011" y="0"/>
            <a:chExt cx="2622550" cy="5143500"/>
          </a:xfrm>
        </p:grpSpPr>
        <p:sp>
          <p:nvSpPr>
            <p:cNvPr id="5" name="object 5"/>
            <p:cNvSpPr/>
            <p:nvPr/>
          </p:nvSpPr>
          <p:spPr>
            <a:xfrm>
              <a:off x="7715248" y="4987586"/>
              <a:ext cx="1429385" cy="5080"/>
            </a:xfrm>
            <a:custGeom>
              <a:avLst/>
              <a:gdLst/>
              <a:ahLst/>
              <a:cxnLst/>
              <a:rect l="l" t="t" r="r" b="b"/>
              <a:pathLst>
                <a:path w="1429384" h="5079">
                  <a:moveTo>
                    <a:pt x="1429277" y="4760"/>
                  </a:moveTo>
                  <a:lnTo>
                    <a:pt x="0" y="4760"/>
                  </a:lnTo>
                  <a:lnTo>
                    <a:pt x="0" y="0"/>
                  </a:lnTo>
                  <a:lnTo>
                    <a:pt x="1429277" y="0"/>
                  </a:lnTo>
                  <a:lnTo>
                    <a:pt x="1429277" y="476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22011" y="0"/>
              <a:ext cx="2621988" cy="51434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0999" y="60096"/>
            <a:ext cx="4759325" cy="8978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215"/>
              <a:t>Положение</a:t>
            </a:r>
            <a:r>
              <a:rPr dirty="0" sz="3200" spc="135"/>
              <a:t> </a:t>
            </a:r>
            <a:r>
              <a:rPr dirty="0" sz="3200" spc="-200"/>
              <a:t>У1</a:t>
            </a:r>
            <a:r>
              <a:rPr dirty="0" sz="3200" spc="135"/>
              <a:t> </a:t>
            </a:r>
            <a:r>
              <a:rPr dirty="0" sz="3200" spc="70"/>
              <a:t>в</a:t>
            </a:r>
            <a:r>
              <a:rPr dirty="0" sz="3200" spc="135"/>
              <a:t> </a:t>
            </a:r>
            <a:r>
              <a:rPr dirty="0" sz="3200" spc="25"/>
              <a:t>домах.</a:t>
            </a:r>
            <a:endParaRPr sz="3200"/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2500" spc="114"/>
              <a:t>Личность</a:t>
            </a:r>
            <a:r>
              <a:rPr dirty="0" sz="2500" spc="100"/>
              <a:t> раскрывается</a:t>
            </a:r>
            <a:r>
              <a:rPr dirty="0" sz="2500" spc="105"/>
              <a:t> </a:t>
            </a:r>
            <a:r>
              <a:rPr dirty="0" sz="2500" spc="55"/>
              <a:t>в</a:t>
            </a:r>
            <a:r>
              <a:rPr dirty="0" sz="2500" spc="105"/>
              <a:t> </a:t>
            </a:r>
            <a:r>
              <a:rPr dirty="0" sz="2500" spc="-409"/>
              <a:t>…</a:t>
            </a:r>
            <a:endParaRPr sz="2500"/>
          </a:p>
        </p:txBody>
      </p:sp>
      <p:sp>
        <p:nvSpPr>
          <p:cNvPr id="8" name="object 8"/>
          <p:cNvSpPr txBox="1"/>
          <p:nvPr/>
        </p:nvSpPr>
        <p:spPr>
          <a:xfrm>
            <a:off x="998624" y="1262745"/>
            <a:ext cx="5075555" cy="58674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  <a:tabLst>
                <a:tab pos="847725" algn="l"/>
              </a:tabLst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1	</a:t>
            </a:r>
            <a:r>
              <a:rPr dirty="0" sz="1600" spc="-65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самостоятельно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ВО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2</a:t>
            </a:r>
            <a:r>
              <a:rPr dirty="0" sz="1600" spc="39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65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питание,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заработки,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талантлив,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в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принципе</a:t>
            </a:r>
            <a:endParaRPr sz="1600">
              <a:latin typeface="Roboto Lt"/>
              <a:cs typeface="Roboto 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8624" y="1823577"/>
            <a:ext cx="728345" cy="282956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3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4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5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6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7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8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9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10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11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У1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12</a:t>
            </a:r>
            <a:endParaRPr sz="1600">
              <a:latin typeface="Roboto Lt"/>
              <a:cs typeface="Roboto 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3736" y="1823577"/>
            <a:ext cx="4319270" cy="282956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385"/>
              </a:spcBef>
              <a:buChar char="–"/>
              <a:tabLst>
                <a:tab pos="194310" algn="l"/>
              </a:tabLst>
            </a:pP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писательство,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школа,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переговоры</a:t>
            </a:r>
            <a:endParaRPr sz="1600">
              <a:latin typeface="Roboto Lt"/>
              <a:cs typeface="Roboto Lt"/>
            </a:endParaRPr>
          </a:p>
          <a:p>
            <a:pPr marL="200025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00660" algn="l"/>
              </a:tabLst>
            </a:pP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дом,</a:t>
            </a:r>
            <a:r>
              <a:rPr dirty="0" sz="1600" spc="-3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очаг,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семья</a:t>
            </a:r>
            <a:endParaRPr sz="1600">
              <a:latin typeface="Roboto Lt"/>
              <a:cs typeface="Roboto Lt"/>
            </a:endParaRPr>
          </a:p>
          <a:p>
            <a:pPr marL="193675" indent="-181610">
              <a:lnSpc>
                <a:spcPct val="100000"/>
              </a:lnSpc>
              <a:spcBef>
                <a:spcPts val="290"/>
              </a:spcBef>
              <a:buChar char="–"/>
              <a:tabLst>
                <a:tab pos="194310" algn="l"/>
              </a:tabLst>
            </a:pP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хобби,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дети,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творчество,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сцена,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спорт</a:t>
            </a:r>
            <a:endParaRPr sz="1600">
              <a:latin typeface="Roboto Lt"/>
              <a:cs typeface="Roboto Lt"/>
            </a:endParaRPr>
          </a:p>
          <a:p>
            <a:pPr marL="193675" indent="-181610">
              <a:lnSpc>
                <a:spcPct val="100000"/>
              </a:lnSpc>
              <a:spcBef>
                <a:spcPts val="285"/>
              </a:spcBef>
              <a:buChar char="–"/>
              <a:tabLst>
                <a:tab pos="194310" algn="l"/>
              </a:tabLst>
            </a:pPr>
            <a:r>
              <a:rPr dirty="0" sz="1600" spc="-35">
                <a:solidFill>
                  <a:srgbClr val="595959"/>
                </a:solidFill>
                <a:latin typeface="Roboto Lt"/>
                <a:cs typeface="Roboto Lt"/>
              </a:rPr>
              <a:t>труд,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дисциплина,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здоровье</a:t>
            </a:r>
            <a:endParaRPr sz="1600">
              <a:latin typeface="Roboto Lt"/>
              <a:cs typeface="Roboto Lt"/>
            </a:endParaRPr>
          </a:p>
          <a:p>
            <a:pPr marL="193675" indent="-181610">
              <a:lnSpc>
                <a:spcPct val="100000"/>
              </a:lnSpc>
              <a:spcBef>
                <a:spcPts val="290"/>
              </a:spcBef>
              <a:buChar char="–"/>
              <a:tabLst>
                <a:tab pos="194310" algn="l"/>
              </a:tabLst>
            </a:pP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отношения,</a:t>
            </a:r>
            <a:r>
              <a:rPr dirty="0" sz="1600" spc="-3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коммуникации</a:t>
            </a:r>
            <a:endParaRPr sz="1600">
              <a:latin typeface="Roboto Lt"/>
              <a:cs typeface="Roboto Lt"/>
            </a:endParaRPr>
          </a:p>
          <a:p>
            <a:pPr marL="200025" indent="-182245">
              <a:lnSpc>
                <a:spcPct val="100000"/>
              </a:lnSpc>
              <a:spcBef>
                <a:spcPts val="285"/>
              </a:spcBef>
              <a:buChar char="–"/>
              <a:tabLst>
                <a:tab pos="200660" algn="l"/>
              </a:tabLst>
            </a:pP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кризисы,</a:t>
            </a:r>
            <a:r>
              <a:rPr dirty="0" sz="1600" spc="-3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здоровье</a:t>
            </a:r>
            <a:endParaRPr sz="1600">
              <a:latin typeface="Roboto Lt"/>
              <a:cs typeface="Roboto Lt"/>
            </a:endParaRPr>
          </a:p>
          <a:p>
            <a:pPr marL="200025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00660" algn="l"/>
              </a:tabLst>
            </a:pP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путешествия,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вера,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влияние,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идеология</a:t>
            </a:r>
            <a:endParaRPr sz="1600">
              <a:latin typeface="Roboto Lt"/>
              <a:cs typeface="Roboto Lt"/>
            </a:endParaRPr>
          </a:p>
          <a:p>
            <a:pPr marL="210820" indent="-182245">
              <a:lnSpc>
                <a:spcPct val="100000"/>
              </a:lnSpc>
              <a:spcBef>
                <a:spcPts val="285"/>
              </a:spcBef>
              <a:buChar char="–"/>
              <a:tabLst>
                <a:tab pos="211454" algn="l"/>
              </a:tabLst>
            </a:pP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целеполагание,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 один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30">
                <a:solidFill>
                  <a:srgbClr val="595959"/>
                </a:solidFill>
                <a:latin typeface="Roboto Lt"/>
                <a:cs typeface="Roboto Lt"/>
              </a:rPr>
              <a:t>из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родителей,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карьера</a:t>
            </a:r>
            <a:endParaRPr sz="1600">
              <a:latin typeface="Roboto Lt"/>
              <a:cs typeface="Roboto Lt"/>
            </a:endParaRPr>
          </a:p>
          <a:p>
            <a:pPr marL="210820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11454" algn="l"/>
              </a:tabLst>
            </a:pP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друзья,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тусовки,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интернет</a:t>
            </a:r>
            <a:endParaRPr sz="1600">
              <a:latin typeface="Roboto Lt"/>
              <a:cs typeface="Roboto Lt"/>
            </a:endParaRPr>
          </a:p>
          <a:p>
            <a:pPr marL="210820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11454" algn="l"/>
              </a:tabLst>
            </a:pP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уединение,</a:t>
            </a:r>
            <a:r>
              <a:rPr dirty="0" sz="1600" spc="-3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психология</a:t>
            </a:r>
            <a:endParaRPr sz="16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4922520" cy="5080"/>
          </a:xfrm>
          <a:custGeom>
            <a:avLst/>
            <a:gdLst/>
            <a:ahLst/>
            <a:cxnLst/>
            <a:rect l="l" t="t" r="r" b="b"/>
            <a:pathLst>
              <a:path w="4922520" h="5080">
                <a:moveTo>
                  <a:pt x="4922515" y="4763"/>
                </a:moveTo>
                <a:lnTo>
                  <a:pt x="0" y="4763"/>
                </a:lnTo>
                <a:lnTo>
                  <a:pt x="0" y="0"/>
                </a:lnTo>
                <a:lnTo>
                  <a:pt x="4922515" y="0"/>
                </a:lnTo>
                <a:lnTo>
                  <a:pt x="4922515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522011" y="0"/>
            <a:ext cx="2622550" cy="5143500"/>
            <a:chOff x="6522011" y="0"/>
            <a:chExt cx="2622550" cy="5143500"/>
          </a:xfrm>
        </p:grpSpPr>
        <p:sp>
          <p:nvSpPr>
            <p:cNvPr id="5" name="object 5"/>
            <p:cNvSpPr/>
            <p:nvPr/>
          </p:nvSpPr>
          <p:spPr>
            <a:xfrm>
              <a:off x="7715248" y="4987586"/>
              <a:ext cx="1429385" cy="5080"/>
            </a:xfrm>
            <a:custGeom>
              <a:avLst/>
              <a:gdLst/>
              <a:ahLst/>
              <a:cxnLst/>
              <a:rect l="l" t="t" r="r" b="b"/>
              <a:pathLst>
                <a:path w="1429384" h="5079">
                  <a:moveTo>
                    <a:pt x="1429277" y="4760"/>
                  </a:moveTo>
                  <a:lnTo>
                    <a:pt x="0" y="4760"/>
                  </a:lnTo>
                  <a:lnTo>
                    <a:pt x="0" y="0"/>
                  </a:lnTo>
                  <a:lnTo>
                    <a:pt x="1429277" y="0"/>
                  </a:lnTo>
                  <a:lnTo>
                    <a:pt x="1429277" y="476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22011" y="0"/>
              <a:ext cx="2621988" cy="51434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0999" y="60096"/>
            <a:ext cx="3707129" cy="8978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204"/>
              <a:t>Планеты</a:t>
            </a:r>
            <a:r>
              <a:rPr dirty="0" sz="3200" spc="155"/>
              <a:t> </a:t>
            </a:r>
            <a:r>
              <a:rPr dirty="0" sz="3200" spc="70"/>
              <a:t>в</a:t>
            </a:r>
            <a:r>
              <a:rPr dirty="0" sz="3200" spc="155"/>
              <a:t> </a:t>
            </a:r>
            <a:r>
              <a:rPr dirty="0" sz="3200" spc="-660"/>
              <a:t>1</a:t>
            </a:r>
            <a:r>
              <a:rPr dirty="0" sz="3200" spc="155"/>
              <a:t> </a:t>
            </a:r>
            <a:r>
              <a:rPr dirty="0" sz="3200" spc="15"/>
              <a:t>доме.</a:t>
            </a:r>
            <a:endParaRPr sz="3200"/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2500" spc="215"/>
              <a:t>Что</a:t>
            </a:r>
            <a:r>
              <a:rPr dirty="0" sz="2500" spc="105"/>
              <a:t> </a:t>
            </a:r>
            <a:r>
              <a:rPr dirty="0" sz="2500" spc="55"/>
              <a:t>в</a:t>
            </a:r>
            <a:r>
              <a:rPr dirty="0" sz="2500" spc="110"/>
              <a:t> </a:t>
            </a:r>
            <a:r>
              <a:rPr dirty="0" sz="2500" spc="35"/>
              <a:t>меня</a:t>
            </a:r>
            <a:r>
              <a:rPr dirty="0" sz="2500" spc="110"/>
              <a:t> </a:t>
            </a:r>
            <a:r>
              <a:rPr dirty="0" sz="2500" spc="145"/>
              <a:t>вложили?</a:t>
            </a:r>
            <a:endParaRPr sz="2500"/>
          </a:p>
        </p:txBody>
      </p:sp>
      <p:sp>
        <p:nvSpPr>
          <p:cNvPr id="8" name="object 8"/>
          <p:cNvSpPr txBox="1"/>
          <p:nvPr/>
        </p:nvSpPr>
        <p:spPr>
          <a:xfrm>
            <a:off x="998624" y="1415145"/>
            <a:ext cx="737235" cy="586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600" spc="5">
                <a:solidFill>
                  <a:srgbClr val="837163"/>
                </a:solidFill>
                <a:latin typeface="Roboto Lt"/>
                <a:cs typeface="Roboto Lt"/>
              </a:rPr>
              <a:t>Солнце </a:t>
            </a:r>
            <a:r>
              <a:rPr dirty="0" sz="1600" spc="-37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Луна</a:t>
            </a:r>
            <a:endParaRPr sz="1600">
              <a:latin typeface="Roboto Lt"/>
              <a:cs typeface="Roboto 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55889" y="1415145"/>
            <a:ext cx="2516505" cy="58674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385"/>
              </a:spcBef>
              <a:buChar char="–"/>
              <a:tabLst>
                <a:tab pos="194310" algn="l"/>
              </a:tabLst>
            </a:pP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сцена,</a:t>
            </a:r>
            <a:r>
              <a:rPr dirty="0" sz="1600" spc="-3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самопрезентация</a:t>
            </a:r>
            <a:endParaRPr sz="1600">
              <a:latin typeface="Roboto Lt"/>
              <a:cs typeface="Roboto Lt"/>
            </a:endParaRPr>
          </a:p>
          <a:p>
            <a:pPr marL="198120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198755" algn="l"/>
              </a:tabLst>
            </a:pP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эмоции,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мама,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быт</a:t>
            </a:r>
            <a:endParaRPr sz="1600">
              <a:latin typeface="Roboto Lt"/>
              <a:cs typeface="Roboto 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8624" y="2012553"/>
            <a:ext cx="3284854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Меркурий</a:t>
            </a:r>
            <a:r>
              <a:rPr dirty="0" sz="1600" spc="3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65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книги,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коммуникации</a:t>
            </a:r>
            <a:endParaRPr sz="1600">
              <a:latin typeface="Roboto Lt"/>
              <a:cs typeface="Roboto L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98624" y="2256393"/>
            <a:ext cx="762635" cy="2268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Венера </a:t>
            </a:r>
            <a:r>
              <a:rPr dirty="0" sz="16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Марс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Юпи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т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ер  </a:t>
            </a:r>
            <a:r>
              <a:rPr dirty="0" sz="1600" spc="-15">
                <a:solidFill>
                  <a:srgbClr val="837163"/>
                </a:solidFill>
                <a:latin typeface="Roboto Lt"/>
                <a:cs typeface="Roboto Lt"/>
              </a:rPr>
              <a:t>Сатурн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25">
                <a:solidFill>
                  <a:srgbClr val="837163"/>
                </a:solidFill>
                <a:latin typeface="Roboto Lt"/>
                <a:cs typeface="Roboto Lt"/>
              </a:rPr>
              <a:t>Уран </a:t>
            </a:r>
            <a:r>
              <a:rPr dirty="0" sz="16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Нептун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Плутон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Хирон</a:t>
            </a:r>
            <a:endParaRPr sz="1600">
              <a:latin typeface="Roboto Lt"/>
              <a:cs typeface="Roboto 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65986" y="2256393"/>
            <a:ext cx="2771140" cy="226885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218440" indent="-182245">
              <a:lnSpc>
                <a:spcPct val="100000"/>
              </a:lnSpc>
              <a:spcBef>
                <a:spcPts val="385"/>
              </a:spcBef>
              <a:buChar char="–"/>
              <a:tabLst>
                <a:tab pos="219075" algn="l"/>
              </a:tabLst>
            </a:pP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красота,</a:t>
            </a:r>
            <a:r>
              <a:rPr dirty="0" sz="1600" spc="-3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творчество,</a:t>
            </a:r>
            <a:r>
              <a:rPr dirty="0" sz="1600" spc="-3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стиль</a:t>
            </a:r>
            <a:endParaRPr sz="1600">
              <a:latin typeface="Roboto Lt"/>
              <a:cs typeface="Roboto Lt"/>
            </a:endParaRPr>
          </a:p>
          <a:p>
            <a:pPr marL="227329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27965" algn="l"/>
              </a:tabLst>
            </a:pP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активность,</a:t>
            </a:r>
            <a:r>
              <a:rPr dirty="0" sz="1600" spc="-3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спорт</a:t>
            </a:r>
            <a:endParaRPr sz="1600">
              <a:latin typeface="Roboto Lt"/>
              <a:cs typeface="Roboto Lt"/>
            </a:endParaRPr>
          </a:p>
          <a:p>
            <a:pPr marL="217804" indent="-182245">
              <a:lnSpc>
                <a:spcPct val="100000"/>
              </a:lnSpc>
              <a:spcBef>
                <a:spcPts val="285"/>
              </a:spcBef>
              <a:buChar char="–"/>
              <a:tabLst>
                <a:tab pos="218440" algn="l"/>
              </a:tabLst>
            </a:pP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обучение,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идеология</a:t>
            </a:r>
            <a:endParaRPr sz="1600">
              <a:latin typeface="Roboto Lt"/>
              <a:cs typeface="Roboto Lt"/>
            </a:endParaRPr>
          </a:p>
          <a:p>
            <a:pPr marL="193675" indent="-181610">
              <a:lnSpc>
                <a:spcPct val="100000"/>
              </a:lnSpc>
              <a:spcBef>
                <a:spcPts val="290"/>
              </a:spcBef>
              <a:buChar char="–"/>
              <a:tabLst>
                <a:tab pos="194310" algn="l"/>
              </a:tabLst>
            </a:pP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система,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режим,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стойкость</a:t>
            </a:r>
            <a:endParaRPr sz="1600">
              <a:latin typeface="Roboto Lt"/>
              <a:cs typeface="Roboto Lt"/>
            </a:endParaRPr>
          </a:p>
          <a:p>
            <a:pPr marL="229235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29870" algn="l"/>
              </a:tabLst>
            </a:pP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изменения</a:t>
            </a:r>
            <a:endParaRPr sz="1600">
              <a:latin typeface="Roboto Lt"/>
              <a:cs typeface="Roboto Lt"/>
            </a:endParaRPr>
          </a:p>
          <a:p>
            <a:pPr marL="208915" indent="-182245">
              <a:lnSpc>
                <a:spcPct val="100000"/>
              </a:lnSpc>
              <a:spcBef>
                <a:spcPts val="285"/>
              </a:spcBef>
              <a:buChar char="–"/>
              <a:tabLst>
                <a:tab pos="209550" algn="l"/>
              </a:tabLst>
            </a:pP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творчество</a:t>
            </a:r>
            <a:endParaRPr sz="1600">
              <a:latin typeface="Roboto Lt"/>
              <a:cs typeface="Roboto Lt"/>
            </a:endParaRPr>
          </a:p>
          <a:p>
            <a:pPr marL="211454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12090" algn="l"/>
              </a:tabLst>
            </a:pP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преодоление</a:t>
            </a:r>
            <a:endParaRPr sz="1600">
              <a:latin typeface="Roboto Lt"/>
              <a:cs typeface="Roboto Lt"/>
            </a:endParaRPr>
          </a:p>
          <a:p>
            <a:pPr marL="212090" indent="-182245">
              <a:lnSpc>
                <a:spcPct val="100000"/>
              </a:lnSpc>
              <a:spcBef>
                <a:spcPts val="285"/>
              </a:spcBef>
              <a:buChar char="–"/>
              <a:tabLst>
                <a:tab pos="212725" algn="l"/>
              </a:tabLst>
            </a:pP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двойственность,</a:t>
            </a:r>
            <a:r>
              <a:rPr dirty="0" sz="1600" spc="-4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сцена</a:t>
            </a:r>
            <a:endParaRPr sz="16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4097654" cy="5080"/>
          </a:xfrm>
          <a:custGeom>
            <a:avLst/>
            <a:gdLst/>
            <a:ahLst/>
            <a:cxnLst/>
            <a:rect l="l" t="t" r="r" b="b"/>
            <a:pathLst>
              <a:path w="4097654" h="5080">
                <a:moveTo>
                  <a:pt x="4097353" y="4763"/>
                </a:moveTo>
                <a:lnTo>
                  <a:pt x="0" y="4763"/>
                </a:lnTo>
                <a:lnTo>
                  <a:pt x="0" y="0"/>
                </a:lnTo>
                <a:lnTo>
                  <a:pt x="4097353" y="0"/>
                </a:lnTo>
                <a:lnTo>
                  <a:pt x="4097353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53030"/>
            <a:ext cx="289560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215"/>
              <a:t>Принц</a:t>
            </a:r>
            <a:r>
              <a:rPr dirty="0" sz="3200" spc="95"/>
              <a:t> </a:t>
            </a:r>
            <a:r>
              <a:rPr dirty="0" sz="3200" spc="160"/>
              <a:t>Чарльз</a:t>
            </a:r>
            <a:endParaRPr sz="3200"/>
          </a:p>
        </p:txBody>
      </p:sp>
      <p:grpSp>
        <p:nvGrpSpPr>
          <p:cNvPr id="6" name="object 6"/>
          <p:cNvGrpSpPr/>
          <p:nvPr/>
        </p:nvGrpSpPr>
        <p:grpSpPr>
          <a:xfrm>
            <a:off x="0" y="346549"/>
            <a:ext cx="9067800" cy="4797425"/>
            <a:chOff x="0" y="346549"/>
            <a:chExt cx="9067800" cy="47974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0375" y="346549"/>
              <a:ext cx="4977425" cy="45414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056350"/>
              <a:ext cx="4093531" cy="40871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5833110" cy="5080"/>
          </a:xfrm>
          <a:custGeom>
            <a:avLst/>
            <a:gdLst/>
            <a:ahLst/>
            <a:cxnLst/>
            <a:rect l="l" t="t" r="r" b="b"/>
            <a:pathLst>
              <a:path w="5833110" h="5080">
                <a:moveTo>
                  <a:pt x="5833038" y="4763"/>
                </a:moveTo>
                <a:lnTo>
                  <a:pt x="0" y="4763"/>
                </a:lnTo>
                <a:lnTo>
                  <a:pt x="0" y="0"/>
                </a:lnTo>
                <a:lnTo>
                  <a:pt x="5833038" y="0"/>
                </a:lnTo>
                <a:lnTo>
                  <a:pt x="5833038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565693" y="0"/>
            <a:ext cx="2579370" cy="5143500"/>
            <a:chOff x="6565693" y="0"/>
            <a:chExt cx="2579370" cy="5143500"/>
          </a:xfrm>
        </p:grpSpPr>
        <p:sp>
          <p:nvSpPr>
            <p:cNvPr id="5" name="object 5"/>
            <p:cNvSpPr/>
            <p:nvPr/>
          </p:nvSpPr>
          <p:spPr>
            <a:xfrm>
              <a:off x="7715248" y="4987586"/>
              <a:ext cx="1429385" cy="5080"/>
            </a:xfrm>
            <a:custGeom>
              <a:avLst/>
              <a:gdLst/>
              <a:ahLst/>
              <a:cxnLst/>
              <a:rect l="l" t="t" r="r" b="b"/>
              <a:pathLst>
                <a:path w="1429384" h="5079">
                  <a:moveTo>
                    <a:pt x="1429277" y="4760"/>
                  </a:moveTo>
                  <a:lnTo>
                    <a:pt x="0" y="4760"/>
                  </a:lnTo>
                  <a:lnTo>
                    <a:pt x="0" y="0"/>
                  </a:lnTo>
                  <a:lnTo>
                    <a:pt x="1429277" y="0"/>
                  </a:lnTo>
                  <a:lnTo>
                    <a:pt x="1429277" y="476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65693" y="0"/>
              <a:ext cx="2578306" cy="51434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0999" y="60096"/>
            <a:ext cx="4859020" cy="8978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215"/>
              <a:t>Положение</a:t>
            </a:r>
            <a:r>
              <a:rPr dirty="0" sz="3200" spc="130"/>
              <a:t> </a:t>
            </a:r>
            <a:r>
              <a:rPr dirty="0" sz="3200" spc="195"/>
              <a:t>У5</a:t>
            </a:r>
            <a:r>
              <a:rPr dirty="0" sz="3200" spc="135"/>
              <a:t> </a:t>
            </a:r>
            <a:r>
              <a:rPr dirty="0" sz="3200" spc="70"/>
              <a:t>в</a:t>
            </a:r>
            <a:r>
              <a:rPr dirty="0" sz="3200" spc="130"/>
              <a:t> </a:t>
            </a:r>
            <a:r>
              <a:rPr dirty="0" sz="3200" spc="25"/>
              <a:t>домах.</a:t>
            </a:r>
            <a:endParaRPr sz="3200"/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2500" spc="190"/>
              <a:t>Хобби</a:t>
            </a:r>
            <a:r>
              <a:rPr dirty="0" sz="2500" spc="105"/>
              <a:t> </a:t>
            </a:r>
            <a:r>
              <a:rPr dirty="0" sz="2500" spc="145"/>
              <a:t>можно</a:t>
            </a:r>
            <a:r>
              <a:rPr dirty="0" sz="2500" spc="110"/>
              <a:t> </a:t>
            </a:r>
            <a:r>
              <a:rPr dirty="0" sz="2500" spc="85"/>
              <a:t>найти</a:t>
            </a:r>
            <a:r>
              <a:rPr dirty="0" sz="2500" spc="110"/>
              <a:t> </a:t>
            </a:r>
            <a:r>
              <a:rPr dirty="0" sz="2500" spc="55"/>
              <a:t>в</a:t>
            </a:r>
            <a:r>
              <a:rPr dirty="0" sz="2500" spc="105"/>
              <a:t> </a:t>
            </a:r>
            <a:r>
              <a:rPr dirty="0" sz="2500" spc="-409"/>
              <a:t>…</a:t>
            </a:r>
            <a:endParaRPr sz="2500"/>
          </a:p>
        </p:txBody>
      </p:sp>
      <p:sp>
        <p:nvSpPr>
          <p:cNvPr id="8" name="object 8"/>
          <p:cNvSpPr txBox="1"/>
          <p:nvPr/>
        </p:nvSpPr>
        <p:spPr>
          <a:xfrm>
            <a:off x="998624" y="1262745"/>
            <a:ext cx="3886200" cy="58674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  <a:tabLst>
                <a:tab pos="853440" algn="l"/>
              </a:tabLst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1	</a:t>
            </a:r>
            <a:r>
              <a:rPr dirty="0" sz="1600" spc="-65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самостоятельно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ВО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2</a:t>
            </a:r>
            <a:r>
              <a:rPr dirty="0" sz="1600" spc="38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65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хобби 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можно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монетизировать</a:t>
            </a:r>
            <a:endParaRPr sz="1600">
              <a:latin typeface="Roboto Lt"/>
              <a:cs typeface="Roboto 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8624" y="1823577"/>
            <a:ext cx="728345" cy="282956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3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4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5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6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7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8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9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10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11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dirty="0" sz="16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6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12</a:t>
            </a:r>
            <a:endParaRPr sz="1600">
              <a:latin typeface="Roboto Lt"/>
              <a:cs typeface="Roboto L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8895" rIns="0" bIns="0" rtlCol="0" vert="horz">
            <a:spAutoFit/>
          </a:bodyPr>
          <a:lstStyle/>
          <a:p>
            <a:pPr marL="193675" indent="-181610">
              <a:lnSpc>
                <a:spcPct val="100000"/>
              </a:lnSpc>
              <a:spcBef>
                <a:spcPts val="385"/>
              </a:spcBef>
              <a:buChar char="–"/>
              <a:tabLst>
                <a:tab pos="194310" algn="l"/>
              </a:tabLst>
            </a:pPr>
            <a:r>
              <a:rPr dirty="0" spc="-15"/>
              <a:t>писательство, </a:t>
            </a:r>
            <a:r>
              <a:rPr dirty="0" spc="-10"/>
              <a:t>школа, </a:t>
            </a:r>
            <a:r>
              <a:rPr dirty="0" spc="-5"/>
              <a:t>переговоры</a:t>
            </a:r>
          </a:p>
          <a:p>
            <a:pPr marL="200025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00660" algn="l"/>
              </a:tabLst>
            </a:pPr>
            <a:r>
              <a:rPr dirty="0" spc="-10"/>
              <a:t>дом,</a:t>
            </a:r>
            <a:r>
              <a:rPr dirty="0" spc="-30"/>
              <a:t> </a:t>
            </a:r>
            <a:r>
              <a:rPr dirty="0" spc="-10"/>
              <a:t>очаг,</a:t>
            </a:r>
            <a:r>
              <a:rPr dirty="0" spc="-25"/>
              <a:t> </a:t>
            </a:r>
            <a:r>
              <a:rPr dirty="0" spc="-10"/>
              <a:t>семья</a:t>
            </a:r>
          </a:p>
          <a:p>
            <a:pPr marL="200025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00660" algn="l"/>
              </a:tabLst>
            </a:pPr>
            <a:r>
              <a:rPr dirty="0" spc="-10"/>
              <a:t>хобби</a:t>
            </a:r>
            <a:r>
              <a:rPr dirty="0" spc="-15"/>
              <a:t> </a:t>
            </a:r>
            <a:r>
              <a:rPr dirty="0" spc="-10"/>
              <a:t>для </a:t>
            </a:r>
            <a:r>
              <a:rPr dirty="0" spc="-15"/>
              <a:t>развлечения</a:t>
            </a:r>
          </a:p>
          <a:p>
            <a:pPr marL="193675" indent="-181610">
              <a:lnSpc>
                <a:spcPct val="100000"/>
              </a:lnSpc>
              <a:spcBef>
                <a:spcPts val="285"/>
              </a:spcBef>
              <a:buChar char="–"/>
              <a:tabLst>
                <a:tab pos="194310" algn="l"/>
              </a:tabLst>
            </a:pPr>
            <a:r>
              <a:rPr dirty="0" spc="-35"/>
              <a:t>труд,</a:t>
            </a:r>
            <a:r>
              <a:rPr dirty="0" spc="-15"/>
              <a:t> </a:t>
            </a:r>
            <a:r>
              <a:rPr dirty="0" spc="-5"/>
              <a:t>дисциплина,</a:t>
            </a:r>
            <a:r>
              <a:rPr dirty="0" spc="-10"/>
              <a:t> </a:t>
            </a:r>
            <a:r>
              <a:rPr dirty="0" spc="-15"/>
              <a:t>здоровье</a:t>
            </a:r>
          </a:p>
          <a:p>
            <a:pPr marL="200025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00660" algn="l"/>
              </a:tabLst>
            </a:pPr>
            <a:r>
              <a:rPr dirty="0" spc="-10"/>
              <a:t>отношения,</a:t>
            </a:r>
            <a:r>
              <a:rPr dirty="0" spc="-20"/>
              <a:t> </a:t>
            </a:r>
            <a:r>
              <a:rPr dirty="0" spc="-10"/>
              <a:t>коммуникации,</a:t>
            </a:r>
            <a:r>
              <a:rPr dirty="0" spc="-15"/>
              <a:t> </a:t>
            </a:r>
            <a:r>
              <a:rPr dirty="0" spc="-40"/>
              <a:t>театр</a:t>
            </a:r>
          </a:p>
          <a:p>
            <a:pPr marL="193675" indent="-181610">
              <a:lnSpc>
                <a:spcPct val="100000"/>
              </a:lnSpc>
              <a:spcBef>
                <a:spcPts val="285"/>
              </a:spcBef>
              <a:buChar char="–"/>
              <a:tabLst>
                <a:tab pos="194310" algn="l"/>
              </a:tabLst>
            </a:pPr>
            <a:r>
              <a:rPr dirty="0" spc="-15"/>
              <a:t>кризисы,</a:t>
            </a:r>
            <a:r>
              <a:rPr dirty="0" spc="-35"/>
              <a:t> </a:t>
            </a:r>
            <a:r>
              <a:rPr dirty="0" spc="-15"/>
              <a:t>здоровье</a:t>
            </a:r>
          </a:p>
          <a:p>
            <a:pPr marL="200025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00660" algn="l"/>
              </a:tabLst>
            </a:pPr>
            <a:r>
              <a:rPr dirty="0" spc="-20"/>
              <a:t>путешествия,</a:t>
            </a:r>
            <a:r>
              <a:rPr dirty="0" spc="-15"/>
              <a:t> </a:t>
            </a:r>
            <a:r>
              <a:rPr dirty="0" spc="-5"/>
              <a:t>вера,</a:t>
            </a:r>
            <a:r>
              <a:rPr dirty="0" spc="-15"/>
              <a:t> </a:t>
            </a:r>
            <a:r>
              <a:rPr dirty="0"/>
              <a:t>влияние,</a:t>
            </a:r>
            <a:r>
              <a:rPr dirty="0" spc="-15"/>
              <a:t> </a:t>
            </a:r>
            <a:r>
              <a:rPr dirty="0" spc="-5"/>
              <a:t>идеология</a:t>
            </a:r>
          </a:p>
          <a:p>
            <a:pPr marL="210820" indent="-182245">
              <a:lnSpc>
                <a:spcPct val="100000"/>
              </a:lnSpc>
              <a:spcBef>
                <a:spcPts val="285"/>
              </a:spcBef>
              <a:buChar char="–"/>
              <a:tabLst>
                <a:tab pos="211454" algn="l"/>
              </a:tabLst>
            </a:pPr>
            <a:r>
              <a:rPr dirty="0" spc="-10"/>
              <a:t>хобби</a:t>
            </a:r>
            <a:r>
              <a:rPr dirty="0" spc="-15"/>
              <a:t> </a:t>
            </a:r>
            <a:r>
              <a:rPr dirty="0" spc="5"/>
              <a:t>можно</a:t>
            </a:r>
            <a:r>
              <a:rPr dirty="0" spc="-15"/>
              <a:t> сделать</a:t>
            </a:r>
            <a:r>
              <a:rPr dirty="0" spc="-10"/>
              <a:t> </a:t>
            </a:r>
            <a:r>
              <a:rPr dirty="0" spc="-25"/>
              <a:t>профессией</a:t>
            </a:r>
          </a:p>
          <a:p>
            <a:pPr marL="210820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11454" algn="l"/>
              </a:tabLst>
            </a:pPr>
            <a:r>
              <a:rPr dirty="0" spc="-25"/>
              <a:t>друзья,</a:t>
            </a:r>
            <a:r>
              <a:rPr dirty="0" spc="-15"/>
              <a:t> тусовки,</a:t>
            </a:r>
            <a:r>
              <a:rPr dirty="0" spc="-10"/>
              <a:t> </a:t>
            </a:r>
            <a:r>
              <a:rPr dirty="0" spc="-25"/>
              <a:t>интернет</a:t>
            </a:r>
          </a:p>
          <a:p>
            <a:pPr marL="210820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11454" algn="l"/>
              </a:tabLst>
            </a:pPr>
            <a:r>
              <a:rPr dirty="0" spc="-5"/>
              <a:t>уединение,</a:t>
            </a:r>
            <a:r>
              <a:rPr dirty="0" spc="-35"/>
              <a:t> </a:t>
            </a:r>
            <a:r>
              <a:rPr dirty="0" spc="-5"/>
              <a:t>психология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5605780" cy="5080"/>
          </a:xfrm>
          <a:custGeom>
            <a:avLst/>
            <a:gdLst/>
            <a:ahLst/>
            <a:cxnLst/>
            <a:rect l="l" t="t" r="r" b="b"/>
            <a:pathLst>
              <a:path w="5605780" h="5080">
                <a:moveTo>
                  <a:pt x="5605407" y="4763"/>
                </a:moveTo>
                <a:lnTo>
                  <a:pt x="0" y="4763"/>
                </a:lnTo>
                <a:lnTo>
                  <a:pt x="0" y="0"/>
                </a:lnTo>
                <a:lnTo>
                  <a:pt x="5605407" y="0"/>
                </a:lnTo>
                <a:lnTo>
                  <a:pt x="5605407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60096"/>
            <a:ext cx="380682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204"/>
              <a:t>Планеты</a:t>
            </a:r>
            <a:r>
              <a:rPr dirty="0" sz="3200" spc="135"/>
              <a:t> </a:t>
            </a:r>
            <a:r>
              <a:rPr dirty="0" sz="3200" spc="70"/>
              <a:t>в</a:t>
            </a:r>
            <a:r>
              <a:rPr dirty="0" sz="3200" spc="135"/>
              <a:t> </a:t>
            </a:r>
            <a:r>
              <a:rPr dirty="0" sz="3200" spc="125"/>
              <a:t>5</a:t>
            </a:r>
            <a:r>
              <a:rPr dirty="0" sz="3200" spc="140"/>
              <a:t> </a:t>
            </a:r>
            <a:r>
              <a:rPr dirty="0" sz="3200" spc="15"/>
              <a:t>доме.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950999" y="551332"/>
            <a:ext cx="454152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280">
                <a:latin typeface="Trebuchet MS"/>
                <a:cs typeface="Trebuchet MS"/>
              </a:rPr>
              <a:t>Из</a:t>
            </a:r>
            <a:r>
              <a:rPr dirty="0" sz="2500" spc="105">
                <a:latin typeface="Trebuchet MS"/>
                <a:cs typeface="Trebuchet MS"/>
              </a:rPr>
              <a:t> </a:t>
            </a:r>
            <a:r>
              <a:rPr dirty="0" sz="2500" spc="40">
                <a:latin typeface="Trebuchet MS"/>
                <a:cs typeface="Trebuchet MS"/>
              </a:rPr>
              <a:t>чего</a:t>
            </a:r>
            <a:r>
              <a:rPr dirty="0" sz="2500" spc="110">
                <a:latin typeface="Trebuchet MS"/>
                <a:cs typeface="Trebuchet MS"/>
              </a:rPr>
              <a:t> </a:t>
            </a:r>
            <a:r>
              <a:rPr dirty="0" sz="2500" spc="150">
                <a:latin typeface="Trebuchet MS"/>
                <a:cs typeface="Trebuchet MS"/>
              </a:rPr>
              <a:t>состоит</a:t>
            </a:r>
            <a:r>
              <a:rPr dirty="0" sz="2500" spc="105">
                <a:latin typeface="Trebuchet MS"/>
                <a:cs typeface="Trebuchet MS"/>
              </a:rPr>
              <a:t> </a:t>
            </a:r>
            <a:r>
              <a:rPr dirty="0" sz="2500" spc="85">
                <a:latin typeface="Trebuchet MS"/>
                <a:cs typeface="Trebuchet MS"/>
              </a:rPr>
              <a:t>мое</a:t>
            </a:r>
            <a:r>
              <a:rPr dirty="0" sz="2500" spc="110">
                <a:latin typeface="Trebuchet MS"/>
                <a:cs typeface="Trebuchet MS"/>
              </a:rPr>
              <a:t> </a:t>
            </a:r>
            <a:r>
              <a:rPr dirty="0" sz="2500" spc="175">
                <a:latin typeface="Trebuchet MS"/>
                <a:cs typeface="Trebuchet MS"/>
              </a:rPr>
              <a:t>хобби?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8624" y="1262745"/>
            <a:ext cx="985519" cy="3110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600" spc="5">
                <a:solidFill>
                  <a:srgbClr val="837163"/>
                </a:solidFill>
                <a:latin typeface="Roboto Lt"/>
                <a:cs typeface="Roboto Lt"/>
              </a:rPr>
              <a:t>Солнце </a:t>
            </a:r>
            <a:r>
              <a:rPr dirty="0" sz="1600" spc="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Луна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Меркурий </a:t>
            </a:r>
            <a:r>
              <a:rPr dirty="0" sz="1600" spc="-37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Венера </a:t>
            </a:r>
            <a:r>
              <a:rPr dirty="0" sz="16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Марс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Юпитер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837163"/>
                </a:solidFill>
                <a:latin typeface="Roboto Lt"/>
                <a:cs typeface="Roboto Lt"/>
              </a:rPr>
              <a:t>Сатурн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25">
                <a:solidFill>
                  <a:srgbClr val="837163"/>
                </a:solidFill>
                <a:latin typeface="Roboto Lt"/>
                <a:cs typeface="Roboto Lt"/>
              </a:rPr>
              <a:t>Уран </a:t>
            </a:r>
            <a:r>
              <a:rPr dirty="0" sz="16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Нептун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Плутон 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Хирон</a:t>
            </a:r>
            <a:endParaRPr sz="160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80667" y="1262745"/>
            <a:ext cx="4790440" cy="311023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218440" indent="-182245">
              <a:lnSpc>
                <a:spcPct val="100000"/>
              </a:lnSpc>
              <a:spcBef>
                <a:spcPts val="385"/>
              </a:spcBef>
              <a:buChar char="–"/>
              <a:tabLst>
                <a:tab pos="219075" algn="l"/>
              </a:tabLst>
            </a:pP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сцена,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творчество</a:t>
            </a:r>
            <a:endParaRPr sz="1600">
              <a:latin typeface="Roboto Lt"/>
              <a:cs typeface="Roboto Lt"/>
            </a:endParaRPr>
          </a:p>
          <a:p>
            <a:pPr marL="222885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23520" algn="l"/>
              </a:tabLst>
            </a:pP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кулинария,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30">
                <a:solidFill>
                  <a:srgbClr val="595959"/>
                </a:solidFill>
                <a:latin typeface="Roboto Lt"/>
                <a:cs typeface="Roboto Lt"/>
              </a:rPr>
              <a:t>забота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о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35">
                <a:solidFill>
                  <a:srgbClr val="595959"/>
                </a:solidFill>
                <a:latin typeface="Roboto Lt"/>
                <a:cs typeface="Roboto Lt"/>
              </a:rPr>
              <a:t>чем-либо</a:t>
            </a:r>
            <a:endParaRPr sz="1600">
              <a:latin typeface="Roboto Lt"/>
              <a:cs typeface="Roboto Lt"/>
            </a:endParaRPr>
          </a:p>
          <a:p>
            <a:pPr marL="220345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20979" algn="l"/>
              </a:tabLst>
            </a:pP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писательство, 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чтение,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разговоры</a:t>
            </a:r>
            <a:endParaRPr sz="1600">
              <a:latin typeface="Roboto Lt"/>
              <a:cs typeface="Roboto Lt"/>
            </a:endParaRPr>
          </a:p>
          <a:p>
            <a:pPr marL="243204" indent="-182245">
              <a:lnSpc>
                <a:spcPct val="100000"/>
              </a:lnSpc>
              <a:spcBef>
                <a:spcPts val="285"/>
              </a:spcBef>
              <a:buChar char="–"/>
              <a:tabLst>
                <a:tab pos="243840" algn="l"/>
              </a:tabLst>
            </a:pP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творчество,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 красота,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стиль,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мода</a:t>
            </a:r>
            <a:endParaRPr sz="1600">
              <a:latin typeface="Roboto Lt"/>
              <a:cs typeface="Roboto Lt"/>
            </a:endParaRPr>
          </a:p>
          <a:p>
            <a:pPr marL="227329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27965" algn="l"/>
              </a:tabLst>
            </a:pP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спорт</a:t>
            </a:r>
            <a:endParaRPr sz="1600">
              <a:latin typeface="Roboto Lt"/>
              <a:cs typeface="Roboto Lt"/>
            </a:endParaRPr>
          </a:p>
          <a:p>
            <a:pPr marL="243840" indent="-182245">
              <a:lnSpc>
                <a:spcPct val="100000"/>
              </a:lnSpc>
              <a:spcBef>
                <a:spcPts val="285"/>
              </a:spcBef>
              <a:buChar char="–"/>
              <a:tabLst>
                <a:tab pos="244475" algn="l"/>
              </a:tabLst>
            </a:pP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образование,</a:t>
            </a:r>
            <a:r>
              <a:rPr dirty="0" sz="1600" spc="-3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развитие</a:t>
            </a:r>
            <a:endParaRPr sz="1600">
              <a:latin typeface="Roboto Lt"/>
              <a:cs typeface="Roboto Lt"/>
            </a:endParaRPr>
          </a:p>
          <a:p>
            <a:pPr marL="228600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229235" algn="l"/>
              </a:tabLst>
            </a:pP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система</a:t>
            </a:r>
            <a:endParaRPr sz="1600">
              <a:latin typeface="Roboto Lt"/>
              <a:cs typeface="Roboto Lt"/>
            </a:endParaRPr>
          </a:p>
          <a:p>
            <a:pPr marL="214629" indent="-182245">
              <a:lnSpc>
                <a:spcPct val="100000"/>
              </a:lnSpc>
              <a:spcBef>
                <a:spcPts val="285"/>
              </a:spcBef>
              <a:buChar char="–"/>
              <a:tabLst>
                <a:tab pos="215265" algn="l"/>
              </a:tabLst>
            </a:pP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перемены,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гаджеты,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роботы,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80">
                <a:solidFill>
                  <a:srgbClr val="595959"/>
                </a:solidFill>
                <a:latin typeface="Roboto Lt"/>
                <a:cs typeface="Roboto Lt"/>
              </a:rPr>
              <a:t>фото,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кино, монтаж</a:t>
            </a:r>
            <a:endParaRPr sz="1600">
              <a:latin typeface="Roboto Lt"/>
              <a:cs typeface="Roboto Lt"/>
            </a:endParaRPr>
          </a:p>
          <a:p>
            <a:pPr marL="193675" indent="-181610">
              <a:lnSpc>
                <a:spcPct val="100000"/>
              </a:lnSpc>
              <a:spcBef>
                <a:spcPts val="290"/>
              </a:spcBef>
              <a:buChar char="–"/>
              <a:tabLst>
                <a:tab pos="194310" algn="l"/>
              </a:tabLst>
            </a:pP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творчество: 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живопись,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музыка,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80">
                <a:solidFill>
                  <a:srgbClr val="595959"/>
                </a:solidFill>
                <a:latin typeface="Roboto Lt"/>
                <a:cs typeface="Roboto Lt"/>
              </a:rPr>
              <a:t>фото,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кино</a:t>
            </a:r>
            <a:endParaRPr sz="1600">
              <a:latin typeface="Roboto Lt"/>
              <a:cs typeface="Roboto Lt"/>
            </a:endParaRPr>
          </a:p>
          <a:p>
            <a:pPr marL="196850" indent="-182245">
              <a:lnSpc>
                <a:spcPct val="100000"/>
              </a:lnSpc>
              <a:spcBef>
                <a:spcPts val="290"/>
              </a:spcBef>
              <a:buChar char="–"/>
              <a:tabLst>
                <a:tab pos="197485" algn="l"/>
              </a:tabLst>
            </a:pP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много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всего,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преодоление</a:t>
            </a:r>
            <a:endParaRPr sz="1600">
              <a:latin typeface="Roboto Lt"/>
              <a:cs typeface="Roboto Lt"/>
            </a:endParaRPr>
          </a:p>
          <a:p>
            <a:pPr marL="197485" indent="-182245">
              <a:lnSpc>
                <a:spcPct val="100000"/>
              </a:lnSpc>
              <a:spcBef>
                <a:spcPts val="285"/>
              </a:spcBef>
              <a:buChar char="–"/>
              <a:tabLst>
                <a:tab pos="198120" algn="l"/>
              </a:tabLst>
            </a:pP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совмещение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двух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разных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хобби</a:t>
            </a:r>
            <a:endParaRPr sz="1600">
              <a:latin typeface="Roboto Lt"/>
              <a:cs typeface="Roboto Lt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65693" y="0"/>
            <a:ext cx="2578306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50999" y="253019"/>
            <a:ext cx="3630929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170"/>
              <a:t>Принцесса</a:t>
            </a:r>
            <a:r>
              <a:rPr dirty="0" sz="3200" spc="110"/>
              <a:t> </a:t>
            </a:r>
            <a:r>
              <a:rPr dirty="0" sz="3200" spc="160"/>
              <a:t>Диана</a:t>
            </a:r>
            <a:endParaRPr sz="32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0349" y="274350"/>
            <a:ext cx="4881124" cy="46069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056346"/>
            <a:ext cx="4097353" cy="408715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499"/>
                </a:moveTo>
                <a:lnTo>
                  <a:pt x="9143999" y="5143499"/>
                </a:lnTo>
                <a:lnTo>
                  <a:pt x="914399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830821"/>
            <a:ext cx="3096895" cy="5080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04782"/>
            <a:ext cx="3096895" cy="5080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50598" y="4830821"/>
            <a:ext cx="3093720" cy="5080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50598" y="304782"/>
            <a:ext cx="3093720" cy="5080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511417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522507" y="2178161"/>
            <a:ext cx="6099175" cy="5283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5"/>
              <a:t>Оценка</a:t>
            </a:r>
            <a:r>
              <a:rPr dirty="0" spc="135"/>
              <a:t> </a:t>
            </a:r>
            <a:r>
              <a:rPr dirty="0" spc="125"/>
              <a:t>ребенком</a:t>
            </a:r>
            <a:r>
              <a:rPr dirty="0" spc="140"/>
              <a:t> </a:t>
            </a:r>
            <a:r>
              <a:rPr dirty="0" spc="130"/>
              <a:t>родителей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6687184" cy="5080"/>
          </a:xfrm>
          <a:custGeom>
            <a:avLst/>
            <a:gdLst/>
            <a:ahLst/>
            <a:cxnLst/>
            <a:rect l="l" t="t" r="r" b="b"/>
            <a:pathLst>
              <a:path w="6687184" h="5080">
                <a:moveTo>
                  <a:pt x="6686653" y="4763"/>
                </a:moveTo>
                <a:lnTo>
                  <a:pt x="0" y="4763"/>
                </a:lnTo>
                <a:lnTo>
                  <a:pt x="0" y="0"/>
                </a:lnTo>
                <a:lnTo>
                  <a:pt x="6686653" y="0"/>
                </a:lnTo>
                <a:lnTo>
                  <a:pt x="6686653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88696"/>
            <a:ext cx="575437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135"/>
              <a:t>Какая</a:t>
            </a:r>
            <a:r>
              <a:rPr dirty="0" sz="3200" spc="145"/>
              <a:t> </a:t>
            </a:r>
            <a:r>
              <a:rPr dirty="0" sz="3200" spc="40"/>
              <a:t>я</a:t>
            </a:r>
            <a:r>
              <a:rPr dirty="0" sz="3200" spc="145"/>
              <a:t> </a:t>
            </a:r>
            <a:r>
              <a:rPr dirty="0" sz="3200" spc="-45"/>
              <a:t>мама,</a:t>
            </a:r>
            <a:r>
              <a:rPr dirty="0" sz="3200" spc="145"/>
              <a:t> </a:t>
            </a:r>
            <a:r>
              <a:rPr dirty="0" sz="3200" spc="130"/>
              <a:t>какой</a:t>
            </a:r>
            <a:r>
              <a:rPr dirty="0" sz="3200" spc="145"/>
              <a:t> </a:t>
            </a:r>
            <a:r>
              <a:rPr dirty="0" sz="3200" spc="40"/>
              <a:t>я</a:t>
            </a:r>
            <a:r>
              <a:rPr dirty="0" sz="3200" spc="145"/>
              <a:t> </a:t>
            </a:r>
            <a:r>
              <a:rPr dirty="0" sz="3200" spc="235"/>
              <a:t>отец?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1301675" y="1708638"/>
            <a:ext cx="541591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>
                <a:solidFill>
                  <a:srgbClr val="595959"/>
                </a:solidFill>
                <a:latin typeface="Roboto"/>
                <a:cs typeface="Roboto"/>
              </a:rPr>
              <a:t>Оцениваем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10">
                <a:solidFill>
                  <a:srgbClr val="595959"/>
                </a:solidFill>
                <a:latin typeface="Roboto"/>
                <a:cs typeface="Roboto"/>
              </a:rPr>
              <a:t>Солнце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60">
                <a:solidFill>
                  <a:srgbClr val="595959"/>
                </a:solidFill>
                <a:latin typeface="Roboto"/>
                <a:cs typeface="Roboto"/>
              </a:rPr>
              <a:t>–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Roboto"/>
                <a:cs typeface="Roboto"/>
              </a:rPr>
              <a:t>образ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Roboto"/>
                <a:cs typeface="Roboto"/>
              </a:rPr>
              <a:t>отца,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Roboto"/>
                <a:cs typeface="Roboto"/>
              </a:rPr>
              <a:t>Луну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60">
                <a:solidFill>
                  <a:srgbClr val="595959"/>
                </a:solidFill>
                <a:latin typeface="Roboto"/>
                <a:cs typeface="Roboto"/>
              </a:rPr>
              <a:t>–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25">
                <a:solidFill>
                  <a:srgbClr val="595959"/>
                </a:solidFill>
                <a:latin typeface="Roboto"/>
                <a:cs typeface="Roboto"/>
              </a:rPr>
              <a:t>образ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Roboto"/>
                <a:cs typeface="Roboto"/>
              </a:rPr>
              <a:t>мамы</a:t>
            </a:r>
            <a:endParaRPr sz="17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1675" y="2158218"/>
            <a:ext cx="6536690" cy="919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  <a:tabLst>
                <a:tab pos="6399530" algn="l"/>
              </a:tabLst>
            </a:pP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Оценивае</a:t>
            </a:r>
            <a:r>
              <a:rPr dirty="0" sz="1700" spc="5">
                <a:solidFill>
                  <a:srgbClr val="595959"/>
                </a:solidFill>
                <a:latin typeface="Roboto"/>
                <a:cs typeface="Roboto"/>
              </a:rPr>
              <a:t>м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20">
                <a:solidFill>
                  <a:srgbClr val="595959"/>
                </a:solidFill>
                <a:latin typeface="Roboto"/>
                <a:cs typeface="Roboto"/>
              </a:rPr>
              <a:t>аспекты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: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>
                <a:solidFill>
                  <a:srgbClr val="595959"/>
                </a:solidFill>
                <a:latin typeface="Roboto"/>
                <a:cs typeface="Roboto"/>
              </a:rPr>
              <a:t>нег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а</a:t>
            </a:r>
            <a:r>
              <a:rPr dirty="0" sz="1700" spc="-15">
                <a:solidFill>
                  <a:srgbClr val="595959"/>
                </a:solidFill>
                <a:latin typeface="Roboto"/>
                <a:cs typeface="Roboto"/>
              </a:rPr>
              <a:t>тивны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е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60">
                <a:solidFill>
                  <a:srgbClr val="595959"/>
                </a:solidFill>
                <a:latin typeface="Roboto"/>
                <a:cs typeface="Roboto"/>
              </a:rPr>
              <a:t>–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595959"/>
                </a:solidFill>
                <a:latin typeface="Roboto"/>
                <a:cs typeface="Roboto"/>
              </a:rPr>
              <a:t>в</a:t>
            </a:r>
            <a:r>
              <a:rPr dirty="0" sz="1700" spc="-15">
                <a:solidFill>
                  <a:srgbClr val="595959"/>
                </a:solidFill>
                <a:latin typeface="Roboto"/>
                <a:cs typeface="Roboto"/>
              </a:rPr>
              <a:t>ы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>
                <a:solidFill>
                  <a:srgbClr val="595959"/>
                </a:solidFill>
                <a:latin typeface="Roboto"/>
                <a:cs typeface="Roboto"/>
              </a:rPr>
              <a:t>проявил</a:t>
            </a:r>
            <a:r>
              <a:rPr dirty="0" sz="1700" spc="5">
                <a:solidFill>
                  <a:srgbClr val="595959"/>
                </a:solidFill>
                <a:latin typeface="Roboto"/>
                <a:cs typeface="Roboto"/>
              </a:rPr>
              <a:t>и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595959"/>
                </a:solidFill>
                <a:latin typeface="Roboto"/>
                <a:cs typeface="Roboto"/>
              </a:rPr>
              <a:t>себ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я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15">
                <a:solidFill>
                  <a:srgbClr val="595959"/>
                </a:solidFill>
                <a:latin typeface="Roboto"/>
                <a:cs typeface="Roboto"/>
              </a:rPr>
              <a:t>пл</a:t>
            </a:r>
            <a:r>
              <a:rPr dirty="0" sz="1700">
                <a:solidFill>
                  <a:srgbClr val="595959"/>
                </a:solidFill>
                <a:latin typeface="Roboto"/>
                <a:cs typeface="Roboto"/>
              </a:rPr>
              <a:t>о</a:t>
            </a:r>
            <a:r>
              <a:rPr dirty="0" sz="1700" spc="-35">
                <a:solidFill>
                  <a:srgbClr val="595959"/>
                </a:solidFill>
                <a:latin typeface="Roboto"/>
                <a:cs typeface="Roboto"/>
              </a:rPr>
              <a:t>х</a:t>
            </a:r>
            <a:r>
              <a:rPr dirty="0" sz="1700">
                <a:solidFill>
                  <a:srgbClr val="595959"/>
                </a:solidFill>
                <a:latin typeface="Roboto"/>
                <a:cs typeface="Roboto"/>
              </a:rPr>
              <a:t>о</a:t>
            </a:r>
            <a:r>
              <a:rPr dirty="0" sz="1700">
                <a:solidFill>
                  <a:srgbClr val="595959"/>
                </a:solidFill>
                <a:latin typeface="Roboto"/>
                <a:cs typeface="Roboto"/>
              </a:rPr>
              <a:t>	</a:t>
            </a:r>
            <a:r>
              <a:rPr dirty="0" sz="1700">
                <a:solidFill>
                  <a:srgbClr val="595959"/>
                </a:solidFill>
                <a:latin typeface="Roboto"/>
                <a:cs typeface="Roboto"/>
              </a:rPr>
              <a:t>в  </a:t>
            </a:r>
            <a:r>
              <a:rPr dirty="0" sz="1700" spc="-60">
                <a:solidFill>
                  <a:srgbClr val="595959"/>
                </a:solidFill>
                <a:latin typeface="Roboto"/>
                <a:cs typeface="Roboto"/>
              </a:rPr>
              <a:t>каком-то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30">
                <a:solidFill>
                  <a:srgbClr val="595959"/>
                </a:solidFill>
                <a:latin typeface="Roboto"/>
                <a:cs typeface="Roboto"/>
              </a:rPr>
              <a:t>возрасте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ребенка, 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позитивные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60">
                <a:solidFill>
                  <a:srgbClr val="595959"/>
                </a:solidFill>
                <a:latin typeface="Roboto"/>
                <a:cs typeface="Roboto"/>
              </a:rPr>
              <a:t>–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595959"/>
                </a:solidFill>
                <a:latin typeface="Roboto"/>
                <a:cs typeface="Roboto"/>
              </a:rPr>
              <a:t>вы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>
                <a:solidFill>
                  <a:srgbClr val="595959"/>
                </a:solidFill>
                <a:latin typeface="Roboto"/>
                <a:cs typeface="Roboto"/>
              </a:rPr>
              <a:t>проявили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595959"/>
                </a:solidFill>
                <a:latin typeface="Roboto"/>
                <a:cs typeface="Roboto"/>
              </a:rPr>
              <a:t>себя 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хорошо </a:t>
            </a:r>
            <a:r>
              <a:rPr dirty="0" sz="1700" spc="5">
                <a:solidFill>
                  <a:srgbClr val="595959"/>
                </a:solidFill>
                <a:latin typeface="Roboto"/>
                <a:cs typeface="Roboto"/>
              </a:rPr>
              <a:t>в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60">
                <a:solidFill>
                  <a:srgbClr val="595959"/>
                </a:solidFill>
                <a:latin typeface="Roboto"/>
                <a:cs typeface="Roboto"/>
              </a:rPr>
              <a:t>каком-то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30">
                <a:solidFill>
                  <a:srgbClr val="595959"/>
                </a:solidFill>
                <a:latin typeface="Roboto"/>
                <a:cs typeface="Roboto"/>
              </a:rPr>
              <a:t>возрасте</a:t>
            </a:r>
            <a:r>
              <a:rPr dirty="0" sz="1700" spc="-1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sz="1700" spc="-5">
                <a:solidFill>
                  <a:srgbClr val="595959"/>
                </a:solidFill>
                <a:latin typeface="Roboto"/>
                <a:cs typeface="Roboto"/>
              </a:rPr>
              <a:t>ребенка</a:t>
            </a:r>
            <a:endParaRPr sz="170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80728" y="1514780"/>
            <a:ext cx="171450" cy="984250"/>
          </a:xfrm>
          <a:prstGeom prst="rect">
            <a:avLst/>
          </a:prstGeom>
        </p:spPr>
        <p:txBody>
          <a:bodyPr wrap="square" lIns="0" tIns="1873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dirty="0" sz="2000" b="1">
                <a:solidFill>
                  <a:srgbClr val="B19E8E"/>
                </a:solidFill>
                <a:latin typeface="Roboto"/>
                <a:cs typeface="Roboto"/>
              </a:rPr>
              <a:t>1</a:t>
            </a:r>
            <a:endParaRPr sz="2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dirty="0" sz="2000" b="1">
                <a:solidFill>
                  <a:srgbClr val="B19E8E"/>
                </a:solidFill>
                <a:latin typeface="Roboto"/>
                <a:cs typeface="Roboto"/>
              </a:rPr>
              <a:t>2</a:t>
            </a:r>
            <a:endParaRPr sz="200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0728" y="3284826"/>
            <a:ext cx="5062220" cy="284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200"/>
              </a:lnSpc>
              <a:tabLst>
                <a:tab pos="333375" algn="l"/>
              </a:tabLst>
            </a:pPr>
            <a:r>
              <a:rPr dirty="0" sz="2000" b="1">
                <a:solidFill>
                  <a:srgbClr val="B19E8E"/>
                </a:solidFill>
                <a:latin typeface="Roboto"/>
                <a:cs typeface="Roboto"/>
              </a:rPr>
              <a:t>3	</a:t>
            </a:r>
            <a:r>
              <a:rPr dirty="0" baseline="1633" sz="2550">
                <a:solidFill>
                  <a:srgbClr val="595959"/>
                </a:solidFill>
                <a:latin typeface="Roboto"/>
                <a:cs typeface="Roboto"/>
              </a:rPr>
              <a:t>Анализ</a:t>
            </a:r>
            <a:r>
              <a:rPr dirty="0" baseline="1633" sz="255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baseline="1633" sz="2550" spc="-7">
                <a:solidFill>
                  <a:srgbClr val="595959"/>
                </a:solidFill>
                <a:latin typeface="Roboto"/>
                <a:cs typeface="Roboto"/>
              </a:rPr>
              <a:t>4</a:t>
            </a:r>
            <a:r>
              <a:rPr dirty="0" baseline="1633" sz="255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baseline="1633" sz="2550" spc="-30">
                <a:solidFill>
                  <a:srgbClr val="595959"/>
                </a:solidFill>
                <a:latin typeface="Roboto"/>
                <a:cs typeface="Roboto"/>
              </a:rPr>
              <a:t>дома</a:t>
            </a:r>
            <a:r>
              <a:rPr dirty="0" baseline="1633" sz="255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baseline="1633" sz="2550" spc="-7">
                <a:solidFill>
                  <a:srgbClr val="595959"/>
                </a:solidFill>
                <a:latin typeface="Roboto"/>
                <a:cs typeface="Roboto"/>
              </a:rPr>
              <a:t>(У4,</a:t>
            </a:r>
            <a:r>
              <a:rPr dirty="0" baseline="1633" sz="255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baseline="1633" sz="2550">
                <a:solidFill>
                  <a:srgbClr val="595959"/>
                </a:solidFill>
                <a:latin typeface="Roboto"/>
                <a:cs typeface="Roboto"/>
              </a:rPr>
              <a:t>П4,</a:t>
            </a:r>
            <a:r>
              <a:rPr dirty="0" baseline="1633" sz="2550" spc="-15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dirty="0" baseline="1633" sz="2550" spc="-22">
                <a:solidFill>
                  <a:srgbClr val="595959"/>
                </a:solidFill>
                <a:latin typeface="Roboto"/>
                <a:cs typeface="Roboto"/>
              </a:rPr>
              <a:t>аспекты) </a:t>
            </a:r>
            <a:r>
              <a:rPr dirty="0" baseline="1633" sz="2550" spc="-89">
                <a:solidFill>
                  <a:srgbClr val="595959"/>
                </a:solidFill>
                <a:latin typeface="Roboto"/>
                <a:cs typeface="Roboto"/>
              </a:rPr>
              <a:t>–</a:t>
            </a:r>
            <a:r>
              <a:rPr dirty="0" baseline="1633" sz="2550" spc="-7">
                <a:solidFill>
                  <a:srgbClr val="595959"/>
                </a:solidFill>
                <a:latin typeface="Roboto"/>
                <a:cs typeface="Roboto"/>
              </a:rPr>
              <a:t> воспитание</a:t>
            </a:r>
            <a:endParaRPr baseline="1633" sz="255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0999" y="60096"/>
            <a:ext cx="3424554" cy="8978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204"/>
              <a:t>Планеты</a:t>
            </a:r>
            <a:r>
              <a:rPr dirty="0" sz="3200" spc="125"/>
              <a:t> </a:t>
            </a:r>
            <a:r>
              <a:rPr dirty="0" sz="3200" spc="70"/>
              <a:t>4</a:t>
            </a:r>
            <a:r>
              <a:rPr dirty="0" sz="3200" spc="125"/>
              <a:t> </a:t>
            </a:r>
            <a:r>
              <a:rPr dirty="0" sz="3200" spc="15"/>
              <a:t>дома.</a:t>
            </a:r>
            <a:endParaRPr sz="3200"/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2500" spc="145"/>
              <a:t>Аспекты</a:t>
            </a:r>
            <a:r>
              <a:rPr dirty="0" sz="2500" spc="100"/>
              <a:t> </a:t>
            </a:r>
            <a:r>
              <a:rPr dirty="0" sz="2500" spc="85"/>
              <a:t>к</a:t>
            </a:r>
            <a:r>
              <a:rPr dirty="0" sz="2500" spc="100"/>
              <a:t> </a:t>
            </a:r>
            <a:r>
              <a:rPr dirty="0" sz="2500" spc="30"/>
              <a:t>планетам.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389025" y="1341739"/>
            <a:ext cx="925194" cy="1865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Солнце </a:t>
            </a:r>
            <a:r>
              <a:rPr dirty="0" sz="1500" spc="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Луна 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 Меркурий </a:t>
            </a:r>
            <a:r>
              <a:rPr dirty="0" sz="1500" spc="-3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Венера 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Марс </a:t>
            </a: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Юпитер 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Сатурн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9025" y="3444859"/>
            <a:ext cx="672465" cy="1076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spc="-25">
                <a:solidFill>
                  <a:srgbClr val="837163"/>
                </a:solidFill>
                <a:latin typeface="Roboto Lt"/>
                <a:cs typeface="Roboto Lt"/>
              </a:rPr>
              <a:t>Уран </a:t>
            </a:r>
            <a:r>
              <a:rPr dirty="0" sz="15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Нептун </a:t>
            </a:r>
            <a:r>
              <a:rPr dirty="0" sz="1500" spc="-3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Плу</a:t>
            </a:r>
            <a:r>
              <a:rPr dirty="0" sz="1500" spc="-35">
                <a:solidFill>
                  <a:srgbClr val="837163"/>
                </a:solidFill>
                <a:latin typeface="Roboto Lt"/>
                <a:cs typeface="Roboto Lt"/>
              </a:rPr>
              <a:t>т</a:t>
            </a: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он  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Хирон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pc="-15"/>
              <a:t>–обесцениваете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15"/>
              <a:t>–обижаете, </a:t>
            </a:r>
            <a:r>
              <a:rPr dirty="0" spc="5"/>
              <a:t>не</a:t>
            </a:r>
            <a:r>
              <a:rPr dirty="0" spc="-10"/>
              <a:t> </a:t>
            </a:r>
            <a:r>
              <a:rPr dirty="0" spc="-30"/>
              <a:t>даете</a:t>
            </a:r>
            <a:r>
              <a:rPr dirty="0" spc="-10"/>
              <a:t> </a:t>
            </a:r>
            <a:r>
              <a:rPr dirty="0" spc="-20"/>
              <a:t>выразить</a:t>
            </a:r>
            <a:r>
              <a:rPr dirty="0" spc="-10"/>
              <a:t> </a:t>
            </a:r>
            <a:r>
              <a:rPr dirty="0" spc="-5"/>
              <a:t>эмоции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20"/>
              <a:t>–не</a:t>
            </a:r>
            <a:r>
              <a:rPr dirty="0" spc="-30"/>
              <a:t> даете </a:t>
            </a:r>
            <a:r>
              <a:rPr dirty="0" spc="-10"/>
              <a:t>выговориться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20"/>
              <a:t>–не</a:t>
            </a:r>
            <a:r>
              <a:rPr dirty="0" spc="-40"/>
              <a:t> </a:t>
            </a:r>
            <a:r>
              <a:rPr dirty="0" spc="-20"/>
              <a:t>любите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30"/>
              <a:t>–орете,</a:t>
            </a:r>
            <a:r>
              <a:rPr dirty="0" spc="-20"/>
              <a:t> </a:t>
            </a:r>
            <a:r>
              <a:rPr dirty="0" spc="-25"/>
              <a:t>бьете,</a:t>
            </a:r>
            <a:r>
              <a:rPr dirty="0" spc="-20"/>
              <a:t> </a:t>
            </a:r>
            <a:r>
              <a:rPr dirty="0" spc="-25"/>
              <a:t>ругаете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20"/>
              <a:t>–не</a:t>
            </a:r>
            <a:r>
              <a:rPr dirty="0" spc="-40"/>
              <a:t> </a:t>
            </a:r>
            <a:r>
              <a:rPr dirty="0" spc="-15"/>
              <a:t>уважаете</a:t>
            </a:r>
          </a:p>
          <a:p>
            <a:pPr marL="12700" marR="499745">
              <a:lnSpc>
                <a:spcPct val="114999"/>
              </a:lnSpc>
            </a:pPr>
            <a:r>
              <a:rPr dirty="0" spc="-20"/>
              <a:t>–ограничиваете,</a:t>
            </a:r>
            <a:r>
              <a:rPr dirty="0" spc="10"/>
              <a:t> </a:t>
            </a:r>
            <a:r>
              <a:rPr dirty="0" spc="-15"/>
              <a:t>проявляете</a:t>
            </a:r>
            <a:r>
              <a:rPr dirty="0" spc="15"/>
              <a:t> </a:t>
            </a:r>
            <a:r>
              <a:rPr dirty="0" spc="-20"/>
              <a:t>холод, </a:t>
            </a:r>
            <a:r>
              <a:rPr dirty="0" spc="-350"/>
              <a:t> </a:t>
            </a:r>
            <a:r>
              <a:rPr dirty="0" spc="-15"/>
              <a:t>жесткость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25"/>
              <a:t>–дезориентируете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20"/>
              <a:t>–очаровываете,</a:t>
            </a:r>
            <a:r>
              <a:rPr dirty="0" spc="-10"/>
              <a:t> </a:t>
            </a:r>
            <a:r>
              <a:rPr dirty="0" spc="-20"/>
              <a:t>потом</a:t>
            </a:r>
            <a:r>
              <a:rPr dirty="0" spc="-10"/>
              <a:t> </a:t>
            </a:r>
            <a:r>
              <a:rPr dirty="0" spc="-20"/>
              <a:t>разочаровываете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30"/>
              <a:t>–давите,</a:t>
            </a:r>
            <a:r>
              <a:rPr dirty="0"/>
              <a:t> </a:t>
            </a:r>
            <a:r>
              <a:rPr dirty="0" spc="-20"/>
              <a:t>контролируете,</a:t>
            </a:r>
            <a:r>
              <a:rPr dirty="0" spc="5"/>
              <a:t> </a:t>
            </a:r>
            <a:r>
              <a:rPr dirty="0" spc="-20"/>
              <a:t>манипулируете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20"/>
              <a:t>–не </a:t>
            </a:r>
            <a:r>
              <a:rPr dirty="0" spc="-30"/>
              <a:t>даете</a:t>
            </a:r>
            <a:r>
              <a:rPr dirty="0" spc="-20"/>
              <a:t> </a:t>
            </a:r>
            <a:r>
              <a:rPr dirty="0" spc="-15"/>
              <a:t>одной</a:t>
            </a:r>
            <a:r>
              <a:rPr dirty="0" spc="-20"/>
              <a:t> </a:t>
            </a:r>
            <a:r>
              <a:rPr dirty="0" spc="-5"/>
              <a:t>позиции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46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pc="-15"/>
              <a:t>+хвалите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20"/>
              <a:t>+сочувствуете,</a:t>
            </a:r>
            <a:r>
              <a:rPr dirty="0" spc="-25"/>
              <a:t> </a:t>
            </a:r>
            <a:r>
              <a:rPr dirty="0" spc="-30"/>
              <a:t>даете</a:t>
            </a:r>
            <a:r>
              <a:rPr dirty="0" spc="-20"/>
              <a:t> </a:t>
            </a:r>
            <a:r>
              <a:rPr dirty="0" spc="-5"/>
              <a:t>проявить</a:t>
            </a:r>
            <a:r>
              <a:rPr dirty="0" spc="-25"/>
              <a:t> </a:t>
            </a:r>
            <a:r>
              <a:rPr dirty="0" spc="-5"/>
              <a:t>эмоции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5"/>
              <a:t>+дали</a:t>
            </a:r>
            <a:r>
              <a:rPr dirty="0" spc="-25"/>
              <a:t> </a:t>
            </a:r>
            <a:r>
              <a:rPr dirty="0" spc="-20"/>
              <a:t>свободу </a:t>
            </a:r>
            <a:r>
              <a:rPr dirty="0"/>
              <a:t>слова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15"/>
              <a:t>+любите, </a:t>
            </a:r>
            <a:r>
              <a:rPr dirty="0" spc="-30"/>
              <a:t>даете</a:t>
            </a:r>
            <a:r>
              <a:rPr dirty="0" spc="-10"/>
              <a:t> </a:t>
            </a:r>
            <a:r>
              <a:rPr dirty="0" spc="-15"/>
              <a:t>получить удовольствие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15"/>
              <a:t>+направляете, </a:t>
            </a:r>
            <a:r>
              <a:rPr dirty="0" spc="-30"/>
              <a:t>даете</a:t>
            </a:r>
            <a:r>
              <a:rPr dirty="0" spc="-15"/>
              <a:t> действовать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15"/>
              <a:t>+уважаете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10"/>
              <a:t>+да</a:t>
            </a:r>
            <a:r>
              <a:rPr dirty="0" spc="-15"/>
              <a:t>е</a:t>
            </a:r>
            <a:r>
              <a:rPr dirty="0" spc="-110"/>
              <a:t>т</a:t>
            </a:r>
            <a:r>
              <a:rPr dirty="0"/>
              <a:t>е</a:t>
            </a:r>
            <a:r>
              <a:rPr dirty="0" spc="-5"/>
              <a:t> </a:t>
            </a:r>
            <a:r>
              <a:rPr dirty="0" spc="-15"/>
              <a:t>сис</a:t>
            </a:r>
            <a:r>
              <a:rPr dirty="0" spc="-70"/>
              <a:t>т</a:t>
            </a:r>
            <a:r>
              <a:rPr dirty="0" spc="-15"/>
              <a:t>ему</a:t>
            </a: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pc="-10"/>
              <a:t>+да</a:t>
            </a:r>
            <a:r>
              <a:rPr dirty="0" spc="-15"/>
              <a:t>е</a:t>
            </a:r>
            <a:r>
              <a:rPr dirty="0" spc="-110"/>
              <a:t>т</a:t>
            </a:r>
            <a:r>
              <a:rPr dirty="0"/>
              <a:t>е</a:t>
            </a:r>
            <a:r>
              <a:rPr dirty="0" spc="-5"/>
              <a:t> </a:t>
            </a:r>
            <a:r>
              <a:rPr dirty="0" spc="-5"/>
              <a:t>своб</a:t>
            </a:r>
            <a:r>
              <a:rPr dirty="0" spc="-55"/>
              <a:t>о</a:t>
            </a:r>
            <a:r>
              <a:rPr dirty="0" spc="-30"/>
              <a:t>ду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15"/>
              <a:t>+вдохновляете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25"/>
              <a:t>+даете</a:t>
            </a:r>
            <a:r>
              <a:rPr dirty="0" spc="-20"/>
              <a:t> </a:t>
            </a:r>
            <a:r>
              <a:rPr dirty="0"/>
              <a:t>посильную</a:t>
            </a:r>
            <a:r>
              <a:rPr dirty="0" spc="-20"/>
              <a:t> нагрузку</a:t>
            </a: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pc="-25"/>
              <a:t>+даете</a:t>
            </a:r>
            <a:r>
              <a:rPr dirty="0" spc="-40"/>
              <a:t> </a:t>
            </a:r>
            <a:r>
              <a:rPr dirty="0" spc="-10"/>
              <a:t>выбор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4069079" cy="5080"/>
          </a:xfrm>
          <a:custGeom>
            <a:avLst/>
            <a:gdLst/>
            <a:ahLst/>
            <a:cxnLst/>
            <a:rect l="l" t="t" r="r" b="b"/>
            <a:pathLst>
              <a:path w="4069079" h="5080">
                <a:moveTo>
                  <a:pt x="4068899" y="4763"/>
                </a:moveTo>
                <a:lnTo>
                  <a:pt x="0" y="4763"/>
                </a:lnTo>
                <a:lnTo>
                  <a:pt x="0" y="0"/>
                </a:lnTo>
                <a:lnTo>
                  <a:pt x="4068899" y="0"/>
                </a:lnTo>
                <a:lnTo>
                  <a:pt x="4068899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53019"/>
            <a:ext cx="2939415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215"/>
              <a:t>Принц</a:t>
            </a:r>
            <a:r>
              <a:rPr dirty="0" sz="3200" spc="85"/>
              <a:t> </a:t>
            </a:r>
            <a:r>
              <a:rPr dirty="0" sz="3200" spc="95"/>
              <a:t>Уильям</a:t>
            </a:r>
            <a:endParaRPr sz="3200"/>
          </a:p>
        </p:txBody>
      </p:sp>
      <p:grpSp>
        <p:nvGrpSpPr>
          <p:cNvPr id="6" name="object 6"/>
          <p:cNvGrpSpPr/>
          <p:nvPr/>
        </p:nvGrpSpPr>
        <p:grpSpPr>
          <a:xfrm>
            <a:off x="0" y="274350"/>
            <a:ext cx="9144000" cy="4869180"/>
            <a:chOff x="0" y="274350"/>
            <a:chExt cx="9144000" cy="486918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08388" y="274350"/>
              <a:ext cx="5035610" cy="45278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061250"/>
              <a:ext cx="4082247" cy="40822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4069079" cy="5080"/>
          </a:xfrm>
          <a:custGeom>
            <a:avLst/>
            <a:gdLst/>
            <a:ahLst/>
            <a:cxnLst/>
            <a:rect l="l" t="t" r="r" b="b"/>
            <a:pathLst>
              <a:path w="4069079" h="5080">
                <a:moveTo>
                  <a:pt x="4068899" y="4763"/>
                </a:moveTo>
                <a:lnTo>
                  <a:pt x="0" y="4763"/>
                </a:lnTo>
                <a:lnTo>
                  <a:pt x="0" y="0"/>
                </a:lnTo>
                <a:lnTo>
                  <a:pt x="4068899" y="0"/>
                </a:lnTo>
                <a:lnTo>
                  <a:pt x="4068899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53019"/>
            <a:ext cx="266319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215"/>
              <a:t>Принц</a:t>
            </a:r>
            <a:r>
              <a:rPr dirty="0" sz="3200" spc="85"/>
              <a:t> </a:t>
            </a:r>
            <a:r>
              <a:rPr dirty="0" sz="3200" spc="130"/>
              <a:t>Гарри</a:t>
            </a:r>
            <a:endParaRPr sz="3200"/>
          </a:p>
        </p:txBody>
      </p:sp>
      <p:grpSp>
        <p:nvGrpSpPr>
          <p:cNvPr id="6" name="object 6"/>
          <p:cNvGrpSpPr/>
          <p:nvPr/>
        </p:nvGrpSpPr>
        <p:grpSpPr>
          <a:xfrm>
            <a:off x="0" y="370782"/>
            <a:ext cx="9144000" cy="4773295"/>
            <a:chOff x="0" y="370782"/>
            <a:chExt cx="9144000" cy="477329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82251" y="370782"/>
              <a:ext cx="5061748" cy="45198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061250"/>
              <a:ext cx="4082248" cy="40822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499"/>
                </a:moveTo>
                <a:lnTo>
                  <a:pt x="9143999" y="5143499"/>
                </a:lnTo>
                <a:lnTo>
                  <a:pt x="914399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830821"/>
            <a:ext cx="3096895" cy="5080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04782"/>
            <a:ext cx="3096895" cy="5080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50598" y="4830821"/>
            <a:ext cx="3093720" cy="5080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50598" y="304782"/>
            <a:ext cx="3093720" cy="5080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511417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55"/>
              <a:t>Краткая</a:t>
            </a:r>
            <a:r>
              <a:rPr dirty="0" spc="135"/>
              <a:t> </a:t>
            </a:r>
            <a:r>
              <a:rPr dirty="0" spc="125"/>
              <a:t>оценка</a:t>
            </a:r>
            <a:r>
              <a:rPr dirty="0" spc="140"/>
              <a:t> </a:t>
            </a:r>
            <a:r>
              <a:rPr dirty="0" spc="145"/>
              <a:t>здоровья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6346"/>
            <a:ext cx="5349875" cy="5080"/>
          </a:xfrm>
          <a:custGeom>
            <a:avLst/>
            <a:gdLst/>
            <a:ahLst/>
            <a:cxnLst/>
            <a:rect l="l" t="t" r="r" b="b"/>
            <a:pathLst>
              <a:path w="5349875" h="5080">
                <a:moveTo>
                  <a:pt x="5349322" y="4763"/>
                </a:moveTo>
                <a:lnTo>
                  <a:pt x="0" y="4763"/>
                </a:lnTo>
                <a:lnTo>
                  <a:pt x="0" y="0"/>
                </a:lnTo>
                <a:lnTo>
                  <a:pt x="5349322" y="0"/>
                </a:lnTo>
                <a:lnTo>
                  <a:pt x="5349322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88696"/>
            <a:ext cx="438912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145"/>
              <a:t>Какие</a:t>
            </a:r>
            <a:r>
              <a:rPr dirty="0" sz="3200" spc="114"/>
              <a:t> </a:t>
            </a:r>
            <a:r>
              <a:rPr dirty="0" sz="3200" spc="100"/>
              <a:t>дома</a:t>
            </a:r>
            <a:r>
              <a:rPr dirty="0" sz="3200" spc="120"/>
              <a:t> </a:t>
            </a:r>
            <a:r>
              <a:rPr dirty="0" sz="3200" spc="150"/>
              <a:t>смотреть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1069150" y="1197447"/>
            <a:ext cx="6487795" cy="3364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7885" algn="l"/>
              </a:tabLst>
            </a:pPr>
            <a:r>
              <a:rPr dirty="0" sz="1600" spc="15">
                <a:solidFill>
                  <a:srgbClr val="837163"/>
                </a:solidFill>
                <a:latin typeface="Roboto Lt"/>
                <a:cs typeface="Roboto Lt"/>
              </a:rPr>
              <a:t>ASC	</a:t>
            </a:r>
            <a:r>
              <a:rPr dirty="0" sz="1600" spc="-65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здоровье 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при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рождении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  <a:tabLst>
                <a:tab pos="843915" algn="l"/>
              </a:tabLst>
            </a:pPr>
            <a:r>
              <a:rPr dirty="0" sz="1600" spc="5">
                <a:solidFill>
                  <a:srgbClr val="837163"/>
                </a:solidFill>
                <a:latin typeface="Roboto Lt"/>
                <a:cs typeface="Roboto Lt"/>
              </a:rPr>
              <a:t>IC	</a:t>
            </a:r>
            <a:r>
              <a:rPr dirty="0" sz="1600" spc="-65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наследственные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болячки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  <a:tabLst>
                <a:tab pos="849630" algn="l"/>
              </a:tabLst>
            </a:pP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6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ДОМ	</a:t>
            </a:r>
            <a:r>
              <a:rPr dirty="0" sz="1600" spc="-65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болезни,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которые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лечатся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самостоятельно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 (поликлиники)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  <a:tabLst>
                <a:tab pos="844550" algn="l"/>
              </a:tabLst>
            </a:pP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8</a:t>
            </a: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ДОМ	</a:t>
            </a:r>
            <a:r>
              <a:rPr dirty="0" sz="1600" spc="-65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опасные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болезни</a:t>
            </a:r>
            <a:endParaRPr sz="16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dirty="0" sz="1600" spc="-5">
                <a:solidFill>
                  <a:srgbClr val="837163"/>
                </a:solidFill>
                <a:latin typeface="Roboto Lt"/>
                <a:cs typeface="Roboto Lt"/>
              </a:rPr>
              <a:t>12</a:t>
            </a:r>
            <a:r>
              <a:rPr dirty="0" sz="16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837163"/>
                </a:solidFill>
                <a:latin typeface="Roboto Lt"/>
                <a:cs typeface="Roboto Lt"/>
              </a:rPr>
              <a:t>ДОМ</a:t>
            </a:r>
            <a:r>
              <a:rPr dirty="0" sz="1600" spc="36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600" spc="-65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болезни, 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которые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лечат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 врачи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(больницы)</a:t>
            </a:r>
            <a:endParaRPr sz="16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Анализируем</a:t>
            </a:r>
            <a:r>
              <a:rPr dirty="0" sz="1600" spc="-3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5">
                <a:solidFill>
                  <a:srgbClr val="595959"/>
                </a:solidFill>
                <a:latin typeface="Roboto Lt"/>
                <a:cs typeface="Roboto Lt"/>
              </a:rPr>
              <a:t>всегда:</a:t>
            </a:r>
            <a:endParaRPr sz="1600">
              <a:latin typeface="Roboto Lt"/>
              <a:cs typeface="Roboto Lt"/>
            </a:endParaRPr>
          </a:p>
          <a:p>
            <a:pPr marL="222885" indent="-210820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23520" algn="l"/>
              </a:tabLst>
            </a:pP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К</a:t>
            </a:r>
            <a:r>
              <a:rPr dirty="0" sz="1600" spc="-35">
                <a:solidFill>
                  <a:srgbClr val="595959"/>
                </a:solidFill>
                <a:latin typeface="Roboto Lt"/>
                <a:cs typeface="Roboto Lt"/>
              </a:rPr>
              <a:t>у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спи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д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65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в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ка</a:t>
            </a:r>
            <a:r>
              <a:rPr dirty="0" sz="1600" spc="-35">
                <a:solidFill>
                  <a:srgbClr val="595959"/>
                </a:solidFill>
                <a:latin typeface="Roboto Lt"/>
                <a:cs typeface="Roboto Lt"/>
              </a:rPr>
              <a:t>к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о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й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10">
                <a:solidFill>
                  <a:srgbClr val="595959"/>
                </a:solidFill>
                <a:latin typeface="Roboto Lt"/>
                <a:cs typeface="Roboto Lt"/>
              </a:rPr>
              <a:t>З</a:t>
            </a:r>
            <a:r>
              <a:rPr dirty="0" sz="1600" spc="-105">
                <a:solidFill>
                  <a:srgbClr val="595959"/>
                </a:solidFill>
                <a:latin typeface="Roboto Lt"/>
                <a:cs typeface="Roboto Lt"/>
              </a:rPr>
              <a:t>З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попал</a:t>
            </a:r>
            <a:endParaRPr sz="1600">
              <a:latin typeface="Roboto Lt"/>
              <a:cs typeface="Roboto Lt"/>
            </a:endParaRPr>
          </a:p>
          <a:p>
            <a:pPr marL="222885" indent="-210820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223520" algn="l"/>
              </a:tabLst>
            </a:pPr>
            <a:r>
              <a:rPr dirty="0" sz="1600" spc="-114">
                <a:solidFill>
                  <a:srgbClr val="595959"/>
                </a:solidFill>
                <a:latin typeface="Roboto Lt"/>
                <a:cs typeface="Roboto Lt"/>
              </a:rPr>
              <a:t>У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прави</a:t>
            </a:r>
            <a:r>
              <a:rPr dirty="0" sz="1600" spc="-75">
                <a:solidFill>
                  <a:srgbClr val="595959"/>
                </a:solidFill>
                <a:latin typeface="Roboto Lt"/>
                <a:cs typeface="Roboto Lt"/>
              </a:rPr>
              <a:t>т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ел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ь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дом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а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(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в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ка</a:t>
            </a:r>
            <a:r>
              <a:rPr dirty="0" sz="1600" spc="-35">
                <a:solidFill>
                  <a:srgbClr val="595959"/>
                </a:solidFill>
                <a:latin typeface="Roboto Lt"/>
                <a:cs typeface="Roboto Lt"/>
              </a:rPr>
              <a:t>к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о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й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10">
                <a:solidFill>
                  <a:srgbClr val="595959"/>
                </a:solidFill>
                <a:latin typeface="Roboto Lt"/>
                <a:cs typeface="Roboto Lt"/>
              </a:rPr>
              <a:t>З</a:t>
            </a:r>
            <a:r>
              <a:rPr dirty="0" sz="1600" spc="-105">
                <a:solidFill>
                  <a:srgbClr val="595959"/>
                </a:solidFill>
                <a:latin typeface="Roboto Lt"/>
                <a:cs typeface="Roboto Lt"/>
              </a:rPr>
              <a:t>З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попал)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и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е</a:t>
            </a:r>
            <a:r>
              <a:rPr dirty="0" sz="1600" spc="-20">
                <a:solidFill>
                  <a:srgbClr val="595959"/>
                </a:solidFill>
                <a:latin typeface="Roboto Lt"/>
                <a:cs typeface="Roboto Lt"/>
              </a:rPr>
              <a:t>г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о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аспекты</a:t>
            </a:r>
            <a:endParaRPr sz="1600">
              <a:latin typeface="Roboto Lt"/>
              <a:cs typeface="Roboto Lt"/>
            </a:endParaRPr>
          </a:p>
          <a:p>
            <a:pPr marL="222885" indent="-210820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223520" algn="l"/>
              </a:tabLst>
            </a:pP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Планеты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в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0">
                <a:solidFill>
                  <a:srgbClr val="595959"/>
                </a:solidFill>
                <a:latin typeface="Roboto Lt"/>
                <a:cs typeface="Roboto Lt"/>
              </a:rPr>
              <a:t>доме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(в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какой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10">
                <a:solidFill>
                  <a:srgbClr val="595959"/>
                </a:solidFill>
                <a:latin typeface="Roboto Lt"/>
                <a:cs typeface="Roboto Lt"/>
              </a:rPr>
              <a:t>ЗЗ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попал)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5">
                <a:solidFill>
                  <a:srgbClr val="595959"/>
                </a:solidFill>
                <a:latin typeface="Roboto Lt"/>
                <a:cs typeface="Roboto Lt"/>
              </a:rPr>
              <a:t>и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>
                <a:solidFill>
                  <a:srgbClr val="595959"/>
                </a:solidFill>
                <a:latin typeface="Roboto Lt"/>
                <a:cs typeface="Roboto Lt"/>
              </a:rPr>
              <a:t>их</a:t>
            </a:r>
            <a:r>
              <a:rPr dirty="0" sz="1600" spc="-5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dirty="0" sz="1600" spc="-15">
                <a:solidFill>
                  <a:srgbClr val="595959"/>
                </a:solidFill>
                <a:latin typeface="Roboto Lt"/>
                <a:cs typeface="Roboto Lt"/>
              </a:rPr>
              <a:t>аспекты</a:t>
            </a:r>
            <a:endParaRPr sz="16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0475" y="74725"/>
            <a:ext cx="7083049" cy="483147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58" y="4954656"/>
            <a:ext cx="1864385" cy="6957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715248" y="4987586"/>
            <a:ext cx="1429385" cy="5080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50999" y="253019"/>
            <a:ext cx="301371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215"/>
              <a:t>Принц</a:t>
            </a:r>
            <a:r>
              <a:rPr dirty="0" sz="3200" spc="100"/>
              <a:t> </a:t>
            </a:r>
            <a:r>
              <a:rPr dirty="0" sz="3200" spc="130"/>
              <a:t>Филипп</a:t>
            </a:r>
            <a:endParaRPr sz="32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56346"/>
            <a:ext cx="3850724" cy="408715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5325" y="209925"/>
            <a:ext cx="4972674" cy="4706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ДЕТСКАЯ АСТРОЛОГИЯ</dc:title>
  <dcterms:created xsi:type="dcterms:W3CDTF">2023-08-23T10:48:31Z</dcterms:created>
  <dcterms:modified xsi:type="dcterms:W3CDTF">2023-08-23T10:48:31Z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