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32"/>
  </p:notesMasterIdLst>
  <p:sldIdLst>
    <p:sldId id="256" r:id="rId2"/>
    <p:sldId id="259" r:id="rId3"/>
    <p:sldId id="270" r:id="rId4"/>
    <p:sldId id="271" r:id="rId5"/>
    <p:sldId id="257" r:id="rId6"/>
    <p:sldId id="258" r:id="rId7"/>
    <p:sldId id="261" r:id="rId8"/>
    <p:sldId id="280" r:id="rId9"/>
    <p:sldId id="281" r:id="rId10"/>
    <p:sldId id="282" r:id="rId11"/>
    <p:sldId id="283" r:id="rId12"/>
    <p:sldId id="284" r:id="rId13"/>
    <p:sldId id="285" r:id="rId14"/>
    <p:sldId id="286" r:id="rId15"/>
    <p:sldId id="287" r:id="rId16"/>
    <p:sldId id="288" r:id="rId17"/>
    <p:sldId id="289" r:id="rId18"/>
    <p:sldId id="290" r:id="rId19"/>
    <p:sldId id="262" r:id="rId20"/>
    <p:sldId id="274" r:id="rId21"/>
    <p:sldId id="291" r:id="rId22"/>
    <p:sldId id="292" r:id="rId23"/>
    <p:sldId id="293" r:id="rId24"/>
    <p:sldId id="294" r:id="rId25"/>
    <p:sldId id="295" r:id="rId26"/>
    <p:sldId id="296" r:id="rId27"/>
    <p:sldId id="297" r:id="rId28"/>
    <p:sldId id="298" r:id="rId29"/>
    <p:sldId id="299" r:id="rId30"/>
    <p:sldId id="267" r:id="rId31"/>
  </p:sldIdLst>
  <p:sldSz cx="9144000" cy="5143500" type="screen16x9"/>
  <p:notesSz cx="6858000" cy="9144000"/>
  <p:embeddedFontLst>
    <p:embeddedFont>
      <p:font typeface="Calibri" panose="020F0502020204030204" pitchFamily="34" charset="0"/>
      <p:regular r:id="rId33"/>
      <p:bold r:id="rId34"/>
      <p:italic r:id="rId35"/>
      <p:boldItalic r:id="rId36"/>
    </p:embeddedFont>
    <p:embeddedFont>
      <p:font typeface="Roboto" panose="020B060402020202020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D5CA"/>
    <a:srgbClr val="7894FF"/>
    <a:srgbClr val="FE67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1326"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72802811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03f874e77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 name="Google Shape;63;g103f874e77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2773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03f874e77c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g103f874e77c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0938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103f874e77c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5" name="Google Shape;275;g103f874e77c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0874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03f874e77c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g103f874e77c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8230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03f874e77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 name="Google Shape;71;g103f874e77c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9706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03f874e77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g103f874e77c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869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376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4393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0615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8608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6686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4807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9708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492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7947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8314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0757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03f874e77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g103f874e77c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0853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03f874e77c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g103f874e77c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87082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3f874e7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03f874e7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7276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3f874e7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03f874e7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6116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3f874e7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03f874e7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1500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3f874e7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03f874e7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0798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3f874e7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03f874e7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46560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3f874e7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03f874e7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9739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3f874e7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03f874e7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7251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3f874e7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03f874e7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73795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3f874e7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03f874e7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5055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03f874e7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03f874e7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5487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03f874e77c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g103f874e77c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8901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dk2"/>
        </a:solidFill>
        <a:effectLst/>
      </p:bgPr>
    </p:bg>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6045850" y="290875"/>
            <a:ext cx="2829300" cy="4651800"/>
          </a:xfrm>
          <a:prstGeom prst="rect">
            <a:avLst/>
          </a:prstGeom>
          <a:noFill/>
          <a:ln>
            <a:noFill/>
          </a:ln>
        </p:spPr>
      </p:sp>
      <p:sp>
        <p:nvSpPr>
          <p:cNvPr id="11" name="Google Shape;11;p2"/>
          <p:cNvSpPr/>
          <p:nvPr/>
        </p:nvSpPr>
        <p:spPr>
          <a:xfrm rot="-3249741">
            <a:off x="378900" y="4083396"/>
            <a:ext cx="584938" cy="786123"/>
          </a:xfrm>
          <a:custGeom>
            <a:avLst/>
            <a:gdLst/>
            <a:ahLst/>
            <a:cxnLst/>
            <a:rect l="l" t="t" r="r" b="b"/>
            <a:pathLst>
              <a:path w="1170857" h="1573564" extrusionOk="0">
                <a:moveTo>
                  <a:pt x="773976" y="1409613"/>
                </a:moveTo>
                <a:cubicBezTo>
                  <a:pt x="764236" y="1416912"/>
                  <a:pt x="754984" y="1421777"/>
                  <a:pt x="748166" y="1429076"/>
                </a:cubicBezTo>
                <a:cubicBezTo>
                  <a:pt x="718948" y="1460217"/>
                  <a:pt x="702878" y="1463623"/>
                  <a:pt x="673173" y="1437834"/>
                </a:cubicBezTo>
                <a:cubicBezTo>
                  <a:pt x="644441" y="1412532"/>
                  <a:pt x="619606" y="1383824"/>
                  <a:pt x="608405" y="1345385"/>
                </a:cubicBezTo>
                <a:cubicBezTo>
                  <a:pt x="584544" y="1264126"/>
                  <a:pt x="562143" y="1182382"/>
                  <a:pt x="536334" y="1102096"/>
                </a:cubicBezTo>
                <a:cubicBezTo>
                  <a:pt x="525133" y="1066090"/>
                  <a:pt x="507602" y="1032029"/>
                  <a:pt x="492019" y="994563"/>
                </a:cubicBezTo>
                <a:cubicBezTo>
                  <a:pt x="452575" y="1021811"/>
                  <a:pt x="433096" y="1064630"/>
                  <a:pt x="407773" y="1101610"/>
                </a:cubicBezTo>
                <a:cubicBezTo>
                  <a:pt x="355180" y="1178489"/>
                  <a:pt x="304048" y="1256341"/>
                  <a:pt x="254864" y="1335167"/>
                </a:cubicBezTo>
                <a:cubicBezTo>
                  <a:pt x="224185" y="1384798"/>
                  <a:pt x="198376" y="1437348"/>
                  <a:pt x="169644" y="1488438"/>
                </a:cubicBezTo>
                <a:cubicBezTo>
                  <a:pt x="158444" y="1507901"/>
                  <a:pt x="146270" y="1526878"/>
                  <a:pt x="132147" y="1544395"/>
                </a:cubicBezTo>
                <a:cubicBezTo>
                  <a:pt x="103416" y="1579915"/>
                  <a:pt x="102929" y="1579428"/>
                  <a:pt x="64458" y="1561912"/>
                </a:cubicBezTo>
                <a:cubicBezTo>
                  <a:pt x="37188" y="1549747"/>
                  <a:pt x="25014" y="1526878"/>
                  <a:pt x="33292" y="1494764"/>
                </a:cubicBezTo>
                <a:cubicBezTo>
                  <a:pt x="40110" y="1468489"/>
                  <a:pt x="49849" y="1441727"/>
                  <a:pt x="63484" y="1418371"/>
                </a:cubicBezTo>
                <a:cubicBezTo>
                  <a:pt x="86372" y="1379932"/>
                  <a:pt x="114616" y="1344898"/>
                  <a:pt x="137991" y="1306945"/>
                </a:cubicBezTo>
                <a:cubicBezTo>
                  <a:pt x="175488" y="1246123"/>
                  <a:pt x="208602" y="1182868"/>
                  <a:pt x="247073" y="1122533"/>
                </a:cubicBezTo>
                <a:cubicBezTo>
                  <a:pt x="272395" y="1082633"/>
                  <a:pt x="297231" y="1042734"/>
                  <a:pt x="330832" y="1008187"/>
                </a:cubicBezTo>
                <a:cubicBezTo>
                  <a:pt x="347876" y="991157"/>
                  <a:pt x="355180" y="964395"/>
                  <a:pt x="370276" y="935687"/>
                </a:cubicBezTo>
                <a:cubicBezTo>
                  <a:pt x="353719" y="935687"/>
                  <a:pt x="340571" y="932281"/>
                  <a:pt x="330345" y="936174"/>
                </a:cubicBezTo>
                <a:cubicBezTo>
                  <a:pt x="260221" y="964395"/>
                  <a:pt x="186688" y="973640"/>
                  <a:pt x="112669" y="976073"/>
                </a:cubicBezTo>
                <a:cubicBezTo>
                  <a:pt x="83450" y="977046"/>
                  <a:pt x="52284" y="964395"/>
                  <a:pt x="24040" y="952231"/>
                </a:cubicBezTo>
                <a:cubicBezTo>
                  <a:pt x="2126" y="942986"/>
                  <a:pt x="-11022" y="924009"/>
                  <a:pt x="12353" y="892382"/>
                </a:cubicBezTo>
                <a:cubicBezTo>
                  <a:pt x="149678" y="881191"/>
                  <a:pt x="288952" y="836425"/>
                  <a:pt x="428713" y="798473"/>
                </a:cubicBezTo>
                <a:cubicBezTo>
                  <a:pt x="392677" y="664177"/>
                  <a:pt x="355180" y="534748"/>
                  <a:pt x="324501" y="404345"/>
                </a:cubicBezTo>
                <a:cubicBezTo>
                  <a:pt x="293822" y="272970"/>
                  <a:pt x="269473" y="141107"/>
                  <a:pt x="240255" y="0"/>
                </a:cubicBezTo>
                <a:cubicBezTo>
                  <a:pt x="276291" y="6812"/>
                  <a:pt x="304048" y="11678"/>
                  <a:pt x="329371" y="16544"/>
                </a:cubicBezTo>
                <a:cubicBezTo>
                  <a:pt x="355667" y="106074"/>
                  <a:pt x="381964" y="192198"/>
                  <a:pt x="405825" y="278809"/>
                </a:cubicBezTo>
                <a:cubicBezTo>
                  <a:pt x="419947" y="330386"/>
                  <a:pt x="430174" y="382936"/>
                  <a:pt x="442835" y="435486"/>
                </a:cubicBezTo>
                <a:cubicBezTo>
                  <a:pt x="448679" y="458842"/>
                  <a:pt x="455009" y="482684"/>
                  <a:pt x="461827" y="506040"/>
                </a:cubicBezTo>
                <a:cubicBezTo>
                  <a:pt x="479358" y="565402"/>
                  <a:pt x="496402" y="625251"/>
                  <a:pt x="514907" y="684614"/>
                </a:cubicBezTo>
                <a:cubicBezTo>
                  <a:pt x="525133" y="717214"/>
                  <a:pt x="538282" y="720134"/>
                  <a:pt x="560682" y="695805"/>
                </a:cubicBezTo>
                <a:cubicBezTo>
                  <a:pt x="567500" y="688506"/>
                  <a:pt x="571883" y="678288"/>
                  <a:pt x="577726" y="670016"/>
                </a:cubicBezTo>
                <a:cubicBezTo>
                  <a:pt x="590874" y="652500"/>
                  <a:pt x="604023" y="634496"/>
                  <a:pt x="617171" y="617466"/>
                </a:cubicBezTo>
                <a:cubicBezTo>
                  <a:pt x="623501" y="609681"/>
                  <a:pt x="634215" y="602869"/>
                  <a:pt x="636163" y="594110"/>
                </a:cubicBezTo>
                <a:cubicBezTo>
                  <a:pt x="641519" y="569781"/>
                  <a:pt x="657589" y="556644"/>
                  <a:pt x="676094" y="542047"/>
                </a:cubicBezTo>
                <a:cubicBezTo>
                  <a:pt x="691190" y="530369"/>
                  <a:pt x="699956" y="509932"/>
                  <a:pt x="712617" y="494362"/>
                </a:cubicBezTo>
                <a:cubicBezTo>
                  <a:pt x="744757" y="455436"/>
                  <a:pt x="779332" y="417969"/>
                  <a:pt x="810498" y="378557"/>
                </a:cubicBezTo>
                <a:cubicBezTo>
                  <a:pt x="830464" y="352768"/>
                  <a:pt x="840691" y="317248"/>
                  <a:pt x="864552" y="297298"/>
                </a:cubicBezTo>
                <a:cubicBezTo>
                  <a:pt x="913736" y="256913"/>
                  <a:pt x="930293" y="189765"/>
                  <a:pt x="987756" y="157651"/>
                </a:cubicBezTo>
                <a:cubicBezTo>
                  <a:pt x="990191" y="156191"/>
                  <a:pt x="991165" y="152785"/>
                  <a:pt x="993113" y="150352"/>
                </a:cubicBezTo>
                <a:cubicBezTo>
                  <a:pt x="1011618" y="120671"/>
                  <a:pt x="1030122" y="90503"/>
                  <a:pt x="1048627" y="60822"/>
                </a:cubicBezTo>
                <a:cubicBezTo>
                  <a:pt x="1090507" y="68607"/>
                  <a:pt x="1126056" y="74933"/>
                  <a:pt x="1170857" y="83205"/>
                </a:cubicBezTo>
                <a:cubicBezTo>
                  <a:pt x="1013565" y="300218"/>
                  <a:pt x="852865" y="505067"/>
                  <a:pt x="688269" y="715755"/>
                </a:cubicBezTo>
                <a:cubicBezTo>
                  <a:pt x="747192" y="724513"/>
                  <a:pt x="794428" y="712348"/>
                  <a:pt x="840691" y="702130"/>
                </a:cubicBezTo>
                <a:cubicBezTo>
                  <a:pt x="893770" y="690452"/>
                  <a:pt x="946363" y="679748"/>
                  <a:pt x="999930" y="669530"/>
                </a:cubicBezTo>
                <a:cubicBezTo>
                  <a:pt x="1003339" y="669043"/>
                  <a:pt x="1008209" y="666124"/>
                  <a:pt x="1009670" y="667097"/>
                </a:cubicBezTo>
                <a:cubicBezTo>
                  <a:pt x="1049114" y="697265"/>
                  <a:pt x="1096838" y="678775"/>
                  <a:pt x="1139691" y="688506"/>
                </a:cubicBezTo>
                <a:cubicBezTo>
                  <a:pt x="1140665" y="695318"/>
                  <a:pt x="1143587" y="704077"/>
                  <a:pt x="1141639" y="705050"/>
                </a:cubicBezTo>
                <a:cubicBezTo>
                  <a:pt x="1112421" y="722080"/>
                  <a:pt x="1100246" y="759060"/>
                  <a:pt x="1061776" y="766845"/>
                </a:cubicBezTo>
                <a:cubicBezTo>
                  <a:pt x="967790" y="786308"/>
                  <a:pt x="874292" y="809664"/>
                  <a:pt x="780793" y="831560"/>
                </a:cubicBezTo>
                <a:cubicBezTo>
                  <a:pt x="770567" y="833993"/>
                  <a:pt x="760340" y="837885"/>
                  <a:pt x="750114" y="837399"/>
                </a:cubicBezTo>
                <a:cubicBezTo>
                  <a:pt x="693625" y="833506"/>
                  <a:pt x="645902" y="856862"/>
                  <a:pt x="594283" y="884597"/>
                </a:cubicBezTo>
                <a:cubicBezTo>
                  <a:pt x="640545" y="1062684"/>
                  <a:pt x="721383" y="1230553"/>
                  <a:pt x="773976" y="1409613"/>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 name="Google Shape;12;p2"/>
          <p:cNvSpPr/>
          <p:nvPr/>
        </p:nvSpPr>
        <p:spPr>
          <a:xfrm>
            <a:off x="5646723" y="681712"/>
            <a:ext cx="553522" cy="603239"/>
          </a:xfrm>
          <a:custGeom>
            <a:avLst/>
            <a:gdLst/>
            <a:ahLst/>
            <a:cxnLst/>
            <a:rect l="l" t="t" r="r" b="b"/>
            <a:pathLst>
              <a:path w="1107045" h="1206477" extrusionOk="0">
                <a:moveTo>
                  <a:pt x="511156" y="0"/>
                </a:moveTo>
                <a:cubicBezTo>
                  <a:pt x="533217" y="6021"/>
                  <a:pt x="550765" y="11039"/>
                  <a:pt x="574581" y="17562"/>
                </a:cubicBezTo>
                <a:cubicBezTo>
                  <a:pt x="581099" y="81038"/>
                  <a:pt x="589873" y="145768"/>
                  <a:pt x="593633" y="210999"/>
                </a:cubicBezTo>
                <a:cubicBezTo>
                  <a:pt x="597393" y="275980"/>
                  <a:pt x="595889" y="341462"/>
                  <a:pt x="603159" y="409454"/>
                </a:cubicBezTo>
                <a:cubicBezTo>
                  <a:pt x="643520" y="355261"/>
                  <a:pt x="723741" y="352502"/>
                  <a:pt x="749061" y="284510"/>
                </a:cubicBezTo>
                <a:cubicBezTo>
                  <a:pt x="806970" y="256410"/>
                  <a:pt x="837303" y="193437"/>
                  <a:pt x="900477" y="169853"/>
                </a:cubicBezTo>
                <a:cubicBezTo>
                  <a:pt x="925546" y="160570"/>
                  <a:pt x="943094" y="131718"/>
                  <a:pt x="965406" y="113654"/>
                </a:cubicBezTo>
                <a:cubicBezTo>
                  <a:pt x="984709" y="98098"/>
                  <a:pt x="1001505" y="91575"/>
                  <a:pt x="1020056" y="120929"/>
                </a:cubicBezTo>
                <a:cubicBezTo>
                  <a:pt x="1032340" y="140248"/>
                  <a:pt x="1057910" y="151036"/>
                  <a:pt x="1083230" y="170104"/>
                </a:cubicBezTo>
                <a:cubicBezTo>
                  <a:pt x="954125" y="280245"/>
                  <a:pt x="827025" y="388630"/>
                  <a:pt x="697920" y="499022"/>
                </a:cubicBezTo>
                <a:cubicBezTo>
                  <a:pt x="731763" y="518842"/>
                  <a:pt x="761344" y="526620"/>
                  <a:pt x="794686" y="518591"/>
                </a:cubicBezTo>
                <a:cubicBezTo>
                  <a:pt x="826524" y="511065"/>
                  <a:pt x="858612" y="508305"/>
                  <a:pt x="883932" y="538412"/>
                </a:cubicBezTo>
                <a:cubicBezTo>
                  <a:pt x="900978" y="523358"/>
                  <a:pt x="914265" y="511316"/>
                  <a:pt x="925295" y="501531"/>
                </a:cubicBezTo>
                <a:cubicBezTo>
                  <a:pt x="997745" y="500276"/>
                  <a:pt x="1038356" y="541673"/>
                  <a:pt x="1080222" y="604396"/>
                </a:cubicBezTo>
                <a:cubicBezTo>
                  <a:pt x="959138" y="607407"/>
                  <a:pt x="847832" y="610167"/>
                  <a:pt x="736777" y="612926"/>
                </a:cubicBezTo>
                <a:cubicBezTo>
                  <a:pt x="735523" y="617693"/>
                  <a:pt x="734521" y="622460"/>
                  <a:pt x="733267" y="627227"/>
                </a:cubicBezTo>
                <a:cubicBezTo>
                  <a:pt x="853347" y="712530"/>
                  <a:pt x="994736" y="766973"/>
                  <a:pt x="1107045" y="873351"/>
                </a:cubicBezTo>
                <a:cubicBezTo>
                  <a:pt x="1054902" y="903709"/>
                  <a:pt x="1005516" y="905214"/>
                  <a:pt x="956882" y="876613"/>
                </a:cubicBezTo>
                <a:cubicBezTo>
                  <a:pt x="906243" y="846757"/>
                  <a:pt x="857108" y="813890"/>
                  <a:pt x="807722" y="782027"/>
                </a:cubicBezTo>
                <a:cubicBezTo>
                  <a:pt x="757584" y="749662"/>
                  <a:pt x="708449" y="715792"/>
                  <a:pt x="658060" y="683929"/>
                </a:cubicBezTo>
                <a:cubicBezTo>
                  <a:pt x="638005" y="671133"/>
                  <a:pt x="615694" y="661850"/>
                  <a:pt x="588619" y="647800"/>
                </a:cubicBezTo>
                <a:cubicBezTo>
                  <a:pt x="584859" y="720057"/>
                  <a:pt x="580346" y="783281"/>
                  <a:pt x="578592" y="846506"/>
                </a:cubicBezTo>
                <a:cubicBezTo>
                  <a:pt x="576837" y="908225"/>
                  <a:pt x="575834" y="969944"/>
                  <a:pt x="577338" y="1031412"/>
                </a:cubicBezTo>
                <a:cubicBezTo>
                  <a:pt x="578341" y="1076071"/>
                  <a:pt x="585110" y="1120730"/>
                  <a:pt x="586614" y="1165388"/>
                </a:cubicBezTo>
                <a:cubicBezTo>
                  <a:pt x="587115" y="1177431"/>
                  <a:pt x="580597" y="1197753"/>
                  <a:pt x="572826" y="1200262"/>
                </a:cubicBezTo>
                <a:cubicBezTo>
                  <a:pt x="555027" y="1206032"/>
                  <a:pt x="530209" y="1210047"/>
                  <a:pt x="516170" y="1201767"/>
                </a:cubicBezTo>
                <a:cubicBezTo>
                  <a:pt x="497619" y="1190728"/>
                  <a:pt x="482828" y="1174420"/>
                  <a:pt x="481825" y="1142808"/>
                </a:cubicBezTo>
                <a:cubicBezTo>
                  <a:pt x="477814" y="1015606"/>
                  <a:pt x="470294" y="888655"/>
                  <a:pt x="483330" y="761454"/>
                </a:cubicBezTo>
                <a:cubicBezTo>
                  <a:pt x="485335" y="741383"/>
                  <a:pt x="483580" y="721060"/>
                  <a:pt x="483580" y="687441"/>
                </a:cubicBezTo>
                <a:cubicBezTo>
                  <a:pt x="438456" y="719806"/>
                  <a:pt x="401354" y="743641"/>
                  <a:pt x="367762" y="771489"/>
                </a:cubicBezTo>
                <a:cubicBezTo>
                  <a:pt x="317122" y="813388"/>
                  <a:pt x="270745" y="860807"/>
                  <a:pt x="218852" y="901200"/>
                </a:cubicBezTo>
                <a:cubicBezTo>
                  <a:pt x="165455" y="942848"/>
                  <a:pt x="135874" y="947364"/>
                  <a:pt x="99524" y="884390"/>
                </a:cubicBezTo>
                <a:cubicBezTo>
                  <a:pt x="86237" y="861559"/>
                  <a:pt x="92755" y="841237"/>
                  <a:pt x="105791" y="827940"/>
                </a:cubicBezTo>
                <a:cubicBezTo>
                  <a:pt x="142141" y="789804"/>
                  <a:pt x="182001" y="755181"/>
                  <a:pt x="221359" y="720057"/>
                </a:cubicBezTo>
                <a:cubicBezTo>
                  <a:pt x="257208" y="688194"/>
                  <a:pt x="294310" y="657585"/>
                  <a:pt x="341941" y="616941"/>
                </a:cubicBezTo>
                <a:cubicBezTo>
                  <a:pt x="222362" y="605149"/>
                  <a:pt x="112560" y="651062"/>
                  <a:pt x="0" y="602640"/>
                </a:cubicBezTo>
                <a:cubicBezTo>
                  <a:pt x="79469" y="542426"/>
                  <a:pt x="228128" y="528376"/>
                  <a:pt x="392580" y="520097"/>
                </a:cubicBezTo>
                <a:cubicBezTo>
                  <a:pt x="378040" y="502785"/>
                  <a:pt x="368764" y="488234"/>
                  <a:pt x="356230" y="477194"/>
                </a:cubicBezTo>
                <a:cubicBezTo>
                  <a:pt x="326398" y="450851"/>
                  <a:pt x="296064" y="425260"/>
                  <a:pt x="264227" y="401425"/>
                </a:cubicBezTo>
                <a:cubicBezTo>
                  <a:pt x="249938" y="390888"/>
                  <a:pt x="231387" y="386372"/>
                  <a:pt x="215844" y="377340"/>
                </a:cubicBezTo>
                <a:cubicBezTo>
                  <a:pt x="169968" y="350996"/>
                  <a:pt x="124091" y="324402"/>
                  <a:pt x="78967" y="296302"/>
                </a:cubicBezTo>
                <a:cubicBezTo>
                  <a:pt x="71447" y="291535"/>
                  <a:pt x="67937" y="279994"/>
                  <a:pt x="55653" y="260676"/>
                </a:cubicBezTo>
                <a:cubicBezTo>
                  <a:pt x="90750" y="262432"/>
                  <a:pt x="118827" y="256410"/>
                  <a:pt x="140135" y="266195"/>
                </a:cubicBezTo>
                <a:cubicBezTo>
                  <a:pt x="199048" y="293041"/>
                  <a:pt x="256205" y="324653"/>
                  <a:pt x="312109" y="357770"/>
                </a:cubicBezTo>
                <a:cubicBezTo>
                  <a:pt x="359990" y="386121"/>
                  <a:pt x="404864" y="419740"/>
                  <a:pt x="451241" y="450600"/>
                </a:cubicBezTo>
                <a:cubicBezTo>
                  <a:pt x="463024" y="458378"/>
                  <a:pt x="475558" y="464650"/>
                  <a:pt x="495363" y="475940"/>
                </a:cubicBezTo>
                <a:cubicBezTo>
                  <a:pt x="509903" y="315621"/>
                  <a:pt x="511657" y="161825"/>
                  <a:pt x="51115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 name="Google Shape;13;p2"/>
          <p:cNvSpPr/>
          <p:nvPr/>
        </p:nvSpPr>
        <p:spPr>
          <a:xfrm rot="742437">
            <a:off x="3389808" y="2349709"/>
            <a:ext cx="2373253" cy="444081"/>
          </a:xfrm>
          <a:custGeom>
            <a:avLst/>
            <a:gdLst/>
            <a:ahLst/>
            <a:cxnLst/>
            <a:rect l="l" t="t" r="r" b="b"/>
            <a:pathLst>
              <a:path w="4730860" h="885235" extrusionOk="0">
                <a:moveTo>
                  <a:pt x="3120247" y="34944"/>
                </a:moveTo>
                <a:cubicBezTo>
                  <a:pt x="3115065" y="74821"/>
                  <a:pt x="3146831" y="89465"/>
                  <a:pt x="3161250" y="118528"/>
                </a:cubicBezTo>
                <a:cubicBezTo>
                  <a:pt x="3110108" y="155476"/>
                  <a:pt x="3048379" y="170120"/>
                  <a:pt x="2995660" y="202337"/>
                </a:cubicBezTo>
                <a:cubicBezTo>
                  <a:pt x="2942266" y="235004"/>
                  <a:pt x="2884591" y="261138"/>
                  <a:pt x="2829845" y="291778"/>
                </a:cubicBezTo>
                <a:cubicBezTo>
                  <a:pt x="2773522" y="323544"/>
                  <a:pt x="2719001" y="358013"/>
                  <a:pt x="2662903" y="390230"/>
                </a:cubicBezTo>
                <a:cubicBezTo>
                  <a:pt x="2608383" y="421546"/>
                  <a:pt x="2552060" y="449707"/>
                  <a:pt x="2498440" y="482149"/>
                </a:cubicBezTo>
                <a:cubicBezTo>
                  <a:pt x="2445271" y="514366"/>
                  <a:pt x="2394580" y="550638"/>
                  <a:pt x="2345692" y="591867"/>
                </a:cubicBezTo>
                <a:cubicBezTo>
                  <a:pt x="2360786" y="588037"/>
                  <a:pt x="2376557" y="586234"/>
                  <a:pt x="2390750" y="580151"/>
                </a:cubicBezTo>
                <a:cubicBezTo>
                  <a:pt x="2418912" y="568436"/>
                  <a:pt x="2445947" y="553567"/>
                  <a:pt x="2473883" y="541401"/>
                </a:cubicBezTo>
                <a:cubicBezTo>
                  <a:pt x="2487175" y="535769"/>
                  <a:pt x="2501594" y="533065"/>
                  <a:pt x="2515562" y="529010"/>
                </a:cubicBezTo>
                <a:cubicBezTo>
                  <a:pt x="2523222" y="526757"/>
                  <a:pt x="2532234" y="526757"/>
                  <a:pt x="2538092" y="522251"/>
                </a:cubicBezTo>
                <a:cubicBezTo>
                  <a:pt x="2576391" y="493639"/>
                  <a:pt x="2624604" y="490710"/>
                  <a:pt x="2666733" y="471335"/>
                </a:cubicBezTo>
                <a:cubicBezTo>
                  <a:pt x="2691741" y="459845"/>
                  <a:pt x="2716072" y="442047"/>
                  <a:pt x="2746487" y="447229"/>
                </a:cubicBezTo>
                <a:cubicBezTo>
                  <a:pt x="2768791" y="420645"/>
                  <a:pt x="2804387" y="425601"/>
                  <a:pt x="2832548" y="411408"/>
                </a:cubicBezTo>
                <a:cubicBezTo>
                  <a:pt x="2878959" y="388203"/>
                  <a:pt x="2929424" y="372883"/>
                  <a:pt x="2979214" y="356662"/>
                </a:cubicBezTo>
                <a:cubicBezTo>
                  <a:pt x="3008276" y="347199"/>
                  <a:pt x="3039141" y="342919"/>
                  <a:pt x="3069105" y="336160"/>
                </a:cubicBezTo>
                <a:cubicBezTo>
                  <a:pt x="3075639" y="334583"/>
                  <a:pt x="3083073" y="333907"/>
                  <a:pt x="3088255" y="330302"/>
                </a:cubicBezTo>
                <a:cubicBezTo>
                  <a:pt x="3139622" y="292679"/>
                  <a:pt x="3202704" y="286596"/>
                  <a:pt x="3260604" y="267221"/>
                </a:cubicBezTo>
                <a:cubicBezTo>
                  <a:pt x="3304761" y="252351"/>
                  <a:pt x="3350721" y="242439"/>
                  <a:pt x="3395329" y="228020"/>
                </a:cubicBezTo>
                <a:cubicBezTo>
                  <a:pt x="3455482" y="208645"/>
                  <a:pt x="3515860" y="191297"/>
                  <a:pt x="3578491" y="182060"/>
                </a:cubicBezTo>
                <a:cubicBezTo>
                  <a:pt x="3599218" y="178906"/>
                  <a:pt x="3618593" y="166515"/>
                  <a:pt x="3639320" y="162460"/>
                </a:cubicBezTo>
                <a:cubicBezTo>
                  <a:pt x="3677169" y="154575"/>
                  <a:pt x="3717046" y="153673"/>
                  <a:pt x="3753768" y="142634"/>
                </a:cubicBezTo>
                <a:cubicBezTo>
                  <a:pt x="3806937" y="126638"/>
                  <a:pt x="3861458" y="116726"/>
                  <a:pt x="3915303" y="103659"/>
                </a:cubicBezTo>
                <a:cubicBezTo>
                  <a:pt x="3948872" y="95548"/>
                  <a:pt x="3983792" y="93520"/>
                  <a:pt x="4017811" y="87438"/>
                </a:cubicBezTo>
                <a:cubicBezTo>
                  <a:pt x="4063545" y="79102"/>
                  <a:pt x="4109054" y="68288"/>
                  <a:pt x="4155014" y="60628"/>
                </a:cubicBezTo>
                <a:cubicBezTo>
                  <a:pt x="4179571" y="56573"/>
                  <a:pt x="4205029" y="56798"/>
                  <a:pt x="4230036" y="55221"/>
                </a:cubicBezTo>
                <a:cubicBezTo>
                  <a:pt x="4239499" y="54770"/>
                  <a:pt x="4251664" y="58600"/>
                  <a:pt x="4257747" y="54094"/>
                </a:cubicBezTo>
                <a:cubicBezTo>
                  <a:pt x="4291766" y="29312"/>
                  <a:pt x="4332770" y="43055"/>
                  <a:pt x="4367690" y="31565"/>
                </a:cubicBezTo>
                <a:cubicBezTo>
                  <a:pt x="4413650" y="16696"/>
                  <a:pt x="4460060" y="16921"/>
                  <a:pt x="4506470" y="14218"/>
                </a:cubicBezTo>
                <a:cubicBezTo>
                  <a:pt x="4530576" y="12866"/>
                  <a:pt x="4553105" y="6558"/>
                  <a:pt x="4576536" y="3854"/>
                </a:cubicBezTo>
                <a:cubicBezTo>
                  <a:pt x="4600191" y="1151"/>
                  <a:pt x="4624298" y="-201"/>
                  <a:pt x="4647954" y="24"/>
                </a:cubicBezTo>
                <a:cubicBezTo>
                  <a:pt x="4665301" y="250"/>
                  <a:pt x="4682648" y="3854"/>
                  <a:pt x="4702024" y="6107"/>
                </a:cubicBezTo>
                <a:cubicBezTo>
                  <a:pt x="4710810" y="24581"/>
                  <a:pt x="4719597" y="43506"/>
                  <a:pt x="4730861" y="67161"/>
                </a:cubicBezTo>
                <a:cubicBezTo>
                  <a:pt x="4701798" y="70766"/>
                  <a:pt x="4677016" y="74145"/>
                  <a:pt x="4652234" y="76624"/>
                </a:cubicBezTo>
                <a:cubicBezTo>
                  <a:pt x="4587125" y="83382"/>
                  <a:pt x="4522015" y="90592"/>
                  <a:pt x="4456680" y="96449"/>
                </a:cubicBezTo>
                <a:cubicBezTo>
                  <a:pt x="4397879" y="101631"/>
                  <a:pt x="4340204" y="115599"/>
                  <a:pt x="4280502" y="115599"/>
                </a:cubicBezTo>
                <a:cubicBezTo>
                  <a:pt x="4257972" y="115599"/>
                  <a:pt x="4235669" y="124160"/>
                  <a:pt x="4212914" y="128215"/>
                </a:cubicBezTo>
                <a:cubicBezTo>
                  <a:pt x="4089679" y="150294"/>
                  <a:pt x="3966444" y="171472"/>
                  <a:pt x="3843435" y="194902"/>
                </a:cubicBezTo>
                <a:cubicBezTo>
                  <a:pt x="3784183" y="206167"/>
                  <a:pt x="3725607" y="221486"/>
                  <a:pt x="3667031" y="236356"/>
                </a:cubicBezTo>
                <a:cubicBezTo>
                  <a:pt x="3550104" y="265869"/>
                  <a:pt x="3433178" y="295608"/>
                  <a:pt x="3316702" y="326698"/>
                </a:cubicBezTo>
                <a:cubicBezTo>
                  <a:pt x="3279078" y="336611"/>
                  <a:pt x="3242580" y="351029"/>
                  <a:pt x="3205632" y="363195"/>
                </a:cubicBezTo>
                <a:cubicBezTo>
                  <a:pt x="3103350" y="397214"/>
                  <a:pt x="3000391" y="429431"/>
                  <a:pt x="2898784" y="465478"/>
                </a:cubicBezTo>
                <a:cubicBezTo>
                  <a:pt x="2801909" y="499722"/>
                  <a:pt x="2706385" y="538022"/>
                  <a:pt x="2610185" y="574519"/>
                </a:cubicBezTo>
                <a:cubicBezTo>
                  <a:pt x="2544850" y="599301"/>
                  <a:pt x="2479290" y="623633"/>
                  <a:pt x="2414406" y="649091"/>
                </a:cubicBezTo>
                <a:cubicBezTo>
                  <a:pt x="2385569" y="660355"/>
                  <a:pt x="2358083" y="675225"/>
                  <a:pt x="2329471" y="686715"/>
                </a:cubicBezTo>
                <a:cubicBezTo>
                  <a:pt x="2274950" y="709019"/>
                  <a:pt x="2220880" y="732449"/>
                  <a:pt x="2165008" y="750698"/>
                </a:cubicBezTo>
                <a:cubicBezTo>
                  <a:pt x="2139099" y="759033"/>
                  <a:pt x="2108910" y="761061"/>
                  <a:pt x="2081875" y="757456"/>
                </a:cubicBezTo>
                <a:cubicBezTo>
                  <a:pt x="2039745" y="752049"/>
                  <a:pt x="2026453" y="706090"/>
                  <a:pt x="2056867" y="675675"/>
                </a:cubicBezTo>
                <a:cubicBezTo>
                  <a:pt x="2077819" y="654948"/>
                  <a:pt x="2100799" y="635348"/>
                  <a:pt x="2125581" y="620028"/>
                </a:cubicBezTo>
                <a:cubicBezTo>
                  <a:pt x="2195197" y="577448"/>
                  <a:pt x="2266840" y="538247"/>
                  <a:pt x="2336680" y="496343"/>
                </a:cubicBezTo>
                <a:cubicBezTo>
                  <a:pt x="2374755" y="473363"/>
                  <a:pt x="2410126" y="446553"/>
                  <a:pt x="2447749" y="422898"/>
                </a:cubicBezTo>
                <a:cubicBezTo>
                  <a:pt x="2492582" y="394736"/>
                  <a:pt x="2538317" y="368377"/>
                  <a:pt x="2583826" y="341117"/>
                </a:cubicBezTo>
                <a:cubicBezTo>
                  <a:pt x="2661552" y="294481"/>
                  <a:pt x="2739052" y="247620"/>
                  <a:pt x="2816553" y="200760"/>
                </a:cubicBezTo>
                <a:cubicBezTo>
                  <a:pt x="2841560" y="185665"/>
                  <a:pt x="2866793" y="171246"/>
                  <a:pt x="2890223" y="150970"/>
                </a:cubicBezTo>
                <a:cubicBezTo>
                  <a:pt x="2858232" y="152772"/>
                  <a:pt x="2825790" y="152547"/>
                  <a:pt x="2794024" y="156602"/>
                </a:cubicBezTo>
                <a:cubicBezTo>
                  <a:pt x="2699626" y="168092"/>
                  <a:pt x="2605229" y="179582"/>
                  <a:pt x="2511057" y="193775"/>
                </a:cubicBezTo>
                <a:cubicBezTo>
                  <a:pt x="2440765" y="204364"/>
                  <a:pt x="2370925" y="218783"/>
                  <a:pt x="2300859" y="231399"/>
                </a:cubicBezTo>
                <a:cubicBezTo>
                  <a:pt x="2229441" y="244466"/>
                  <a:pt x="2157573" y="255956"/>
                  <a:pt x="2086606" y="271051"/>
                </a:cubicBezTo>
                <a:cubicBezTo>
                  <a:pt x="1989730" y="291778"/>
                  <a:pt x="1893080" y="313856"/>
                  <a:pt x="1796880" y="337962"/>
                </a:cubicBezTo>
                <a:cubicBezTo>
                  <a:pt x="1722984" y="356436"/>
                  <a:pt x="1650215" y="379191"/>
                  <a:pt x="1576995" y="399467"/>
                </a:cubicBezTo>
                <a:cubicBezTo>
                  <a:pt x="1548833" y="407352"/>
                  <a:pt x="1519771" y="412534"/>
                  <a:pt x="1491609" y="420194"/>
                </a:cubicBezTo>
                <a:cubicBezTo>
                  <a:pt x="1458266" y="429206"/>
                  <a:pt x="1425373" y="440020"/>
                  <a:pt x="1392255" y="449707"/>
                </a:cubicBezTo>
                <a:cubicBezTo>
                  <a:pt x="1352378" y="461197"/>
                  <a:pt x="1312051" y="471110"/>
                  <a:pt x="1272400" y="483051"/>
                </a:cubicBezTo>
                <a:cubicBezTo>
                  <a:pt x="1188816" y="508058"/>
                  <a:pt x="1105458" y="534192"/>
                  <a:pt x="1021875" y="559199"/>
                </a:cubicBezTo>
                <a:cubicBezTo>
                  <a:pt x="947078" y="581503"/>
                  <a:pt x="872055" y="602230"/>
                  <a:pt x="797484" y="625210"/>
                </a:cubicBezTo>
                <a:cubicBezTo>
                  <a:pt x="731924" y="645261"/>
                  <a:pt x="667039" y="667114"/>
                  <a:pt x="601930" y="688742"/>
                </a:cubicBezTo>
                <a:cubicBezTo>
                  <a:pt x="538172" y="709920"/>
                  <a:pt x="474415" y="731322"/>
                  <a:pt x="410657" y="752951"/>
                </a:cubicBezTo>
                <a:cubicBezTo>
                  <a:pt x="395562" y="758132"/>
                  <a:pt x="381144" y="765567"/>
                  <a:pt x="366049" y="770298"/>
                </a:cubicBezTo>
                <a:cubicBezTo>
                  <a:pt x="284493" y="795756"/>
                  <a:pt x="204965" y="827297"/>
                  <a:pt x="125662" y="859063"/>
                </a:cubicBezTo>
                <a:cubicBezTo>
                  <a:pt x="93220" y="872130"/>
                  <a:pt x="62806" y="889478"/>
                  <a:pt x="21352" y="884296"/>
                </a:cubicBezTo>
                <a:cubicBezTo>
                  <a:pt x="16621" y="876861"/>
                  <a:pt x="8060" y="866723"/>
                  <a:pt x="3103" y="854782"/>
                </a:cubicBezTo>
                <a:cubicBezTo>
                  <a:pt x="-6134" y="832028"/>
                  <a:pt x="6032" y="808823"/>
                  <a:pt x="29237" y="799361"/>
                </a:cubicBezTo>
                <a:cubicBezTo>
                  <a:pt x="101556" y="770298"/>
                  <a:pt x="175001" y="743714"/>
                  <a:pt x="245067" y="709920"/>
                </a:cubicBezTo>
                <a:cubicBezTo>
                  <a:pt x="280213" y="693023"/>
                  <a:pt x="315809" y="681983"/>
                  <a:pt x="352531" y="671620"/>
                </a:cubicBezTo>
                <a:cubicBezTo>
                  <a:pt x="371231" y="666213"/>
                  <a:pt x="388578" y="656075"/>
                  <a:pt x="407052" y="649316"/>
                </a:cubicBezTo>
                <a:cubicBezTo>
                  <a:pt x="450759" y="633320"/>
                  <a:pt x="494691" y="617775"/>
                  <a:pt x="538623" y="602906"/>
                </a:cubicBezTo>
                <a:cubicBezTo>
                  <a:pt x="601254" y="581728"/>
                  <a:pt x="663885" y="560776"/>
                  <a:pt x="726967" y="540951"/>
                </a:cubicBezTo>
                <a:cubicBezTo>
                  <a:pt x="781488" y="523828"/>
                  <a:pt x="836459" y="507833"/>
                  <a:pt x="891430" y="492062"/>
                </a:cubicBezTo>
                <a:cubicBezTo>
                  <a:pt x="940995" y="477869"/>
                  <a:pt x="991010" y="465252"/>
                  <a:pt x="1040574" y="451059"/>
                </a:cubicBezTo>
                <a:cubicBezTo>
                  <a:pt x="1075044" y="441146"/>
                  <a:pt x="1108837" y="428980"/>
                  <a:pt x="1143532" y="419518"/>
                </a:cubicBezTo>
                <a:cubicBezTo>
                  <a:pt x="1200982" y="403748"/>
                  <a:pt x="1258882" y="389329"/>
                  <a:pt x="1316332" y="373784"/>
                </a:cubicBezTo>
                <a:cubicBezTo>
                  <a:pt x="1355307" y="363195"/>
                  <a:pt x="1394057" y="351480"/>
                  <a:pt x="1433033" y="341117"/>
                </a:cubicBezTo>
                <a:cubicBezTo>
                  <a:pt x="1445424" y="337962"/>
                  <a:pt x="1458942" y="339089"/>
                  <a:pt x="1471107" y="335484"/>
                </a:cubicBezTo>
                <a:cubicBezTo>
                  <a:pt x="1483499" y="331880"/>
                  <a:pt x="1497241" y="327599"/>
                  <a:pt x="1506704" y="319263"/>
                </a:cubicBezTo>
                <a:cubicBezTo>
                  <a:pt x="1522925" y="304844"/>
                  <a:pt x="1540047" y="300564"/>
                  <a:pt x="1561450" y="300564"/>
                </a:cubicBezTo>
                <a:cubicBezTo>
                  <a:pt x="1581275" y="300564"/>
                  <a:pt x="1601777" y="296734"/>
                  <a:pt x="1620927" y="290876"/>
                </a:cubicBezTo>
                <a:cubicBezTo>
                  <a:pt x="1651341" y="281414"/>
                  <a:pt x="1681756" y="270825"/>
                  <a:pt x="1710593" y="257308"/>
                </a:cubicBezTo>
                <a:cubicBezTo>
                  <a:pt x="1731320" y="247620"/>
                  <a:pt x="1753173" y="252802"/>
                  <a:pt x="1775027" y="243790"/>
                </a:cubicBezTo>
                <a:cubicBezTo>
                  <a:pt x="1814002" y="228020"/>
                  <a:pt x="1857934" y="224640"/>
                  <a:pt x="1899613" y="215629"/>
                </a:cubicBezTo>
                <a:cubicBezTo>
                  <a:pt x="1923719" y="210447"/>
                  <a:pt x="1946023" y="196028"/>
                  <a:pt x="1972383" y="204364"/>
                </a:cubicBezTo>
                <a:cubicBezTo>
                  <a:pt x="1975987" y="205491"/>
                  <a:pt x="1981620" y="199633"/>
                  <a:pt x="1986576" y="197605"/>
                </a:cubicBezTo>
                <a:cubicBezTo>
                  <a:pt x="2001220" y="191748"/>
                  <a:pt x="2015864" y="181159"/>
                  <a:pt x="2030283" y="181384"/>
                </a:cubicBezTo>
                <a:cubicBezTo>
                  <a:pt x="2070610" y="182060"/>
                  <a:pt x="2108459" y="172373"/>
                  <a:pt x="2146308" y="161108"/>
                </a:cubicBezTo>
                <a:cubicBezTo>
                  <a:pt x="2157348" y="157729"/>
                  <a:pt x="2169288" y="157954"/>
                  <a:pt x="2180553" y="155476"/>
                </a:cubicBezTo>
                <a:cubicBezTo>
                  <a:pt x="2210291" y="149168"/>
                  <a:pt x="2239805" y="142634"/>
                  <a:pt x="2269318" y="135875"/>
                </a:cubicBezTo>
                <a:cubicBezTo>
                  <a:pt x="2277203" y="134073"/>
                  <a:pt x="2284638" y="130018"/>
                  <a:pt x="2292523" y="129567"/>
                </a:cubicBezTo>
                <a:cubicBezTo>
                  <a:pt x="2351099" y="127089"/>
                  <a:pt x="2407647" y="113571"/>
                  <a:pt x="2464872" y="103884"/>
                </a:cubicBezTo>
                <a:cubicBezTo>
                  <a:pt x="2494610" y="98927"/>
                  <a:pt x="2524574" y="98702"/>
                  <a:pt x="2554538" y="91493"/>
                </a:cubicBezTo>
                <a:cubicBezTo>
                  <a:pt x="2574814" y="86536"/>
                  <a:pt x="2599371" y="91268"/>
                  <a:pt x="2622125" y="88564"/>
                </a:cubicBezTo>
                <a:cubicBezTo>
                  <a:pt x="2702555" y="79327"/>
                  <a:pt x="2783209" y="72343"/>
                  <a:pt x="2863188" y="60403"/>
                </a:cubicBezTo>
                <a:cubicBezTo>
                  <a:pt x="2882563" y="57474"/>
                  <a:pt x="2900361" y="46434"/>
                  <a:pt x="2919962" y="57924"/>
                </a:cubicBezTo>
                <a:cubicBezTo>
                  <a:pt x="2970878" y="36522"/>
                  <a:pt x="3024497" y="56573"/>
                  <a:pt x="3075864" y="47110"/>
                </a:cubicBezTo>
                <a:cubicBezTo>
                  <a:pt x="3088480" y="45984"/>
                  <a:pt x="3100646" y="41027"/>
                  <a:pt x="3120247" y="34944"/>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4" name="Google Shape;14;p2"/>
          <p:cNvSpPr/>
          <p:nvPr/>
        </p:nvSpPr>
        <p:spPr>
          <a:xfrm rot="-867146">
            <a:off x="5509621" y="3765703"/>
            <a:ext cx="834654" cy="1424868"/>
          </a:xfrm>
          <a:custGeom>
            <a:avLst/>
            <a:gdLst/>
            <a:ahLst/>
            <a:cxnLst/>
            <a:rect l="l" t="t" r="r" b="b"/>
            <a:pathLst>
              <a:path w="1666478" h="2841331" extrusionOk="0">
                <a:moveTo>
                  <a:pt x="0" y="848256"/>
                </a:moveTo>
                <a:cubicBezTo>
                  <a:pt x="969" y="732418"/>
                  <a:pt x="3393" y="627727"/>
                  <a:pt x="34412" y="525460"/>
                </a:cubicBezTo>
                <a:cubicBezTo>
                  <a:pt x="37805" y="513827"/>
                  <a:pt x="40713" y="501710"/>
                  <a:pt x="46045" y="490563"/>
                </a:cubicBezTo>
                <a:cubicBezTo>
                  <a:pt x="91120" y="401866"/>
                  <a:pt x="143950" y="318986"/>
                  <a:pt x="207927" y="240953"/>
                </a:cubicBezTo>
                <a:cubicBezTo>
                  <a:pt x="262696" y="173583"/>
                  <a:pt x="327643" y="123661"/>
                  <a:pt x="402284" y="84886"/>
                </a:cubicBezTo>
                <a:cubicBezTo>
                  <a:pt x="501158" y="33995"/>
                  <a:pt x="608757" y="14608"/>
                  <a:pt x="719264" y="3460"/>
                </a:cubicBezTo>
                <a:cubicBezTo>
                  <a:pt x="833163" y="-8172"/>
                  <a:pt x="942701" y="11215"/>
                  <a:pt x="1051269" y="36418"/>
                </a:cubicBezTo>
                <a:cubicBezTo>
                  <a:pt x="1257742" y="83917"/>
                  <a:pt x="1432711" y="184246"/>
                  <a:pt x="1558243" y="358730"/>
                </a:cubicBezTo>
                <a:cubicBezTo>
                  <a:pt x="1636277" y="467783"/>
                  <a:pt x="1673597" y="591376"/>
                  <a:pt x="1665357" y="725147"/>
                </a:cubicBezTo>
                <a:cubicBezTo>
                  <a:pt x="1660026" y="808512"/>
                  <a:pt x="1651786" y="892846"/>
                  <a:pt x="1634823" y="974757"/>
                </a:cubicBezTo>
                <a:cubicBezTo>
                  <a:pt x="1612043" y="1084779"/>
                  <a:pt x="1573753" y="1190924"/>
                  <a:pt x="1511714" y="1285921"/>
                </a:cubicBezTo>
                <a:cubicBezTo>
                  <a:pt x="1467608" y="1352807"/>
                  <a:pt x="1418656" y="1416300"/>
                  <a:pt x="1371157" y="1480762"/>
                </a:cubicBezTo>
                <a:cubicBezTo>
                  <a:pt x="1363887" y="1490456"/>
                  <a:pt x="1354193" y="1498210"/>
                  <a:pt x="1344500" y="1505965"/>
                </a:cubicBezTo>
                <a:cubicBezTo>
                  <a:pt x="1294093" y="1548132"/>
                  <a:pt x="1238840" y="1585937"/>
                  <a:pt x="1194249" y="1633436"/>
                </a:cubicBezTo>
                <a:cubicBezTo>
                  <a:pt x="1129302" y="1702745"/>
                  <a:pt x="1051754" y="1763330"/>
                  <a:pt x="1014433" y="1855419"/>
                </a:cubicBezTo>
                <a:cubicBezTo>
                  <a:pt x="992138" y="1910672"/>
                  <a:pt x="973236" y="1966895"/>
                  <a:pt x="971297" y="2027480"/>
                </a:cubicBezTo>
                <a:cubicBezTo>
                  <a:pt x="970812" y="2046382"/>
                  <a:pt x="967419" y="2066254"/>
                  <a:pt x="960634" y="2084187"/>
                </a:cubicBezTo>
                <a:cubicBezTo>
                  <a:pt x="950940" y="2109875"/>
                  <a:pt x="924283" y="2117145"/>
                  <a:pt x="906350" y="2096789"/>
                </a:cubicBezTo>
                <a:cubicBezTo>
                  <a:pt x="892294" y="2081279"/>
                  <a:pt x="880662" y="2058015"/>
                  <a:pt x="880177" y="2037658"/>
                </a:cubicBezTo>
                <a:cubicBezTo>
                  <a:pt x="879208" y="2004700"/>
                  <a:pt x="885993" y="1971257"/>
                  <a:pt x="892779" y="1938784"/>
                </a:cubicBezTo>
                <a:cubicBezTo>
                  <a:pt x="903926" y="1887892"/>
                  <a:pt x="912651" y="1835062"/>
                  <a:pt x="931553" y="1787079"/>
                </a:cubicBezTo>
                <a:cubicBezTo>
                  <a:pt x="966450" y="1699352"/>
                  <a:pt x="1026066" y="1628589"/>
                  <a:pt x="1102645" y="1572851"/>
                </a:cubicBezTo>
                <a:cubicBezTo>
                  <a:pt x="1113793" y="1564611"/>
                  <a:pt x="1123971" y="1555402"/>
                  <a:pt x="1134149" y="1545709"/>
                </a:cubicBezTo>
                <a:cubicBezTo>
                  <a:pt x="1205397" y="1477369"/>
                  <a:pt x="1279068" y="1410968"/>
                  <a:pt x="1346923" y="1339720"/>
                </a:cubicBezTo>
                <a:cubicBezTo>
                  <a:pt x="1376004" y="1309186"/>
                  <a:pt x="1395391" y="1268957"/>
                  <a:pt x="1417202" y="1231637"/>
                </a:cubicBezTo>
                <a:cubicBezTo>
                  <a:pt x="1439497" y="1193832"/>
                  <a:pt x="1458399" y="1154088"/>
                  <a:pt x="1479725" y="1116283"/>
                </a:cubicBezTo>
                <a:cubicBezTo>
                  <a:pt x="1537887" y="1014016"/>
                  <a:pt x="1560182" y="901570"/>
                  <a:pt x="1577630" y="786702"/>
                </a:cubicBezTo>
                <a:cubicBezTo>
                  <a:pt x="1588778" y="715938"/>
                  <a:pt x="1584416" y="647114"/>
                  <a:pt x="1573268" y="577805"/>
                </a:cubicBezTo>
                <a:cubicBezTo>
                  <a:pt x="1557274" y="479415"/>
                  <a:pt x="1500082" y="404290"/>
                  <a:pt x="1432227" y="336919"/>
                </a:cubicBezTo>
                <a:cubicBezTo>
                  <a:pt x="1350801" y="256463"/>
                  <a:pt x="1253865" y="198786"/>
                  <a:pt x="1148689" y="158558"/>
                </a:cubicBezTo>
                <a:cubicBezTo>
                  <a:pt x="996016" y="99911"/>
                  <a:pt x="837525" y="78101"/>
                  <a:pt x="674189" y="97488"/>
                </a:cubicBezTo>
                <a:cubicBezTo>
                  <a:pt x="526361" y="115421"/>
                  <a:pt x="398891" y="180368"/>
                  <a:pt x="292261" y="280697"/>
                </a:cubicBezTo>
                <a:cubicBezTo>
                  <a:pt x="244763" y="325287"/>
                  <a:pt x="216167" y="389265"/>
                  <a:pt x="175454" y="441610"/>
                </a:cubicBezTo>
                <a:cubicBezTo>
                  <a:pt x="131833" y="496863"/>
                  <a:pt x="110992" y="560356"/>
                  <a:pt x="94028" y="626757"/>
                </a:cubicBezTo>
                <a:cubicBezTo>
                  <a:pt x="70763" y="716423"/>
                  <a:pt x="71248" y="808027"/>
                  <a:pt x="80457" y="898178"/>
                </a:cubicBezTo>
                <a:cubicBezTo>
                  <a:pt x="91120" y="1000930"/>
                  <a:pt x="112446" y="1102228"/>
                  <a:pt x="126501" y="1204495"/>
                </a:cubicBezTo>
                <a:cubicBezTo>
                  <a:pt x="142011" y="1316940"/>
                  <a:pt x="175454" y="1423570"/>
                  <a:pt x="222952" y="1525352"/>
                </a:cubicBezTo>
                <a:cubicBezTo>
                  <a:pt x="278206" y="1643614"/>
                  <a:pt x="303409" y="1768661"/>
                  <a:pt x="305348" y="1897101"/>
                </a:cubicBezTo>
                <a:cubicBezTo>
                  <a:pt x="306317" y="1957686"/>
                  <a:pt x="291777" y="2018271"/>
                  <a:pt x="283537" y="2078856"/>
                </a:cubicBezTo>
                <a:cubicBezTo>
                  <a:pt x="281114" y="2094850"/>
                  <a:pt x="274813" y="2111814"/>
                  <a:pt x="254941" y="2109875"/>
                </a:cubicBezTo>
                <a:cubicBezTo>
                  <a:pt x="233131" y="2107937"/>
                  <a:pt x="221983" y="2093881"/>
                  <a:pt x="221498" y="2070616"/>
                </a:cubicBezTo>
                <a:cubicBezTo>
                  <a:pt x="220529" y="2023602"/>
                  <a:pt x="216652" y="1976104"/>
                  <a:pt x="215682" y="1929090"/>
                </a:cubicBezTo>
                <a:cubicBezTo>
                  <a:pt x="211805" y="1781748"/>
                  <a:pt x="176423" y="1642160"/>
                  <a:pt x="122624" y="1505481"/>
                </a:cubicBezTo>
                <a:cubicBezTo>
                  <a:pt x="93543" y="1432294"/>
                  <a:pt x="69794" y="1356684"/>
                  <a:pt x="51376" y="1280105"/>
                </a:cubicBezTo>
                <a:cubicBezTo>
                  <a:pt x="33443" y="1204010"/>
                  <a:pt x="23265" y="1125492"/>
                  <a:pt x="14056" y="1047459"/>
                </a:cubicBezTo>
                <a:cubicBezTo>
                  <a:pt x="5816" y="977665"/>
                  <a:pt x="3877" y="907387"/>
                  <a:pt x="0" y="848256"/>
                </a:cubicBezTo>
                <a:close/>
                <a:moveTo>
                  <a:pt x="762885" y="1947992"/>
                </a:moveTo>
                <a:cubicBezTo>
                  <a:pt x="769670" y="1868020"/>
                  <a:pt x="779849" y="1788533"/>
                  <a:pt x="792935" y="1709046"/>
                </a:cubicBezTo>
                <a:cubicBezTo>
                  <a:pt x="802629" y="1650400"/>
                  <a:pt x="812807" y="1591269"/>
                  <a:pt x="833163" y="1536015"/>
                </a:cubicBezTo>
                <a:cubicBezTo>
                  <a:pt x="846734" y="1498210"/>
                  <a:pt x="872907" y="1461859"/>
                  <a:pt x="901988" y="1433263"/>
                </a:cubicBezTo>
                <a:cubicBezTo>
                  <a:pt x="949002" y="1386734"/>
                  <a:pt x="1003770" y="1347960"/>
                  <a:pt x="1052723" y="1303369"/>
                </a:cubicBezTo>
                <a:cubicBezTo>
                  <a:pt x="1076957" y="1281559"/>
                  <a:pt x="1101676" y="1256356"/>
                  <a:pt x="1116216" y="1227759"/>
                </a:cubicBezTo>
                <a:cubicBezTo>
                  <a:pt x="1153052" y="1155542"/>
                  <a:pt x="1162745" y="1077024"/>
                  <a:pt x="1141904" y="998022"/>
                </a:cubicBezTo>
                <a:cubicBezTo>
                  <a:pt x="1125425" y="935983"/>
                  <a:pt x="1097313" y="881214"/>
                  <a:pt x="1037213" y="846802"/>
                </a:cubicBezTo>
                <a:cubicBezTo>
                  <a:pt x="993107" y="821598"/>
                  <a:pt x="949486" y="806573"/>
                  <a:pt x="897141" y="819660"/>
                </a:cubicBezTo>
                <a:cubicBezTo>
                  <a:pt x="891810" y="803665"/>
                  <a:pt x="887447" y="790579"/>
                  <a:pt x="882601" y="777977"/>
                </a:cubicBezTo>
                <a:cubicBezTo>
                  <a:pt x="840434" y="670863"/>
                  <a:pt x="686306" y="600585"/>
                  <a:pt x="583554" y="645660"/>
                </a:cubicBezTo>
                <a:cubicBezTo>
                  <a:pt x="497765" y="682980"/>
                  <a:pt x="440573" y="747927"/>
                  <a:pt x="413916" y="839532"/>
                </a:cubicBezTo>
                <a:cubicBezTo>
                  <a:pt x="393559" y="909810"/>
                  <a:pt x="394529" y="980573"/>
                  <a:pt x="395983" y="1052790"/>
                </a:cubicBezTo>
                <a:cubicBezTo>
                  <a:pt x="398891" y="1174929"/>
                  <a:pt x="417793" y="1294161"/>
                  <a:pt x="458991" y="1407575"/>
                </a:cubicBezTo>
                <a:cubicBezTo>
                  <a:pt x="495827" y="1509843"/>
                  <a:pt x="513760" y="1613564"/>
                  <a:pt x="519576" y="1720193"/>
                </a:cubicBezTo>
                <a:cubicBezTo>
                  <a:pt x="521999" y="1763330"/>
                  <a:pt x="513275" y="1806951"/>
                  <a:pt x="509882" y="1850087"/>
                </a:cubicBezTo>
                <a:cubicBezTo>
                  <a:pt x="504066" y="1923274"/>
                  <a:pt x="498250" y="1996945"/>
                  <a:pt x="491949" y="2070132"/>
                </a:cubicBezTo>
                <a:cubicBezTo>
                  <a:pt x="490011" y="2090488"/>
                  <a:pt x="487102" y="2110360"/>
                  <a:pt x="483710" y="2136048"/>
                </a:cubicBezTo>
                <a:cubicBezTo>
                  <a:pt x="392590" y="2137502"/>
                  <a:pt x="305833" y="2138471"/>
                  <a:pt x="218590" y="2139925"/>
                </a:cubicBezTo>
                <a:cubicBezTo>
                  <a:pt x="209866" y="2139925"/>
                  <a:pt x="201142" y="2138956"/>
                  <a:pt x="192418" y="2139925"/>
                </a:cubicBezTo>
                <a:cubicBezTo>
                  <a:pt x="166730" y="2142834"/>
                  <a:pt x="152189" y="2162705"/>
                  <a:pt x="164791" y="2183062"/>
                </a:cubicBezTo>
                <a:cubicBezTo>
                  <a:pt x="174000" y="2198087"/>
                  <a:pt x="189994" y="2211658"/>
                  <a:pt x="206473" y="2219413"/>
                </a:cubicBezTo>
                <a:cubicBezTo>
                  <a:pt x="221498" y="2226683"/>
                  <a:pt x="240886" y="2227168"/>
                  <a:pt x="257849" y="2226683"/>
                </a:cubicBezTo>
                <a:cubicBezTo>
                  <a:pt x="322312" y="2226198"/>
                  <a:pt x="386774" y="2224260"/>
                  <a:pt x="451721" y="2222806"/>
                </a:cubicBezTo>
                <a:cubicBezTo>
                  <a:pt x="486618" y="2221836"/>
                  <a:pt x="521515" y="2220867"/>
                  <a:pt x="556896" y="2220382"/>
                </a:cubicBezTo>
                <a:cubicBezTo>
                  <a:pt x="699877" y="2218928"/>
                  <a:pt x="843342" y="2218443"/>
                  <a:pt x="986322" y="2215535"/>
                </a:cubicBezTo>
                <a:cubicBezTo>
                  <a:pt x="998924" y="2215051"/>
                  <a:pt x="1020249" y="2203903"/>
                  <a:pt x="1022673" y="2193725"/>
                </a:cubicBezTo>
                <a:cubicBezTo>
                  <a:pt x="1026066" y="2179669"/>
                  <a:pt x="1019280" y="2159313"/>
                  <a:pt x="1010071" y="2147196"/>
                </a:cubicBezTo>
                <a:cubicBezTo>
                  <a:pt x="1001347" y="2136048"/>
                  <a:pt x="983414" y="2128778"/>
                  <a:pt x="968873" y="2126839"/>
                </a:cubicBezTo>
                <a:cubicBezTo>
                  <a:pt x="931069" y="2121508"/>
                  <a:pt x="892294" y="2119084"/>
                  <a:pt x="854005" y="2116661"/>
                </a:cubicBezTo>
                <a:cubicBezTo>
                  <a:pt x="824924" y="2115207"/>
                  <a:pt x="795843" y="2116176"/>
                  <a:pt x="762885" y="2116176"/>
                </a:cubicBezTo>
                <a:cubicBezTo>
                  <a:pt x="761916" y="2056076"/>
                  <a:pt x="758523" y="2001307"/>
                  <a:pt x="762885" y="1947992"/>
                </a:cubicBezTo>
                <a:close/>
                <a:moveTo>
                  <a:pt x="775487" y="848256"/>
                </a:moveTo>
                <a:cubicBezTo>
                  <a:pt x="694545" y="878306"/>
                  <a:pt x="642200" y="937921"/>
                  <a:pt x="614088" y="1015955"/>
                </a:cubicBezTo>
                <a:cubicBezTo>
                  <a:pt x="584523" y="1096896"/>
                  <a:pt x="636384" y="1181715"/>
                  <a:pt x="719748" y="1203526"/>
                </a:cubicBezTo>
                <a:cubicBezTo>
                  <a:pt x="742044" y="1209342"/>
                  <a:pt x="760461" y="1204495"/>
                  <a:pt x="779849" y="1193347"/>
                </a:cubicBezTo>
                <a:cubicBezTo>
                  <a:pt x="834133" y="1162328"/>
                  <a:pt x="859821" y="1111921"/>
                  <a:pt x="875330" y="1054729"/>
                </a:cubicBezTo>
                <a:cubicBezTo>
                  <a:pt x="884055" y="1022740"/>
                  <a:pt x="888417" y="989782"/>
                  <a:pt x="893264" y="956824"/>
                </a:cubicBezTo>
                <a:cubicBezTo>
                  <a:pt x="900049" y="914657"/>
                  <a:pt x="914589" y="903025"/>
                  <a:pt x="957241" y="908841"/>
                </a:cubicBezTo>
                <a:cubicBezTo>
                  <a:pt x="1032851" y="919988"/>
                  <a:pt x="1055146" y="948100"/>
                  <a:pt x="1068717" y="1024679"/>
                </a:cubicBezTo>
                <a:cubicBezTo>
                  <a:pt x="1082773" y="1104651"/>
                  <a:pt x="1053208" y="1164751"/>
                  <a:pt x="999408" y="1217581"/>
                </a:cubicBezTo>
                <a:cubicBezTo>
                  <a:pt x="968389" y="1248116"/>
                  <a:pt x="936400" y="1278651"/>
                  <a:pt x="901018" y="1303854"/>
                </a:cubicBezTo>
                <a:cubicBezTo>
                  <a:pt x="803598" y="1374133"/>
                  <a:pt x="748344" y="1467676"/>
                  <a:pt x="727503" y="1586422"/>
                </a:cubicBezTo>
                <a:cubicBezTo>
                  <a:pt x="707631" y="1698867"/>
                  <a:pt x="696969" y="1811798"/>
                  <a:pt x="688729" y="1925213"/>
                </a:cubicBezTo>
                <a:cubicBezTo>
                  <a:pt x="685336" y="1968834"/>
                  <a:pt x="674189" y="2011485"/>
                  <a:pt x="668857" y="2054622"/>
                </a:cubicBezTo>
                <a:cubicBezTo>
                  <a:pt x="665949" y="2076917"/>
                  <a:pt x="668372" y="2099697"/>
                  <a:pt x="668372" y="2125385"/>
                </a:cubicBezTo>
                <a:cubicBezTo>
                  <a:pt x="628144" y="2129262"/>
                  <a:pt x="589370" y="2143803"/>
                  <a:pt x="546718" y="2119569"/>
                </a:cubicBezTo>
                <a:cubicBezTo>
                  <a:pt x="556896" y="2045413"/>
                  <a:pt x="568529" y="1969803"/>
                  <a:pt x="577253" y="1893224"/>
                </a:cubicBezTo>
                <a:cubicBezTo>
                  <a:pt x="588400" y="1796288"/>
                  <a:pt x="612150" y="1699352"/>
                  <a:pt x="590339" y="1600962"/>
                </a:cubicBezTo>
                <a:cubicBezTo>
                  <a:pt x="575314" y="1532623"/>
                  <a:pt x="558350" y="1464283"/>
                  <a:pt x="537024" y="1397882"/>
                </a:cubicBezTo>
                <a:cubicBezTo>
                  <a:pt x="511821" y="1318879"/>
                  <a:pt x="491465" y="1239392"/>
                  <a:pt x="487587" y="1156512"/>
                </a:cubicBezTo>
                <a:cubicBezTo>
                  <a:pt x="483710" y="1077994"/>
                  <a:pt x="479348" y="998991"/>
                  <a:pt x="481286" y="920473"/>
                </a:cubicBezTo>
                <a:cubicBezTo>
                  <a:pt x="483225" y="840016"/>
                  <a:pt x="549141" y="740657"/>
                  <a:pt x="648016" y="723209"/>
                </a:cubicBezTo>
                <a:cubicBezTo>
                  <a:pt x="702300" y="713515"/>
                  <a:pt x="749799" y="729509"/>
                  <a:pt x="790996" y="760529"/>
                </a:cubicBezTo>
                <a:cubicBezTo>
                  <a:pt x="806991" y="772646"/>
                  <a:pt x="813292" y="797849"/>
                  <a:pt x="826378" y="821114"/>
                </a:cubicBezTo>
                <a:cubicBezTo>
                  <a:pt x="805537" y="832746"/>
                  <a:pt x="790996" y="842440"/>
                  <a:pt x="775487" y="848256"/>
                </a:cubicBezTo>
                <a:close/>
                <a:moveTo>
                  <a:pt x="799720" y="961671"/>
                </a:moveTo>
                <a:cubicBezTo>
                  <a:pt x="800205" y="970395"/>
                  <a:pt x="803113" y="979119"/>
                  <a:pt x="800690" y="984935"/>
                </a:cubicBezTo>
                <a:cubicBezTo>
                  <a:pt x="786634" y="1016439"/>
                  <a:pt x="770640" y="1046974"/>
                  <a:pt x="756099" y="1078478"/>
                </a:cubicBezTo>
                <a:cubicBezTo>
                  <a:pt x="743498" y="1106105"/>
                  <a:pt x="723626" y="1109982"/>
                  <a:pt x="697938" y="1103682"/>
                </a:cubicBezTo>
                <a:cubicBezTo>
                  <a:pt x="689698" y="1037281"/>
                  <a:pt x="713932" y="1003353"/>
                  <a:pt x="799720" y="961671"/>
                </a:cubicBezTo>
                <a:close/>
                <a:moveTo>
                  <a:pt x="950456" y="2591161"/>
                </a:moveTo>
                <a:cubicBezTo>
                  <a:pt x="908289" y="2612003"/>
                  <a:pt x="862729" y="2626058"/>
                  <a:pt x="820077" y="2646900"/>
                </a:cubicBezTo>
                <a:cubicBezTo>
                  <a:pt x="778879" y="2667256"/>
                  <a:pt x="735258" y="2677435"/>
                  <a:pt x="691152" y="2685674"/>
                </a:cubicBezTo>
                <a:cubicBezTo>
                  <a:pt x="636384" y="2695852"/>
                  <a:pt x="581130" y="2706515"/>
                  <a:pt x="526361" y="2715239"/>
                </a:cubicBezTo>
                <a:cubicBezTo>
                  <a:pt x="474986" y="2723479"/>
                  <a:pt x="423610" y="2732688"/>
                  <a:pt x="371749" y="2734627"/>
                </a:cubicBezTo>
                <a:cubicBezTo>
                  <a:pt x="311164" y="2736565"/>
                  <a:pt x="250094" y="2729295"/>
                  <a:pt x="189025" y="2729295"/>
                </a:cubicBezTo>
                <a:cubicBezTo>
                  <a:pt x="140072" y="2729295"/>
                  <a:pt x="91120" y="2732203"/>
                  <a:pt x="45560" y="2753529"/>
                </a:cubicBezTo>
                <a:cubicBezTo>
                  <a:pt x="27142" y="2762253"/>
                  <a:pt x="9694" y="2769524"/>
                  <a:pt x="14056" y="2794727"/>
                </a:cubicBezTo>
                <a:cubicBezTo>
                  <a:pt x="17933" y="2816537"/>
                  <a:pt x="39259" y="2837379"/>
                  <a:pt x="60585" y="2838348"/>
                </a:cubicBezTo>
                <a:cubicBezTo>
                  <a:pt x="96936" y="2839802"/>
                  <a:pt x="133287" y="2841741"/>
                  <a:pt x="169638" y="2841256"/>
                </a:cubicBezTo>
                <a:cubicBezTo>
                  <a:pt x="272874" y="2838833"/>
                  <a:pt x="375626" y="2836409"/>
                  <a:pt x="478863" y="2832047"/>
                </a:cubicBezTo>
                <a:cubicBezTo>
                  <a:pt x="517153" y="2830593"/>
                  <a:pt x="556412" y="2827200"/>
                  <a:pt x="592763" y="2817022"/>
                </a:cubicBezTo>
                <a:cubicBezTo>
                  <a:pt x="683398" y="2790849"/>
                  <a:pt x="774032" y="2763707"/>
                  <a:pt x="861759" y="2729780"/>
                </a:cubicBezTo>
                <a:cubicBezTo>
                  <a:pt x="916528" y="2708454"/>
                  <a:pt x="969843" y="2678889"/>
                  <a:pt x="1017341" y="2644476"/>
                </a:cubicBezTo>
                <a:cubicBezTo>
                  <a:pt x="1086651" y="2593585"/>
                  <a:pt x="1077926" y="2508766"/>
                  <a:pt x="1004740" y="2462722"/>
                </a:cubicBezTo>
                <a:cubicBezTo>
                  <a:pt x="995046" y="2456421"/>
                  <a:pt x="985353" y="2450605"/>
                  <a:pt x="972266" y="2442365"/>
                </a:cubicBezTo>
                <a:cubicBezTo>
                  <a:pt x="984868" y="2431218"/>
                  <a:pt x="994561" y="2423463"/>
                  <a:pt x="1002801" y="2415223"/>
                </a:cubicBezTo>
                <a:cubicBezTo>
                  <a:pt x="1017341" y="2400198"/>
                  <a:pt x="1033821" y="2386142"/>
                  <a:pt x="1044483" y="2369179"/>
                </a:cubicBezTo>
                <a:cubicBezTo>
                  <a:pt x="1072110" y="2325073"/>
                  <a:pt x="1055631" y="2281936"/>
                  <a:pt x="1006194" y="2264973"/>
                </a:cubicBezTo>
                <a:cubicBezTo>
                  <a:pt x="989715" y="2259157"/>
                  <a:pt x="972266" y="2256248"/>
                  <a:pt x="955303" y="2253340"/>
                </a:cubicBezTo>
                <a:cubicBezTo>
                  <a:pt x="863213" y="2236861"/>
                  <a:pt x="770640" y="2238315"/>
                  <a:pt x="678551" y="2246555"/>
                </a:cubicBezTo>
                <a:cubicBezTo>
                  <a:pt x="584523" y="2254794"/>
                  <a:pt x="490980" y="2264973"/>
                  <a:pt x="396952" y="2274666"/>
                </a:cubicBezTo>
                <a:cubicBezTo>
                  <a:pt x="331036" y="2281452"/>
                  <a:pt x="264635" y="2287753"/>
                  <a:pt x="198718" y="2296961"/>
                </a:cubicBezTo>
                <a:cubicBezTo>
                  <a:pt x="168668" y="2301323"/>
                  <a:pt x="136680" y="2305201"/>
                  <a:pt x="110507" y="2327012"/>
                </a:cubicBezTo>
                <a:cubicBezTo>
                  <a:pt x="113900" y="2350761"/>
                  <a:pt x="125532" y="2363847"/>
                  <a:pt x="148312" y="2364332"/>
                </a:cubicBezTo>
                <a:cubicBezTo>
                  <a:pt x="167699" y="2364816"/>
                  <a:pt x="187086" y="2363847"/>
                  <a:pt x="205989" y="2362878"/>
                </a:cubicBezTo>
                <a:cubicBezTo>
                  <a:pt x="301955" y="2357546"/>
                  <a:pt x="398406" y="2352215"/>
                  <a:pt x="494373" y="2347368"/>
                </a:cubicBezTo>
                <a:cubicBezTo>
                  <a:pt x="568044" y="2343491"/>
                  <a:pt x="641230" y="2340583"/>
                  <a:pt x="714902" y="2337190"/>
                </a:cubicBezTo>
                <a:cubicBezTo>
                  <a:pt x="777910" y="2334282"/>
                  <a:pt x="840918" y="2330889"/>
                  <a:pt x="903442" y="2328950"/>
                </a:cubicBezTo>
                <a:cubicBezTo>
                  <a:pt x="917982" y="2328466"/>
                  <a:pt x="932038" y="2334282"/>
                  <a:pt x="954333" y="2338644"/>
                </a:cubicBezTo>
                <a:cubicBezTo>
                  <a:pt x="897626" y="2385658"/>
                  <a:pt x="849642" y="2426371"/>
                  <a:pt x="775971" y="2406984"/>
                </a:cubicBezTo>
                <a:cubicBezTo>
                  <a:pt x="746406" y="2399229"/>
                  <a:pt x="713448" y="2402622"/>
                  <a:pt x="681943" y="2401652"/>
                </a:cubicBezTo>
                <a:cubicBezTo>
                  <a:pt x="615542" y="2400198"/>
                  <a:pt x="548657" y="2402622"/>
                  <a:pt x="482256" y="2396805"/>
                </a:cubicBezTo>
                <a:cubicBezTo>
                  <a:pt x="392590" y="2389050"/>
                  <a:pt x="304378" y="2396321"/>
                  <a:pt x="215682" y="2410376"/>
                </a:cubicBezTo>
                <a:cubicBezTo>
                  <a:pt x="172546" y="2417162"/>
                  <a:pt x="136680" y="2435580"/>
                  <a:pt x="102752" y="2461268"/>
                </a:cubicBezTo>
                <a:cubicBezTo>
                  <a:pt x="52345" y="2499557"/>
                  <a:pt x="45560" y="2550933"/>
                  <a:pt x="85304" y="2600855"/>
                </a:cubicBezTo>
                <a:cubicBezTo>
                  <a:pt x="112930" y="2635752"/>
                  <a:pt x="151705" y="2643992"/>
                  <a:pt x="192418" y="2648838"/>
                </a:cubicBezTo>
                <a:cubicBezTo>
                  <a:pt x="335883" y="2665802"/>
                  <a:pt x="476440" y="2641084"/>
                  <a:pt x="614088" y="2608125"/>
                </a:cubicBezTo>
                <a:cubicBezTo>
                  <a:pt x="701815" y="2587284"/>
                  <a:pt x="785180" y="2545602"/>
                  <a:pt x="869030" y="2511189"/>
                </a:cubicBezTo>
                <a:cubicBezTo>
                  <a:pt x="912166" y="2493741"/>
                  <a:pt x="966450" y="2503919"/>
                  <a:pt x="1005709" y="2547056"/>
                </a:cubicBezTo>
                <a:cubicBezTo>
                  <a:pt x="987291" y="2562566"/>
                  <a:pt x="970812" y="2580983"/>
                  <a:pt x="950456" y="2591161"/>
                </a:cubicBezTo>
                <a:close/>
                <a:moveTo>
                  <a:pt x="633476" y="2494226"/>
                </a:moveTo>
                <a:cubicBezTo>
                  <a:pt x="479348" y="2560142"/>
                  <a:pt x="318434" y="2564020"/>
                  <a:pt x="155097" y="2542694"/>
                </a:cubicBezTo>
                <a:cubicBezTo>
                  <a:pt x="308741" y="2470477"/>
                  <a:pt x="472077" y="2492287"/>
                  <a:pt x="633476" y="2494226"/>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 name="Google Shape;15;p2"/>
          <p:cNvSpPr txBox="1">
            <a:spLocks noGrp="1"/>
          </p:cNvSpPr>
          <p:nvPr>
            <p:ph type="ctrTitle"/>
          </p:nvPr>
        </p:nvSpPr>
        <p:spPr>
          <a:xfrm>
            <a:off x="514350" y="1546200"/>
            <a:ext cx="6210300" cy="1939500"/>
          </a:xfrm>
          <a:prstGeom prst="rect">
            <a:avLst/>
          </a:prstGeom>
        </p:spPr>
        <p:txBody>
          <a:bodyPr spcFirstLastPara="1" wrap="square" lIns="0" tIns="0" rIns="0" bIns="0" anchor="ctr" anchorCtr="0">
            <a:noAutofit/>
          </a:bodyPr>
          <a:lstStyle>
            <a:lvl1pPr lvl="0" rtl="0">
              <a:spcBef>
                <a:spcPts val="0"/>
              </a:spcBef>
              <a:spcAft>
                <a:spcPts val="0"/>
              </a:spcAft>
              <a:buSzPts val="6300"/>
              <a:buNone/>
              <a:defRPr sz="63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6" name="Google Shape;16;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lt2"/>
        </a:solidFill>
        <a:effectLst/>
      </p:bgPr>
    </p:bg>
    <p:spTree>
      <p:nvGrpSpPr>
        <p:cNvPr id="1" name="Shape 17"/>
        <p:cNvGrpSpPr/>
        <p:nvPr/>
      </p:nvGrpSpPr>
      <p:grpSpPr>
        <a:xfrm>
          <a:off x="0" y="0"/>
          <a:ext cx="0" cy="0"/>
          <a:chOff x="0" y="0"/>
          <a:chExt cx="0" cy="0"/>
        </a:xfrm>
      </p:grpSpPr>
      <p:sp>
        <p:nvSpPr>
          <p:cNvPr id="18" name="Google Shape;18;p3"/>
          <p:cNvSpPr>
            <a:spLocks noGrp="1"/>
          </p:cNvSpPr>
          <p:nvPr>
            <p:ph type="pic" idx="2"/>
          </p:nvPr>
        </p:nvSpPr>
        <p:spPr>
          <a:xfrm>
            <a:off x="987325" y="781175"/>
            <a:ext cx="3115800" cy="3898800"/>
          </a:xfrm>
          <a:prstGeom prst="rect">
            <a:avLst/>
          </a:prstGeom>
          <a:noFill/>
          <a:ln>
            <a:noFill/>
          </a:ln>
        </p:spPr>
      </p:sp>
      <p:sp>
        <p:nvSpPr>
          <p:cNvPr id="19" name="Google Shape;19;p3"/>
          <p:cNvSpPr/>
          <p:nvPr/>
        </p:nvSpPr>
        <p:spPr>
          <a:xfrm rot="-395572">
            <a:off x="3570326" y="4339381"/>
            <a:ext cx="880366" cy="580429"/>
          </a:xfrm>
          <a:custGeom>
            <a:avLst/>
            <a:gdLst/>
            <a:ahLst/>
            <a:cxnLst/>
            <a:rect l="l" t="t" r="r" b="b"/>
            <a:pathLst>
              <a:path w="1757878" h="1158976" extrusionOk="0">
                <a:moveTo>
                  <a:pt x="544916" y="354875"/>
                </a:moveTo>
                <a:cubicBezTo>
                  <a:pt x="521511" y="296994"/>
                  <a:pt x="498422" y="241960"/>
                  <a:pt x="477230" y="185977"/>
                </a:cubicBezTo>
                <a:cubicBezTo>
                  <a:pt x="471221" y="170163"/>
                  <a:pt x="469007" y="151818"/>
                  <a:pt x="468691" y="134738"/>
                </a:cubicBezTo>
                <a:cubicBezTo>
                  <a:pt x="468374" y="118924"/>
                  <a:pt x="478496" y="113863"/>
                  <a:pt x="493361" y="119873"/>
                </a:cubicBezTo>
                <a:cubicBezTo>
                  <a:pt x="514869" y="128413"/>
                  <a:pt x="529418" y="144860"/>
                  <a:pt x="538274" y="165102"/>
                </a:cubicBezTo>
                <a:cubicBezTo>
                  <a:pt x="558833" y="210964"/>
                  <a:pt x="578126" y="257142"/>
                  <a:pt x="597736" y="303320"/>
                </a:cubicBezTo>
                <a:cubicBezTo>
                  <a:pt x="601215" y="311227"/>
                  <a:pt x="604694" y="318818"/>
                  <a:pt x="607857" y="326409"/>
                </a:cubicBezTo>
                <a:cubicBezTo>
                  <a:pt x="704641" y="299524"/>
                  <a:pt x="796997" y="262519"/>
                  <a:pt x="902321" y="259988"/>
                </a:cubicBezTo>
                <a:cubicBezTo>
                  <a:pt x="897577" y="215392"/>
                  <a:pt x="891884" y="171428"/>
                  <a:pt x="888404" y="127464"/>
                </a:cubicBezTo>
                <a:cubicBezTo>
                  <a:pt x="884925" y="85398"/>
                  <a:pt x="869427" y="43964"/>
                  <a:pt x="876385" y="0"/>
                </a:cubicBezTo>
                <a:cubicBezTo>
                  <a:pt x="898842" y="2847"/>
                  <a:pt x="905800" y="15182"/>
                  <a:pt x="910544" y="28782"/>
                </a:cubicBezTo>
                <a:cubicBezTo>
                  <a:pt x="915289" y="43331"/>
                  <a:pt x="920033" y="57881"/>
                  <a:pt x="922563" y="73062"/>
                </a:cubicBezTo>
                <a:cubicBezTo>
                  <a:pt x="933001" y="130943"/>
                  <a:pt x="942806" y="188824"/>
                  <a:pt x="953243" y="249867"/>
                </a:cubicBezTo>
                <a:cubicBezTo>
                  <a:pt x="1016501" y="253663"/>
                  <a:pt x="1079758" y="257142"/>
                  <a:pt x="1144914" y="261253"/>
                </a:cubicBezTo>
                <a:cubicBezTo>
                  <a:pt x="1148393" y="235950"/>
                  <a:pt x="1150923" y="210015"/>
                  <a:pt x="1155351" y="184712"/>
                </a:cubicBezTo>
                <a:cubicBezTo>
                  <a:pt x="1161044" y="151502"/>
                  <a:pt x="1167370" y="118292"/>
                  <a:pt x="1175277" y="85714"/>
                </a:cubicBezTo>
                <a:cubicBezTo>
                  <a:pt x="1178124" y="74328"/>
                  <a:pt x="1179073" y="55350"/>
                  <a:pt x="1196785" y="57564"/>
                </a:cubicBezTo>
                <a:cubicBezTo>
                  <a:pt x="1215129" y="59778"/>
                  <a:pt x="1213864" y="78123"/>
                  <a:pt x="1213548" y="91723"/>
                </a:cubicBezTo>
                <a:cubicBezTo>
                  <a:pt x="1211967" y="145176"/>
                  <a:pt x="1209436" y="198629"/>
                  <a:pt x="1207539" y="251765"/>
                </a:cubicBezTo>
                <a:cubicBezTo>
                  <a:pt x="1207222" y="259356"/>
                  <a:pt x="1207539" y="266947"/>
                  <a:pt x="1207539" y="274538"/>
                </a:cubicBezTo>
                <a:cubicBezTo>
                  <a:pt x="1249605" y="286240"/>
                  <a:pt x="1291039" y="296678"/>
                  <a:pt x="1332156" y="309645"/>
                </a:cubicBezTo>
                <a:cubicBezTo>
                  <a:pt x="1373273" y="322297"/>
                  <a:pt x="1413442" y="337479"/>
                  <a:pt x="1457722" y="352661"/>
                </a:cubicBezTo>
                <a:cubicBezTo>
                  <a:pt x="1473220" y="318501"/>
                  <a:pt x="1488402" y="283077"/>
                  <a:pt x="1505481" y="248286"/>
                </a:cubicBezTo>
                <a:cubicBezTo>
                  <a:pt x="1517500" y="223932"/>
                  <a:pt x="1532050" y="200526"/>
                  <a:pt x="1545966" y="177437"/>
                </a:cubicBezTo>
                <a:cubicBezTo>
                  <a:pt x="1551659" y="168265"/>
                  <a:pt x="1558934" y="158460"/>
                  <a:pt x="1572218" y="164153"/>
                </a:cubicBezTo>
                <a:cubicBezTo>
                  <a:pt x="1585502" y="169846"/>
                  <a:pt x="1593726" y="180284"/>
                  <a:pt x="1591512" y="194833"/>
                </a:cubicBezTo>
                <a:cubicBezTo>
                  <a:pt x="1589614" y="206536"/>
                  <a:pt x="1585186" y="217922"/>
                  <a:pt x="1580442" y="228676"/>
                </a:cubicBezTo>
                <a:cubicBezTo>
                  <a:pt x="1560832" y="273589"/>
                  <a:pt x="1540273" y="317869"/>
                  <a:pt x="1520347" y="362465"/>
                </a:cubicBezTo>
                <a:cubicBezTo>
                  <a:pt x="1516868" y="370056"/>
                  <a:pt x="1515286" y="378596"/>
                  <a:pt x="1513389" y="384922"/>
                </a:cubicBezTo>
                <a:cubicBezTo>
                  <a:pt x="1554506" y="421295"/>
                  <a:pt x="1593409" y="455770"/>
                  <a:pt x="1635159" y="492776"/>
                </a:cubicBezTo>
                <a:cubicBezTo>
                  <a:pt x="1640853" y="485818"/>
                  <a:pt x="1647178" y="478859"/>
                  <a:pt x="1652239" y="471268"/>
                </a:cubicBezTo>
                <a:cubicBezTo>
                  <a:pt x="1669318" y="444700"/>
                  <a:pt x="1685765" y="417816"/>
                  <a:pt x="1703161" y="391564"/>
                </a:cubicBezTo>
                <a:cubicBezTo>
                  <a:pt x="1708538" y="383657"/>
                  <a:pt x="1715813" y="376698"/>
                  <a:pt x="1723720" y="371005"/>
                </a:cubicBezTo>
                <a:cubicBezTo>
                  <a:pt x="1740800" y="358986"/>
                  <a:pt x="1757879" y="365945"/>
                  <a:pt x="1757879" y="386187"/>
                </a:cubicBezTo>
                <a:cubicBezTo>
                  <a:pt x="1757879" y="402001"/>
                  <a:pt x="1755349" y="419714"/>
                  <a:pt x="1748390" y="433314"/>
                </a:cubicBezTo>
                <a:cubicBezTo>
                  <a:pt x="1724985" y="478543"/>
                  <a:pt x="1698417" y="521874"/>
                  <a:pt x="1674063" y="566787"/>
                </a:cubicBezTo>
                <a:cubicBezTo>
                  <a:pt x="1661728" y="589560"/>
                  <a:pt x="1652555" y="614230"/>
                  <a:pt x="1641169" y="637636"/>
                </a:cubicBezTo>
                <a:cubicBezTo>
                  <a:pt x="1634527" y="651236"/>
                  <a:pt x="1628201" y="665153"/>
                  <a:pt x="1619029" y="677171"/>
                </a:cubicBezTo>
                <a:cubicBezTo>
                  <a:pt x="1580442" y="728410"/>
                  <a:pt x="1541538" y="779649"/>
                  <a:pt x="1501686" y="829622"/>
                </a:cubicBezTo>
                <a:cubicBezTo>
                  <a:pt x="1477964" y="859037"/>
                  <a:pt x="1452661" y="887186"/>
                  <a:pt x="1425777" y="914071"/>
                </a:cubicBezTo>
                <a:cubicBezTo>
                  <a:pt x="1399525" y="940323"/>
                  <a:pt x="1374538" y="967523"/>
                  <a:pt x="1343226" y="987133"/>
                </a:cubicBezTo>
                <a:cubicBezTo>
                  <a:pt x="1281550" y="1026037"/>
                  <a:pt x="1218925" y="1063042"/>
                  <a:pt x="1151872" y="1093406"/>
                </a:cubicBezTo>
                <a:cubicBezTo>
                  <a:pt x="1100317" y="1116811"/>
                  <a:pt x="1045283" y="1122188"/>
                  <a:pt x="992147" y="1137053"/>
                </a:cubicBezTo>
                <a:cubicBezTo>
                  <a:pt x="966211" y="1144328"/>
                  <a:pt x="939010" y="1148440"/>
                  <a:pt x="912126" y="1151286"/>
                </a:cubicBezTo>
                <a:cubicBezTo>
                  <a:pt x="863734" y="1156347"/>
                  <a:pt x="815974" y="1163938"/>
                  <a:pt x="766634" y="1154449"/>
                </a:cubicBezTo>
                <a:cubicBezTo>
                  <a:pt x="740698" y="1149389"/>
                  <a:pt x="712865" y="1154449"/>
                  <a:pt x="685980" y="1152552"/>
                </a:cubicBezTo>
                <a:cubicBezTo>
                  <a:pt x="611969" y="1147175"/>
                  <a:pt x="538590" y="1138002"/>
                  <a:pt x="468058" y="1113016"/>
                </a:cubicBezTo>
                <a:cubicBezTo>
                  <a:pt x="425992" y="1098150"/>
                  <a:pt x="381712" y="1087080"/>
                  <a:pt x="343441" y="1065572"/>
                </a:cubicBezTo>
                <a:cubicBezTo>
                  <a:pt x="260257" y="1019395"/>
                  <a:pt x="190041" y="957402"/>
                  <a:pt x="146394" y="870739"/>
                </a:cubicBezTo>
                <a:cubicBezTo>
                  <a:pt x="116979" y="812226"/>
                  <a:pt x="80922" y="757508"/>
                  <a:pt x="41702" y="705005"/>
                </a:cubicBezTo>
                <a:cubicBezTo>
                  <a:pt x="30632" y="688874"/>
                  <a:pt x="19879" y="670846"/>
                  <a:pt x="9441" y="653134"/>
                </a:cubicBezTo>
                <a:cubicBezTo>
                  <a:pt x="5013" y="645859"/>
                  <a:pt x="1850" y="637319"/>
                  <a:pt x="585" y="628780"/>
                </a:cubicBezTo>
                <a:cubicBezTo>
                  <a:pt x="-2578" y="609170"/>
                  <a:pt x="7227" y="599681"/>
                  <a:pt x="26521" y="601895"/>
                </a:cubicBezTo>
                <a:cubicBezTo>
                  <a:pt x="42968" y="603793"/>
                  <a:pt x="54038" y="612965"/>
                  <a:pt x="63210" y="626566"/>
                </a:cubicBezTo>
                <a:cubicBezTo>
                  <a:pt x="80606" y="653134"/>
                  <a:pt x="98634" y="679069"/>
                  <a:pt x="116663" y="705005"/>
                </a:cubicBezTo>
                <a:cubicBezTo>
                  <a:pt x="120142" y="710065"/>
                  <a:pt x="124886" y="714177"/>
                  <a:pt x="128049" y="717656"/>
                </a:cubicBezTo>
                <a:cubicBezTo>
                  <a:pt x="166003" y="667367"/>
                  <a:pt x="203009" y="617709"/>
                  <a:pt x="241912" y="566155"/>
                </a:cubicBezTo>
                <a:cubicBezTo>
                  <a:pt x="218191" y="528516"/>
                  <a:pt x="193204" y="489297"/>
                  <a:pt x="168534" y="449761"/>
                </a:cubicBezTo>
                <a:cubicBezTo>
                  <a:pt x="160310" y="436793"/>
                  <a:pt x="151454" y="424142"/>
                  <a:pt x="145761" y="410225"/>
                </a:cubicBezTo>
                <a:cubicBezTo>
                  <a:pt x="142914" y="403583"/>
                  <a:pt x="143547" y="390931"/>
                  <a:pt x="147975" y="387136"/>
                </a:cubicBezTo>
                <a:cubicBezTo>
                  <a:pt x="152719" y="383340"/>
                  <a:pt x="165687" y="384289"/>
                  <a:pt x="171064" y="388085"/>
                </a:cubicBezTo>
                <a:cubicBezTo>
                  <a:pt x="184981" y="398206"/>
                  <a:pt x="198265" y="409909"/>
                  <a:pt x="209335" y="423193"/>
                </a:cubicBezTo>
                <a:cubicBezTo>
                  <a:pt x="237168" y="456719"/>
                  <a:pt x="263736" y="491194"/>
                  <a:pt x="291886" y="526302"/>
                </a:cubicBezTo>
                <a:cubicBezTo>
                  <a:pt x="364948" y="451026"/>
                  <a:pt x="454774" y="402001"/>
                  <a:pt x="544916" y="354875"/>
                </a:cubicBezTo>
                <a:close/>
                <a:moveTo>
                  <a:pt x="649607" y="399155"/>
                </a:moveTo>
                <a:cubicBezTo>
                  <a:pt x="636956" y="402950"/>
                  <a:pt x="631579" y="403899"/>
                  <a:pt x="626834" y="406113"/>
                </a:cubicBezTo>
                <a:cubicBezTo>
                  <a:pt x="574014" y="431416"/>
                  <a:pt x="519929" y="453873"/>
                  <a:pt x="472170" y="488664"/>
                </a:cubicBezTo>
                <a:cubicBezTo>
                  <a:pt x="419982" y="526619"/>
                  <a:pt x="360520" y="555085"/>
                  <a:pt x="316240" y="604109"/>
                </a:cubicBezTo>
                <a:cubicBezTo>
                  <a:pt x="271011" y="654083"/>
                  <a:pt x="223884" y="702474"/>
                  <a:pt x="178971" y="752448"/>
                </a:cubicBezTo>
                <a:cubicBezTo>
                  <a:pt x="159678" y="773639"/>
                  <a:pt x="160627" y="800840"/>
                  <a:pt x="176125" y="827408"/>
                </a:cubicBezTo>
                <a:cubicBezTo>
                  <a:pt x="206172" y="878963"/>
                  <a:pt x="246024" y="921978"/>
                  <a:pt x="289988" y="961198"/>
                </a:cubicBezTo>
                <a:cubicBezTo>
                  <a:pt x="301375" y="971319"/>
                  <a:pt x="313393" y="980807"/>
                  <a:pt x="326678" y="988082"/>
                </a:cubicBezTo>
                <a:cubicBezTo>
                  <a:pt x="440541" y="1051340"/>
                  <a:pt x="565475" y="1073480"/>
                  <a:pt x="693571" y="1082968"/>
                </a:cubicBezTo>
                <a:cubicBezTo>
                  <a:pt x="699581" y="1083285"/>
                  <a:pt x="705906" y="1080438"/>
                  <a:pt x="708753" y="1079805"/>
                </a:cubicBezTo>
                <a:cubicBezTo>
                  <a:pt x="678706" y="1057033"/>
                  <a:pt x="645179" y="1036474"/>
                  <a:pt x="617346" y="1009590"/>
                </a:cubicBezTo>
                <a:cubicBezTo>
                  <a:pt x="546181" y="940955"/>
                  <a:pt x="518348" y="852711"/>
                  <a:pt x="511706" y="756243"/>
                </a:cubicBezTo>
                <a:cubicBezTo>
                  <a:pt x="507594" y="693302"/>
                  <a:pt x="519613" y="632259"/>
                  <a:pt x="542069" y="574062"/>
                </a:cubicBezTo>
                <a:cubicBezTo>
                  <a:pt x="558833" y="530730"/>
                  <a:pt x="572749" y="485501"/>
                  <a:pt x="607857" y="451659"/>
                </a:cubicBezTo>
                <a:cubicBezTo>
                  <a:pt x="622406" y="438691"/>
                  <a:pt x="633160" y="420979"/>
                  <a:pt x="649607" y="399155"/>
                </a:cubicBezTo>
                <a:close/>
                <a:moveTo>
                  <a:pt x="1232209" y="964677"/>
                </a:moveTo>
                <a:cubicBezTo>
                  <a:pt x="1293252" y="935262"/>
                  <a:pt x="1341645" y="891298"/>
                  <a:pt x="1391934" y="850181"/>
                </a:cubicBezTo>
                <a:cubicBezTo>
                  <a:pt x="1415023" y="831204"/>
                  <a:pt x="1434317" y="807482"/>
                  <a:pt x="1451080" y="781863"/>
                </a:cubicBezTo>
                <a:cubicBezTo>
                  <a:pt x="1470057" y="752764"/>
                  <a:pt x="1493779" y="726829"/>
                  <a:pt x="1515286" y="699628"/>
                </a:cubicBezTo>
                <a:cubicBezTo>
                  <a:pt x="1541222" y="667367"/>
                  <a:pt x="1566209" y="634156"/>
                  <a:pt x="1593726" y="603477"/>
                </a:cubicBezTo>
                <a:cubicBezTo>
                  <a:pt x="1607642" y="588295"/>
                  <a:pt x="1614284" y="571848"/>
                  <a:pt x="1619029" y="553503"/>
                </a:cubicBezTo>
                <a:cubicBezTo>
                  <a:pt x="1573167" y="520925"/>
                  <a:pt x="1530152" y="487083"/>
                  <a:pt x="1483974" y="458933"/>
                </a:cubicBezTo>
                <a:cubicBezTo>
                  <a:pt x="1440326" y="432681"/>
                  <a:pt x="1395413" y="404532"/>
                  <a:pt x="1347021" y="391564"/>
                </a:cubicBezTo>
                <a:cubicBezTo>
                  <a:pt x="1278387" y="372587"/>
                  <a:pt x="1209436" y="350130"/>
                  <a:pt x="1137323" y="345702"/>
                </a:cubicBezTo>
                <a:cubicBezTo>
                  <a:pt x="1115183" y="344121"/>
                  <a:pt x="1093042" y="338744"/>
                  <a:pt x="1071219" y="334948"/>
                </a:cubicBezTo>
                <a:cubicBezTo>
                  <a:pt x="1139853" y="379861"/>
                  <a:pt x="1201213" y="428886"/>
                  <a:pt x="1241698" y="502581"/>
                </a:cubicBezTo>
                <a:cubicBezTo>
                  <a:pt x="1282182" y="576276"/>
                  <a:pt x="1306537" y="653134"/>
                  <a:pt x="1303374" y="736634"/>
                </a:cubicBezTo>
                <a:cubicBezTo>
                  <a:pt x="1300527" y="817603"/>
                  <a:pt x="1273959" y="893512"/>
                  <a:pt x="1232209" y="964677"/>
                </a:cubicBezTo>
                <a:close/>
                <a:moveTo>
                  <a:pt x="821035" y="894145"/>
                </a:moveTo>
                <a:cubicBezTo>
                  <a:pt x="818189" y="894145"/>
                  <a:pt x="815342" y="894461"/>
                  <a:pt x="812495" y="894461"/>
                </a:cubicBezTo>
                <a:cubicBezTo>
                  <a:pt x="813760" y="901103"/>
                  <a:pt x="815026" y="907745"/>
                  <a:pt x="816291" y="914387"/>
                </a:cubicBezTo>
                <a:cubicBezTo>
                  <a:pt x="818505" y="914071"/>
                  <a:pt x="820719" y="913754"/>
                  <a:pt x="822617" y="913122"/>
                </a:cubicBezTo>
                <a:cubicBezTo>
                  <a:pt x="822300" y="907113"/>
                  <a:pt x="821668" y="900787"/>
                  <a:pt x="821035" y="894145"/>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3"/>
          <p:cNvSpPr/>
          <p:nvPr/>
        </p:nvSpPr>
        <p:spPr>
          <a:xfrm rot="655073">
            <a:off x="1546175" y="439787"/>
            <a:ext cx="1452905" cy="574442"/>
          </a:xfrm>
          <a:custGeom>
            <a:avLst/>
            <a:gdLst/>
            <a:ahLst/>
            <a:cxnLst/>
            <a:rect l="l" t="t" r="r" b="b"/>
            <a:pathLst>
              <a:path w="2896664" h="1145267" extrusionOk="0">
                <a:moveTo>
                  <a:pt x="2852644" y="149318"/>
                </a:moveTo>
                <a:cubicBezTo>
                  <a:pt x="2821904" y="158410"/>
                  <a:pt x="2795926" y="161874"/>
                  <a:pt x="2773845" y="173130"/>
                </a:cubicBezTo>
                <a:cubicBezTo>
                  <a:pt x="2706304" y="206901"/>
                  <a:pt x="2632700" y="224220"/>
                  <a:pt x="2563860" y="254094"/>
                </a:cubicBezTo>
                <a:cubicBezTo>
                  <a:pt x="2520997" y="272711"/>
                  <a:pt x="2479432" y="293060"/>
                  <a:pt x="2437002" y="312544"/>
                </a:cubicBezTo>
                <a:cubicBezTo>
                  <a:pt x="2397170" y="330728"/>
                  <a:pt x="2356905" y="347613"/>
                  <a:pt x="2317506" y="366231"/>
                </a:cubicBezTo>
                <a:cubicBezTo>
                  <a:pt x="2248665" y="398703"/>
                  <a:pt x="2179824" y="432040"/>
                  <a:pt x="2111417" y="465811"/>
                </a:cubicBezTo>
                <a:cubicBezTo>
                  <a:pt x="2094098" y="474471"/>
                  <a:pt x="2078945" y="486160"/>
                  <a:pt x="2078945" y="509107"/>
                </a:cubicBezTo>
                <a:cubicBezTo>
                  <a:pt x="2078945" y="549806"/>
                  <a:pt x="2059461" y="574051"/>
                  <a:pt x="2018763" y="576649"/>
                </a:cubicBezTo>
                <a:cubicBezTo>
                  <a:pt x="2002311" y="666705"/>
                  <a:pt x="1978498" y="751998"/>
                  <a:pt x="1939532" y="832095"/>
                </a:cubicBezTo>
                <a:cubicBezTo>
                  <a:pt x="1899699" y="913059"/>
                  <a:pt x="1848610" y="986662"/>
                  <a:pt x="1770244" y="1035587"/>
                </a:cubicBezTo>
                <a:cubicBezTo>
                  <a:pt x="1718289" y="1068059"/>
                  <a:pt x="1661571" y="1089707"/>
                  <a:pt x="1600091" y="1097933"/>
                </a:cubicBezTo>
                <a:cubicBezTo>
                  <a:pt x="1487954" y="1113086"/>
                  <a:pt x="1386209" y="1082779"/>
                  <a:pt x="1289659" y="1029958"/>
                </a:cubicBezTo>
                <a:cubicBezTo>
                  <a:pt x="1234673" y="1000084"/>
                  <a:pt x="1200469" y="954190"/>
                  <a:pt x="1187480" y="892277"/>
                </a:cubicBezTo>
                <a:cubicBezTo>
                  <a:pt x="1177089" y="842053"/>
                  <a:pt x="1175358" y="791397"/>
                  <a:pt x="1174492" y="740741"/>
                </a:cubicBezTo>
                <a:cubicBezTo>
                  <a:pt x="1174059" y="698311"/>
                  <a:pt x="1175358" y="655881"/>
                  <a:pt x="1175791" y="613451"/>
                </a:cubicBezTo>
                <a:cubicBezTo>
                  <a:pt x="1175791" y="607822"/>
                  <a:pt x="1173626" y="601761"/>
                  <a:pt x="1172760" y="596565"/>
                </a:cubicBezTo>
                <a:cubicBezTo>
                  <a:pt x="1087034" y="594833"/>
                  <a:pt x="1003040" y="593534"/>
                  <a:pt x="919045" y="592236"/>
                </a:cubicBezTo>
                <a:cubicBezTo>
                  <a:pt x="916448" y="592236"/>
                  <a:pt x="913417" y="594833"/>
                  <a:pt x="911252" y="595699"/>
                </a:cubicBezTo>
                <a:cubicBezTo>
                  <a:pt x="906490" y="632068"/>
                  <a:pt x="903026" y="668437"/>
                  <a:pt x="896531" y="704372"/>
                </a:cubicBezTo>
                <a:cubicBezTo>
                  <a:pt x="886573" y="757193"/>
                  <a:pt x="875316" y="810014"/>
                  <a:pt x="862328" y="861970"/>
                </a:cubicBezTo>
                <a:cubicBezTo>
                  <a:pt x="856266" y="887514"/>
                  <a:pt x="847174" y="912626"/>
                  <a:pt x="837216" y="936872"/>
                </a:cubicBezTo>
                <a:cubicBezTo>
                  <a:pt x="801713" y="1023464"/>
                  <a:pt x="734604" y="1075419"/>
                  <a:pt x="650610" y="1111355"/>
                </a:cubicBezTo>
                <a:cubicBezTo>
                  <a:pt x="604717" y="1130838"/>
                  <a:pt x="557091" y="1142528"/>
                  <a:pt x="508599" y="1144692"/>
                </a:cubicBezTo>
                <a:cubicBezTo>
                  <a:pt x="447985" y="1147723"/>
                  <a:pt x="386938" y="1139064"/>
                  <a:pt x="330653" y="1111787"/>
                </a:cubicBezTo>
                <a:cubicBezTo>
                  <a:pt x="305974" y="1100098"/>
                  <a:pt x="279997" y="1089707"/>
                  <a:pt x="257483" y="1074120"/>
                </a:cubicBezTo>
                <a:cubicBezTo>
                  <a:pt x="172623" y="1015237"/>
                  <a:pt x="119802" y="932975"/>
                  <a:pt x="79536" y="839023"/>
                </a:cubicBezTo>
                <a:cubicBezTo>
                  <a:pt x="53992" y="779707"/>
                  <a:pt x="48363" y="717361"/>
                  <a:pt x="35807" y="655881"/>
                </a:cubicBezTo>
                <a:cubicBezTo>
                  <a:pt x="33643" y="645923"/>
                  <a:pt x="32777" y="634666"/>
                  <a:pt x="27148" y="627305"/>
                </a:cubicBezTo>
                <a:cubicBezTo>
                  <a:pt x="13726" y="609987"/>
                  <a:pt x="11995" y="589638"/>
                  <a:pt x="9397" y="569722"/>
                </a:cubicBezTo>
                <a:cubicBezTo>
                  <a:pt x="5933" y="546775"/>
                  <a:pt x="3768" y="523395"/>
                  <a:pt x="1171" y="500015"/>
                </a:cubicBezTo>
                <a:cubicBezTo>
                  <a:pt x="-2293" y="472739"/>
                  <a:pt x="738" y="467976"/>
                  <a:pt x="26715" y="455853"/>
                </a:cubicBezTo>
                <a:cubicBezTo>
                  <a:pt x="28014" y="444163"/>
                  <a:pt x="31045" y="432040"/>
                  <a:pt x="30612" y="420351"/>
                </a:cubicBezTo>
                <a:cubicBezTo>
                  <a:pt x="29746" y="390476"/>
                  <a:pt x="47064" y="368395"/>
                  <a:pt x="60919" y="345016"/>
                </a:cubicBezTo>
                <a:cubicBezTo>
                  <a:pt x="63517" y="340686"/>
                  <a:pt x="70877" y="338088"/>
                  <a:pt x="76073" y="337222"/>
                </a:cubicBezTo>
                <a:cubicBezTo>
                  <a:pt x="115472" y="332893"/>
                  <a:pt x="154871" y="329429"/>
                  <a:pt x="193838" y="325099"/>
                </a:cubicBezTo>
                <a:cubicBezTo>
                  <a:pt x="212888" y="322935"/>
                  <a:pt x="231938" y="320337"/>
                  <a:pt x="250988" y="318605"/>
                </a:cubicBezTo>
                <a:cubicBezTo>
                  <a:pt x="295150" y="314275"/>
                  <a:pt x="339745" y="309513"/>
                  <a:pt x="383907" y="306915"/>
                </a:cubicBezTo>
                <a:cubicBezTo>
                  <a:pt x="423306" y="304750"/>
                  <a:pt x="462706" y="304750"/>
                  <a:pt x="502105" y="303884"/>
                </a:cubicBezTo>
                <a:cubicBezTo>
                  <a:pt x="507301" y="303884"/>
                  <a:pt x="512929" y="304317"/>
                  <a:pt x="517259" y="302152"/>
                </a:cubicBezTo>
                <a:cubicBezTo>
                  <a:pt x="544535" y="288731"/>
                  <a:pt x="571379" y="274443"/>
                  <a:pt x="598655" y="261021"/>
                </a:cubicBezTo>
                <a:cubicBezTo>
                  <a:pt x="617705" y="251929"/>
                  <a:pt x="636756" y="243703"/>
                  <a:pt x="655806" y="235044"/>
                </a:cubicBezTo>
                <a:cubicBezTo>
                  <a:pt x="723780" y="203005"/>
                  <a:pt x="791322" y="170100"/>
                  <a:pt x="859730" y="138927"/>
                </a:cubicBezTo>
                <a:cubicBezTo>
                  <a:pt x="908221" y="116413"/>
                  <a:pt x="958012" y="96497"/>
                  <a:pt x="1006936" y="74416"/>
                </a:cubicBezTo>
                <a:cubicBezTo>
                  <a:pt x="1032914" y="62726"/>
                  <a:pt x="1057592" y="48005"/>
                  <a:pt x="1084003" y="37614"/>
                </a:cubicBezTo>
                <a:cubicBezTo>
                  <a:pt x="1119073" y="24192"/>
                  <a:pt x="1154575" y="13368"/>
                  <a:pt x="1190511" y="2544"/>
                </a:cubicBezTo>
                <a:cubicBezTo>
                  <a:pt x="1213458" y="-4383"/>
                  <a:pt x="1232941" y="2977"/>
                  <a:pt x="1246363" y="22893"/>
                </a:cubicBezTo>
                <a:cubicBezTo>
                  <a:pt x="1254589" y="35449"/>
                  <a:pt x="1262815" y="48871"/>
                  <a:pt x="1268444" y="62726"/>
                </a:cubicBezTo>
                <a:cubicBezTo>
                  <a:pt x="1277536" y="84374"/>
                  <a:pt x="1284463" y="106455"/>
                  <a:pt x="1291391" y="128969"/>
                </a:cubicBezTo>
                <a:cubicBezTo>
                  <a:pt x="1293556" y="135463"/>
                  <a:pt x="1291824" y="143256"/>
                  <a:pt x="1291824" y="150617"/>
                </a:cubicBezTo>
                <a:cubicBezTo>
                  <a:pt x="1289226" y="151482"/>
                  <a:pt x="1287061" y="152348"/>
                  <a:pt x="1284463" y="153214"/>
                </a:cubicBezTo>
                <a:cubicBezTo>
                  <a:pt x="1278402" y="144988"/>
                  <a:pt x="1271042" y="137195"/>
                  <a:pt x="1266279" y="128103"/>
                </a:cubicBezTo>
                <a:cubicBezTo>
                  <a:pt x="1257620" y="112083"/>
                  <a:pt x="1250260" y="95198"/>
                  <a:pt x="1242033" y="78745"/>
                </a:cubicBezTo>
                <a:cubicBezTo>
                  <a:pt x="1232075" y="59262"/>
                  <a:pt x="1224282" y="53634"/>
                  <a:pt x="1203067" y="57963"/>
                </a:cubicBezTo>
                <a:cubicBezTo>
                  <a:pt x="1179254" y="62726"/>
                  <a:pt x="1156307" y="70519"/>
                  <a:pt x="1133360" y="78745"/>
                </a:cubicBezTo>
                <a:cubicBezTo>
                  <a:pt x="1100888" y="90868"/>
                  <a:pt x="1069282" y="104723"/>
                  <a:pt x="1037243" y="118145"/>
                </a:cubicBezTo>
                <a:cubicBezTo>
                  <a:pt x="994380" y="136329"/>
                  <a:pt x="951084" y="154080"/>
                  <a:pt x="908654" y="173563"/>
                </a:cubicBezTo>
                <a:cubicBezTo>
                  <a:pt x="839381" y="205602"/>
                  <a:pt x="770973" y="238507"/>
                  <a:pt x="702565" y="271412"/>
                </a:cubicBezTo>
                <a:cubicBezTo>
                  <a:pt x="685247" y="279639"/>
                  <a:pt x="667929" y="288298"/>
                  <a:pt x="651043" y="297390"/>
                </a:cubicBezTo>
                <a:cubicBezTo>
                  <a:pt x="648013" y="299122"/>
                  <a:pt x="646281" y="303451"/>
                  <a:pt x="641085" y="309946"/>
                </a:cubicBezTo>
                <a:cubicBezTo>
                  <a:pt x="675722" y="309946"/>
                  <a:pt x="706029" y="309513"/>
                  <a:pt x="736769" y="309946"/>
                </a:cubicBezTo>
                <a:cubicBezTo>
                  <a:pt x="767942" y="310379"/>
                  <a:pt x="799115" y="309946"/>
                  <a:pt x="830289" y="312544"/>
                </a:cubicBezTo>
                <a:cubicBezTo>
                  <a:pt x="874451" y="316440"/>
                  <a:pt x="896531" y="338521"/>
                  <a:pt x="900428" y="382683"/>
                </a:cubicBezTo>
                <a:cubicBezTo>
                  <a:pt x="903892" y="420351"/>
                  <a:pt x="905191" y="458018"/>
                  <a:pt x="907788" y="495686"/>
                </a:cubicBezTo>
                <a:cubicBezTo>
                  <a:pt x="908221" y="501747"/>
                  <a:pt x="909087" y="507808"/>
                  <a:pt x="909953" y="516901"/>
                </a:cubicBezTo>
                <a:cubicBezTo>
                  <a:pt x="918612" y="518199"/>
                  <a:pt x="927705" y="522096"/>
                  <a:pt x="935498" y="520364"/>
                </a:cubicBezTo>
                <a:cubicBezTo>
                  <a:pt x="982257" y="509107"/>
                  <a:pt x="1029883" y="516901"/>
                  <a:pt x="1077076" y="513437"/>
                </a:cubicBezTo>
                <a:cubicBezTo>
                  <a:pt x="1109548" y="510839"/>
                  <a:pt x="1142020" y="513004"/>
                  <a:pt x="1177522" y="513004"/>
                </a:cubicBezTo>
                <a:cubicBezTo>
                  <a:pt x="1180986" y="486593"/>
                  <a:pt x="1184883" y="455853"/>
                  <a:pt x="1189212" y="425113"/>
                </a:cubicBezTo>
                <a:cubicBezTo>
                  <a:pt x="1190078" y="418186"/>
                  <a:pt x="1190078" y="410825"/>
                  <a:pt x="1192243" y="403898"/>
                </a:cubicBezTo>
                <a:cubicBezTo>
                  <a:pt x="1198304" y="385714"/>
                  <a:pt x="1190944" y="358004"/>
                  <a:pt x="1222983" y="356705"/>
                </a:cubicBezTo>
                <a:cubicBezTo>
                  <a:pt x="1236405" y="334624"/>
                  <a:pt x="1257620" y="336789"/>
                  <a:pt x="1279701" y="336356"/>
                </a:cubicBezTo>
                <a:cubicBezTo>
                  <a:pt x="1304813" y="335923"/>
                  <a:pt x="1329491" y="335490"/>
                  <a:pt x="1354603" y="329862"/>
                </a:cubicBezTo>
                <a:cubicBezTo>
                  <a:pt x="1386209" y="322935"/>
                  <a:pt x="1419114" y="322069"/>
                  <a:pt x="1451586" y="321636"/>
                </a:cubicBezTo>
                <a:cubicBezTo>
                  <a:pt x="1501376" y="320770"/>
                  <a:pt x="1551167" y="322502"/>
                  <a:pt x="1600524" y="322502"/>
                </a:cubicBezTo>
                <a:cubicBezTo>
                  <a:pt x="1651180" y="322069"/>
                  <a:pt x="1702270" y="321203"/>
                  <a:pt x="1752926" y="319904"/>
                </a:cubicBezTo>
                <a:cubicBezTo>
                  <a:pt x="1805314" y="318605"/>
                  <a:pt x="1857702" y="315141"/>
                  <a:pt x="1910523" y="314275"/>
                </a:cubicBezTo>
                <a:cubicBezTo>
                  <a:pt x="1935635" y="313842"/>
                  <a:pt x="1961613" y="316440"/>
                  <a:pt x="1986291" y="319904"/>
                </a:cubicBezTo>
                <a:cubicBezTo>
                  <a:pt x="2017031" y="324233"/>
                  <a:pt x="2030453" y="345881"/>
                  <a:pt x="2032618" y="377488"/>
                </a:cubicBezTo>
                <a:cubicBezTo>
                  <a:pt x="2047772" y="377920"/>
                  <a:pt x="2062059" y="358437"/>
                  <a:pt x="2075481" y="373591"/>
                </a:cubicBezTo>
                <a:cubicBezTo>
                  <a:pt x="2085006" y="384415"/>
                  <a:pt x="2090635" y="398703"/>
                  <a:pt x="2099727" y="414289"/>
                </a:cubicBezTo>
                <a:cubicBezTo>
                  <a:pt x="2106654" y="410392"/>
                  <a:pt x="2116612" y="406496"/>
                  <a:pt x="2125704" y="400434"/>
                </a:cubicBezTo>
                <a:cubicBezTo>
                  <a:pt x="2196277" y="353675"/>
                  <a:pt x="2272911" y="318605"/>
                  <a:pt x="2348679" y="281370"/>
                </a:cubicBezTo>
                <a:cubicBezTo>
                  <a:pt x="2385047" y="263619"/>
                  <a:pt x="2422715" y="248898"/>
                  <a:pt x="2460815" y="235044"/>
                </a:cubicBezTo>
                <a:cubicBezTo>
                  <a:pt x="2536150" y="207767"/>
                  <a:pt x="2612351" y="181790"/>
                  <a:pt x="2688119" y="156245"/>
                </a:cubicBezTo>
                <a:cubicBezTo>
                  <a:pt x="2727086" y="142823"/>
                  <a:pt x="2766918" y="130700"/>
                  <a:pt x="2806317" y="118145"/>
                </a:cubicBezTo>
                <a:cubicBezTo>
                  <a:pt x="2811946" y="116413"/>
                  <a:pt x="2818007" y="114248"/>
                  <a:pt x="2824069" y="112949"/>
                </a:cubicBezTo>
                <a:cubicBezTo>
                  <a:pt x="2856541" y="105589"/>
                  <a:pt x="2868663" y="112083"/>
                  <a:pt x="2879487" y="143689"/>
                </a:cubicBezTo>
                <a:cubicBezTo>
                  <a:pt x="2898971" y="200840"/>
                  <a:pt x="2899403" y="259722"/>
                  <a:pt x="2892909" y="319038"/>
                </a:cubicBezTo>
                <a:cubicBezTo>
                  <a:pt x="2891177" y="334192"/>
                  <a:pt x="2887713" y="349345"/>
                  <a:pt x="2882951" y="363633"/>
                </a:cubicBezTo>
                <a:cubicBezTo>
                  <a:pt x="2881219" y="369261"/>
                  <a:pt x="2872127" y="377920"/>
                  <a:pt x="2869096" y="376622"/>
                </a:cubicBezTo>
                <a:cubicBezTo>
                  <a:pt x="2862602" y="374457"/>
                  <a:pt x="2855242" y="367962"/>
                  <a:pt x="2853510" y="361468"/>
                </a:cubicBezTo>
                <a:cubicBezTo>
                  <a:pt x="2850479" y="351077"/>
                  <a:pt x="2850479" y="339387"/>
                  <a:pt x="2850912" y="328563"/>
                </a:cubicBezTo>
                <a:cubicBezTo>
                  <a:pt x="2852211" y="285700"/>
                  <a:pt x="2854809" y="242837"/>
                  <a:pt x="2856107" y="200407"/>
                </a:cubicBezTo>
                <a:cubicBezTo>
                  <a:pt x="2857406" y="186119"/>
                  <a:pt x="2854809" y="171399"/>
                  <a:pt x="2852644" y="149318"/>
                </a:cubicBezTo>
                <a:close/>
                <a:moveTo>
                  <a:pt x="845875" y="374024"/>
                </a:moveTo>
                <a:cubicBezTo>
                  <a:pt x="800414" y="374024"/>
                  <a:pt x="759283" y="374024"/>
                  <a:pt x="717719" y="374024"/>
                </a:cubicBezTo>
                <a:cubicBezTo>
                  <a:pt x="670093" y="374024"/>
                  <a:pt x="622468" y="377488"/>
                  <a:pt x="575708" y="371859"/>
                </a:cubicBezTo>
                <a:cubicBezTo>
                  <a:pt x="533711" y="367096"/>
                  <a:pt x="498208" y="376189"/>
                  <a:pt x="462273" y="395672"/>
                </a:cubicBezTo>
                <a:cubicBezTo>
                  <a:pt x="412915" y="422082"/>
                  <a:pt x="362259" y="445029"/>
                  <a:pt x="312036" y="470141"/>
                </a:cubicBezTo>
                <a:cubicBezTo>
                  <a:pt x="273935" y="489191"/>
                  <a:pt x="236268" y="509973"/>
                  <a:pt x="198167" y="529023"/>
                </a:cubicBezTo>
                <a:cubicBezTo>
                  <a:pt x="163098" y="546775"/>
                  <a:pt x="127595" y="563660"/>
                  <a:pt x="87330" y="583576"/>
                </a:cubicBezTo>
                <a:cubicBezTo>
                  <a:pt x="91226" y="617780"/>
                  <a:pt x="94257" y="657180"/>
                  <a:pt x="100751" y="696146"/>
                </a:cubicBezTo>
                <a:cubicBezTo>
                  <a:pt x="110709" y="756327"/>
                  <a:pt x="120667" y="816942"/>
                  <a:pt x="152274" y="871062"/>
                </a:cubicBezTo>
                <a:cubicBezTo>
                  <a:pt x="165262" y="893143"/>
                  <a:pt x="178251" y="914791"/>
                  <a:pt x="192972" y="935573"/>
                </a:cubicBezTo>
                <a:cubicBezTo>
                  <a:pt x="236701" y="997486"/>
                  <a:pt x="290388" y="1045545"/>
                  <a:pt x="366156" y="1067626"/>
                </a:cubicBezTo>
                <a:cubicBezTo>
                  <a:pt x="432399" y="1087109"/>
                  <a:pt x="496910" y="1092737"/>
                  <a:pt x="564451" y="1075852"/>
                </a:cubicBezTo>
                <a:cubicBezTo>
                  <a:pt x="615108" y="1062863"/>
                  <a:pt x="658404" y="1038617"/>
                  <a:pt x="699102" y="1007444"/>
                </a:cubicBezTo>
                <a:cubicBezTo>
                  <a:pt x="724646" y="987961"/>
                  <a:pt x="745428" y="964148"/>
                  <a:pt x="759716" y="935573"/>
                </a:cubicBezTo>
                <a:cubicBezTo>
                  <a:pt x="778766" y="897472"/>
                  <a:pt x="796085" y="858506"/>
                  <a:pt x="806043" y="816509"/>
                </a:cubicBezTo>
                <a:cubicBezTo>
                  <a:pt x="819898" y="757193"/>
                  <a:pt x="837216" y="698744"/>
                  <a:pt x="847607" y="638562"/>
                </a:cubicBezTo>
                <a:cubicBezTo>
                  <a:pt x="854967" y="595699"/>
                  <a:pt x="855400" y="551537"/>
                  <a:pt x="854967" y="507808"/>
                </a:cubicBezTo>
                <a:cubicBezTo>
                  <a:pt x="854534" y="465378"/>
                  <a:pt x="849339" y="422948"/>
                  <a:pt x="845875" y="374024"/>
                </a:cubicBezTo>
                <a:close/>
                <a:moveTo>
                  <a:pt x="1245064" y="393940"/>
                </a:moveTo>
                <a:cubicBezTo>
                  <a:pt x="1242899" y="399136"/>
                  <a:pt x="1241600" y="400867"/>
                  <a:pt x="1241600" y="403032"/>
                </a:cubicBezTo>
                <a:cubicBezTo>
                  <a:pt x="1240302" y="487459"/>
                  <a:pt x="1239003" y="571454"/>
                  <a:pt x="1237704" y="655881"/>
                </a:cubicBezTo>
                <a:cubicBezTo>
                  <a:pt x="1236405" y="730350"/>
                  <a:pt x="1236405" y="804386"/>
                  <a:pt x="1251126" y="877989"/>
                </a:cubicBezTo>
                <a:cubicBezTo>
                  <a:pt x="1256321" y="904833"/>
                  <a:pt x="1258486" y="932542"/>
                  <a:pt x="1279701" y="953757"/>
                </a:cubicBezTo>
                <a:cubicBezTo>
                  <a:pt x="1299617" y="973240"/>
                  <a:pt x="1319966" y="990992"/>
                  <a:pt x="1347676" y="998785"/>
                </a:cubicBezTo>
                <a:cubicBezTo>
                  <a:pt x="1372354" y="1005712"/>
                  <a:pt x="1396600" y="1012207"/>
                  <a:pt x="1420846" y="1019567"/>
                </a:cubicBezTo>
                <a:cubicBezTo>
                  <a:pt x="1527354" y="1052472"/>
                  <a:pt x="1627801" y="1036452"/>
                  <a:pt x="1721320" y="978003"/>
                </a:cubicBezTo>
                <a:cubicBezTo>
                  <a:pt x="1764183" y="951159"/>
                  <a:pt x="1804448" y="919553"/>
                  <a:pt x="1832591" y="875824"/>
                </a:cubicBezTo>
                <a:cubicBezTo>
                  <a:pt x="1873722" y="812179"/>
                  <a:pt x="1900565" y="741607"/>
                  <a:pt x="1926110" y="671034"/>
                </a:cubicBezTo>
                <a:cubicBezTo>
                  <a:pt x="1954252" y="594400"/>
                  <a:pt x="1964210" y="513437"/>
                  <a:pt x="1978498" y="433339"/>
                </a:cubicBezTo>
                <a:cubicBezTo>
                  <a:pt x="1981096" y="419052"/>
                  <a:pt x="1978931" y="403465"/>
                  <a:pt x="1978931" y="385714"/>
                </a:cubicBezTo>
                <a:cubicBezTo>
                  <a:pt x="1959881" y="385714"/>
                  <a:pt x="1943861" y="386147"/>
                  <a:pt x="1927842" y="385714"/>
                </a:cubicBezTo>
                <a:cubicBezTo>
                  <a:pt x="1886277" y="384415"/>
                  <a:pt x="1845146" y="381384"/>
                  <a:pt x="1803582" y="381817"/>
                </a:cubicBezTo>
                <a:cubicBezTo>
                  <a:pt x="1765915" y="382250"/>
                  <a:pt x="1728680" y="387446"/>
                  <a:pt x="1691013" y="389177"/>
                </a:cubicBezTo>
                <a:cubicBezTo>
                  <a:pt x="1652479" y="390909"/>
                  <a:pt x="1614379" y="389610"/>
                  <a:pt x="1575845" y="390909"/>
                </a:cubicBezTo>
                <a:cubicBezTo>
                  <a:pt x="1514798" y="393507"/>
                  <a:pt x="1453751" y="396971"/>
                  <a:pt x="1393136" y="400001"/>
                </a:cubicBezTo>
                <a:cubicBezTo>
                  <a:pt x="1377983" y="400867"/>
                  <a:pt x="1362396" y="398703"/>
                  <a:pt x="1347676" y="401300"/>
                </a:cubicBezTo>
                <a:cubicBezTo>
                  <a:pt x="1313472" y="407795"/>
                  <a:pt x="1279268" y="412124"/>
                  <a:pt x="1245064" y="393940"/>
                </a:cubicBezTo>
                <a:close/>
                <a:moveTo>
                  <a:pt x="343642" y="385714"/>
                </a:moveTo>
                <a:cubicBezTo>
                  <a:pt x="343642" y="384415"/>
                  <a:pt x="343642" y="383549"/>
                  <a:pt x="343642" y="382250"/>
                </a:cubicBezTo>
                <a:cubicBezTo>
                  <a:pt x="263111" y="384848"/>
                  <a:pt x="182581" y="387879"/>
                  <a:pt x="99452" y="390476"/>
                </a:cubicBezTo>
                <a:cubicBezTo>
                  <a:pt x="72176" y="428577"/>
                  <a:pt x="93824" y="476635"/>
                  <a:pt x="81701" y="520797"/>
                </a:cubicBezTo>
                <a:cubicBezTo>
                  <a:pt x="170025" y="475769"/>
                  <a:pt x="257050" y="430742"/>
                  <a:pt x="343642" y="385714"/>
                </a:cubicBezTo>
                <a:close/>
                <a:moveTo>
                  <a:pt x="2043442" y="431607"/>
                </a:moveTo>
                <a:cubicBezTo>
                  <a:pt x="2026557" y="448493"/>
                  <a:pt x="2026124" y="450225"/>
                  <a:pt x="2033484" y="493954"/>
                </a:cubicBezTo>
                <a:cubicBezTo>
                  <a:pt x="2041277" y="473172"/>
                  <a:pt x="2050802" y="454554"/>
                  <a:pt x="2043442" y="431607"/>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1" name="Google Shape;21;p3"/>
          <p:cNvSpPr/>
          <p:nvPr/>
        </p:nvSpPr>
        <p:spPr>
          <a:xfrm rot="516939">
            <a:off x="644639" y="3385718"/>
            <a:ext cx="619067" cy="557108"/>
          </a:xfrm>
          <a:custGeom>
            <a:avLst/>
            <a:gdLst/>
            <a:ahLst/>
            <a:cxnLst/>
            <a:rect l="l" t="t" r="r" b="b"/>
            <a:pathLst>
              <a:path w="1236528" h="1112770" extrusionOk="0">
                <a:moveTo>
                  <a:pt x="958162" y="766260"/>
                </a:moveTo>
                <a:cubicBezTo>
                  <a:pt x="968009" y="812955"/>
                  <a:pt x="978809" y="855520"/>
                  <a:pt x="985797" y="898402"/>
                </a:cubicBezTo>
                <a:cubicBezTo>
                  <a:pt x="995644" y="957167"/>
                  <a:pt x="1003268" y="1016250"/>
                  <a:pt x="1010574" y="1075650"/>
                </a:cubicBezTo>
                <a:cubicBezTo>
                  <a:pt x="1014385" y="1105191"/>
                  <a:pt x="991197" y="1122027"/>
                  <a:pt x="964832" y="1107415"/>
                </a:cubicBezTo>
                <a:cubicBezTo>
                  <a:pt x="909244" y="1076603"/>
                  <a:pt x="854291" y="1043885"/>
                  <a:pt x="800290" y="1010214"/>
                </a:cubicBezTo>
                <a:cubicBezTo>
                  <a:pt x="758043" y="984167"/>
                  <a:pt x="717066" y="955261"/>
                  <a:pt x="674819" y="929214"/>
                </a:cubicBezTo>
                <a:cubicBezTo>
                  <a:pt x="668149" y="925085"/>
                  <a:pt x="655125" y="926673"/>
                  <a:pt x="647184" y="930167"/>
                </a:cubicBezTo>
                <a:cubicBezTo>
                  <a:pt x="628125" y="938426"/>
                  <a:pt x="610337" y="949543"/>
                  <a:pt x="591913" y="959708"/>
                </a:cubicBezTo>
                <a:cubicBezTo>
                  <a:pt x="556336" y="979085"/>
                  <a:pt x="520124" y="997826"/>
                  <a:pt x="483912" y="1016250"/>
                </a:cubicBezTo>
                <a:cubicBezTo>
                  <a:pt x="441030" y="1038167"/>
                  <a:pt x="396559" y="1053732"/>
                  <a:pt x="352088" y="1070568"/>
                </a:cubicBezTo>
                <a:cubicBezTo>
                  <a:pt x="328900" y="1079144"/>
                  <a:pt x="304441" y="1084544"/>
                  <a:pt x="280300" y="1089309"/>
                </a:cubicBezTo>
                <a:cubicBezTo>
                  <a:pt x="259970" y="1093438"/>
                  <a:pt x="244088" y="1071838"/>
                  <a:pt x="252347" y="1053097"/>
                </a:cubicBezTo>
                <a:cubicBezTo>
                  <a:pt x="254253" y="1048650"/>
                  <a:pt x="255841" y="1043250"/>
                  <a:pt x="259335" y="1040073"/>
                </a:cubicBezTo>
                <a:cubicBezTo>
                  <a:pt x="289194" y="1009897"/>
                  <a:pt x="286017" y="968602"/>
                  <a:pt x="294912" y="931755"/>
                </a:cubicBezTo>
                <a:cubicBezTo>
                  <a:pt x="305076" y="889190"/>
                  <a:pt x="312700" y="845990"/>
                  <a:pt x="321276" y="803108"/>
                </a:cubicBezTo>
                <a:cubicBezTo>
                  <a:pt x="326994" y="773884"/>
                  <a:pt x="331759" y="744660"/>
                  <a:pt x="337159" y="713531"/>
                </a:cubicBezTo>
                <a:cubicBezTo>
                  <a:pt x="329218" y="707813"/>
                  <a:pt x="320959" y="702413"/>
                  <a:pt x="313335" y="696695"/>
                </a:cubicBezTo>
                <a:cubicBezTo>
                  <a:pt x="229476" y="633801"/>
                  <a:pt x="145617" y="571542"/>
                  <a:pt x="62393" y="508012"/>
                </a:cubicBezTo>
                <a:cubicBezTo>
                  <a:pt x="43652" y="493718"/>
                  <a:pt x="28087" y="474659"/>
                  <a:pt x="12204" y="456871"/>
                </a:cubicBezTo>
                <a:cubicBezTo>
                  <a:pt x="-8443" y="433365"/>
                  <a:pt x="-2725" y="410812"/>
                  <a:pt x="28087" y="402871"/>
                </a:cubicBezTo>
                <a:cubicBezTo>
                  <a:pt x="57628" y="395247"/>
                  <a:pt x="88440" y="390800"/>
                  <a:pt x="118934" y="389529"/>
                </a:cubicBezTo>
                <a:cubicBezTo>
                  <a:pt x="157687" y="387941"/>
                  <a:pt x="196441" y="391435"/>
                  <a:pt x="235194" y="391435"/>
                </a:cubicBezTo>
                <a:cubicBezTo>
                  <a:pt x="269500" y="391435"/>
                  <a:pt x="304123" y="389529"/>
                  <a:pt x="338429" y="388894"/>
                </a:cubicBezTo>
                <a:cubicBezTo>
                  <a:pt x="366065" y="388576"/>
                  <a:pt x="394018" y="387941"/>
                  <a:pt x="421653" y="389212"/>
                </a:cubicBezTo>
                <a:cubicBezTo>
                  <a:pt x="437853" y="389847"/>
                  <a:pt x="444842" y="381588"/>
                  <a:pt x="450242" y="368564"/>
                </a:cubicBezTo>
                <a:cubicBezTo>
                  <a:pt x="476607" y="304082"/>
                  <a:pt x="501065" y="238646"/>
                  <a:pt x="530607" y="175752"/>
                </a:cubicBezTo>
                <a:cubicBezTo>
                  <a:pt x="557289" y="119210"/>
                  <a:pt x="590642" y="65846"/>
                  <a:pt x="636384" y="22010"/>
                </a:cubicBezTo>
                <a:cubicBezTo>
                  <a:pt x="669102" y="-9437"/>
                  <a:pt x="700866" y="-7531"/>
                  <a:pt x="725961" y="29951"/>
                </a:cubicBezTo>
                <a:cubicBezTo>
                  <a:pt x="745972" y="59493"/>
                  <a:pt x="763125" y="91575"/>
                  <a:pt x="777420" y="123975"/>
                </a:cubicBezTo>
                <a:cubicBezTo>
                  <a:pt x="816173" y="211646"/>
                  <a:pt x="840632" y="304082"/>
                  <a:pt x="865091" y="396518"/>
                </a:cubicBezTo>
                <a:cubicBezTo>
                  <a:pt x="872397" y="424153"/>
                  <a:pt x="872714" y="422565"/>
                  <a:pt x="900985" y="425106"/>
                </a:cubicBezTo>
                <a:cubicBezTo>
                  <a:pt x="962291" y="430188"/>
                  <a:pt x="1023915" y="431777"/>
                  <a:pt x="1083950" y="447341"/>
                </a:cubicBezTo>
                <a:cubicBezTo>
                  <a:pt x="1132233" y="459730"/>
                  <a:pt x="1173210" y="487047"/>
                  <a:pt x="1215775" y="509918"/>
                </a:cubicBezTo>
                <a:cubicBezTo>
                  <a:pt x="1240233" y="523259"/>
                  <a:pt x="1243728" y="561059"/>
                  <a:pt x="1222763" y="580118"/>
                </a:cubicBezTo>
                <a:cubicBezTo>
                  <a:pt x="1200845" y="600130"/>
                  <a:pt x="1180516" y="621730"/>
                  <a:pt x="1152562" y="635072"/>
                </a:cubicBezTo>
                <a:cubicBezTo>
                  <a:pt x="1130645" y="645554"/>
                  <a:pt x="1111904" y="663025"/>
                  <a:pt x="1091574" y="676683"/>
                </a:cubicBezTo>
                <a:cubicBezTo>
                  <a:pt x="1069339" y="691613"/>
                  <a:pt x="1046468" y="705272"/>
                  <a:pt x="1024233" y="720201"/>
                </a:cubicBezTo>
                <a:cubicBezTo>
                  <a:pt x="1002315" y="734813"/>
                  <a:pt x="980715" y="750378"/>
                  <a:pt x="958162" y="766260"/>
                </a:cubicBezTo>
                <a:close/>
                <a:moveTo>
                  <a:pt x="406406" y="685895"/>
                </a:moveTo>
                <a:cubicBezTo>
                  <a:pt x="420065" y="694789"/>
                  <a:pt x="429277" y="702731"/>
                  <a:pt x="440077" y="707813"/>
                </a:cubicBezTo>
                <a:cubicBezTo>
                  <a:pt x="498524" y="736084"/>
                  <a:pt x="553795" y="768802"/>
                  <a:pt x="604301" y="809778"/>
                </a:cubicBezTo>
                <a:cubicBezTo>
                  <a:pt x="653854" y="849802"/>
                  <a:pt x="655125" y="848531"/>
                  <a:pt x="713572" y="816766"/>
                </a:cubicBezTo>
                <a:cubicBezTo>
                  <a:pt x="717066" y="814861"/>
                  <a:pt x="720878" y="813272"/>
                  <a:pt x="724372" y="811366"/>
                </a:cubicBezTo>
                <a:cubicBezTo>
                  <a:pt x="759949" y="792308"/>
                  <a:pt x="795843" y="773249"/>
                  <a:pt x="831420" y="754190"/>
                </a:cubicBezTo>
                <a:cubicBezTo>
                  <a:pt x="850479" y="744025"/>
                  <a:pt x="869220" y="733543"/>
                  <a:pt x="887644" y="723695"/>
                </a:cubicBezTo>
                <a:cubicBezTo>
                  <a:pt x="881608" y="638566"/>
                  <a:pt x="851749" y="561695"/>
                  <a:pt x="831102" y="483553"/>
                </a:cubicBezTo>
                <a:cubicBezTo>
                  <a:pt x="712619" y="474341"/>
                  <a:pt x="598584" y="454647"/>
                  <a:pt x="482960" y="455282"/>
                </a:cubicBezTo>
                <a:cubicBezTo>
                  <a:pt x="448336" y="529930"/>
                  <a:pt x="426418" y="606801"/>
                  <a:pt x="406406" y="685895"/>
                </a:cubicBezTo>
                <a:close/>
                <a:moveTo>
                  <a:pt x="691655" y="54728"/>
                </a:moveTo>
                <a:cubicBezTo>
                  <a:pt x="646866" y="97928"/>
                  <a:pt x="607478" y="150340"/>
                  <a:pt x="588419" y="199258"/>
                </a:cubicBezTo>
                <a:cubicBezTo>
                  <a:pt x="577301" y="227846"/>
                  <a:pt x="563960" y="255799"/>
                  <a:pt x="552207" y="284070"/>
                </a:cubicBezTo>
                <a:cubicBezTo>
                  <a:pt x="538230" y="317741"/>
                  <a:pt x="524571" y="351411"/>
                  <a:pt x="509324" y="388576"/>
                </a:cubicBezTo>
                <a:cubicBezTo>
                  <a:pt x="612560" y="398106"/>
                  <a:pt x="711666" y="407000"/>
                  <a:pt x="812679" y="416212"/>
                </a:cubicBezTo>
                <a:cubicBezTo>
                  <a:pt x="789173" y="288835"/>
                  <a:pt x="751055" y="170352"/>
                  <a:pt x="691655" y="54728"/>
                </a:cubicBezTo>
                <a:close/>
                <a:moveTo>
                  <a:pt x="415300" y="449882"/>
                </a:moveTo>
                <a:cubicBezTo>
                  <a:pt x="310159" y="449882"/>
                  <a:pt x="209464" y="449882"/>
                  <a:pt x="108770" y="450200"/>
                </a:cubicBezTo>
                <a:cubicBezTo>
                  <a:pt x="103370" y="450200"/>
                  <a:pt x="98287" y="454012"/>
                  <a:pt x="92252" y="455918"/>
                </a:cubicBezTo>
                <a:cubicBezTo>
                  <a:pt x="121793" y="491177"/>
                  <a:pt x="319053" y="637930"/>
                  <a:pt x="350500" y="648095"/>
                </a:cubicBezTo>
                <a:cubicBezTo>
                  <a:pt x="371147" y="584248"/>
                  <a:pt x="392112" y="520400"/>
                  <a:pt x="415300" y="449882"/>
                </a:cubicBezTo>
                <a:close/>
                <a:moveTo>
                  <a:pt x="590642" y="872355"/>
                </a:moveTo>
                <a:cubicBezTo>
                  <a:pt x="531877" y="820261"/>
                  <a:pt x="464218" y="784366"/>
                  <a:pt x="391794" y="747837"/>
                </a:cubicBezTo>
                <a:cubicBezTo>
                  <a:pt x="372418" y="831378"/>
                  <a:pt x="353994" y="911743"/>
                  <a:pt x="334935" y="994967"/>
                </a:cubicBezTo>
                <a:cubicBezTo>
                  <a:pt x="373053" y="982897"/>
                  <a:pt x="408947" y="975591"/>
                  <a:pt x="441348" y="960344"/>
                </a:cubicBezTo>
                <a:cubicBezTo>
                  <a:pt x="490265" y="937155"/>
                  <a:pt x="536960" y="908249"/>
                  <a:pt x="584289" y="881567"/>
                </a:cubicBezTo>
                <a:cubicBezTo>
                  <a:pt x="586195" y="880296"/>
                  <a:pt x="587466" y="876802"/>
                  <a:pt x="590642" y="872355"/>
                </a:cubicBezTo>
                <a:close/>
                <a:moveTo>
                  <a:pt x="889867" y="486730"/>
                </a:moveTo>
                <a:cubicBezTo>
                  <a:pt x="900032" y="525483"/>
                  <a:pt x="906385" y="558836"/>
                  <a:pt x="917503" y="590918"/>
                </a:cubicBezTo>
                <a:cubicBezTo>
                  <a:pt x="928620" y="623319"/>
                  <a:pt x="926079" y="659213"/>
                  <a:pt x="944820" y="693837"/>
                </a:cubicBezTo>
                <a:cubicBezTo>
                  <a:pt x="1017562" y="641742"/>
                  <a:pt x="1094751" y="602989"/>
                  <a:pt x="1157327" y="540412"/>
                </a:cubicBezTo>
                <a:cubicBezTo>
                  <a:pt x="1073468" y="492765"/>
                  <a:pt x="982621" y="497530"/>
                  <a:pt x="889867" y="486730"/>
                </a:cubicBezTo>
                <a:close/>
                <a:moveTo>
                  <a:pt x="903526" y="798978"/>
                </a:moveTo>
                <a:cubicBezTo>
                  <a:pt x="841902" y="825661"/>
                  <a:pt x="788537" y="861237"/>
                  <a:pt x="726914" y="890779"/>
                </a:cubicBezTo>
                <a:cubicBezTo>
                  <a:pt x="796796" y="942238"/>
                  <a:pt x="863502" y="987979"/>
                  <a:pt x="941009" y="1027367"/>
                </a:cubicBezTo>
                <a:cubicBezTo>
                  <a:pt x="934973" y="947002"/>
                  <a:pt x="924809" y="873943"/>
                  <a:pt x="903526" y="798978"/>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2" name="Google Shape;22;p3"/>
          <p:cNvSpPr txBox="1">
            <a:spLocks noGrp="1"/>
          </p:cNvSpPr>
          <p:nvPr>
            <p:ph type="ctrTitle"/>
          </p:nvPr>
        </p:nvSpPr>
        <p:spPr>
          <a:xfrm>
            <a:off x="4696725" y="1828725"/>
            <a:ext cx="3554700" cy="1039200"/>
          </a:xfrm>
          <a:prstGeom prst="rect">
            <a:avLst/>
          </a:prstGeom>
        </p:spPr>
        <p:txBody>
          <a:bodyPr spcFirstLastPara="1" wrap="square" lIns="0" tIns="0" rIns="0" bIns="0" anchor="b" anchorCtr="0">
            <a:noAutofit/>
          </a:bodyPr>
          <a:lstStyle>
            <a:lvl1pPr lvl="0" algn="ctr" rtl="0">
              <a:spcBef>
                <a:spcPts val="0"/>
              </a:spcBef>
              <a:spcAft>
                <a:spcPts val="0"/>
              </a:spcAft>
              <a:buSzPts val="3500"/>
              <a:buNone/>
              <a:defRPr sz="3500"/>
            </a:lvl1pPr>
            <a:lvl2pPr lvl="1" algn="ctr" rtl="0">
              <a:spcBef>
                <a:spcPts val="0"/>
              </a:spcBef>
              <a:spcAft>
                <a:spcPts val="0"/>
              </a:spcAft>
              <a:buSzPts val="3500"/>
              <a:buNone/>
              <a:defRPr sz="3500"/>
            </a:lvl2pPr>
            <a:lvl3pPr lvl="2" algn="ctr" rtl="0">
              <a:spcBef>
                <a:spcPts val="0"/>
              </a:spcBef>
              <a:spcAft>
                <a:spcPts val="0"/>
              </a:spcAft>
              <a:buSzPts val="3500"/>
              <a:buNone/>
              <a:defRPr sz="3500"/>
            </a:lvl3pPr>
            <a:lvl4pPr lvl="3" algn="ctr" rtl="0">
              <a:spcBef>
                <a:spcPts val="0"/>
              </a:spcBef>
              <a:spcAft>
                <a:spcPts val="0"/>
              </a:spcAft>
              <a:buSzPts val="3500"/>
              <a:buNone/>
              <a:defRPr sz="3500"/>
            </a:lvl4pPr>
            <a:lvl5pPr lvl="4" algn="ctr" rtl="0">
              <a:spcBef>
                <a:spcPts val="0"/>
              </a:spcBef>
              <a:spcAft>
                <a:spcPts val="0"/>
              </a:spcAft>
              <a:buSzPts val="3500"/>
              <a:buNone/>
              <a:defRPr sz="3500"/>
            </a:lvl5pPr>
            <a:lvl6pPr lvl="5" algn="ctr" rtl="0">
              <a:spcBef>
                <a:spcPts val="0"/>
              </a:spcBef>
              <a:spcAft>
                <a:spcPts val="0"/>
              </a:spcAft>
              <a:buSzPts val="3500"/>
              <a:buNone/>
              <a:defRPr sz="3500"/>
            </a:lvl6pPr>
            <a:lvl7pPr lvl="6" algn="ctr" rtl="0">
              <a:spcBef>
                <a:spcPts val="0"/>
              </a:spcBef>
              <a:spcAft>
                <a:spcPts val="0"/>
              </a:spcAft>
              <a:buSzPts val="3500"/>
              <a:buNone/>
              <a:defRPr sz="3500"/>
            </a:lvl7pPr>
            <a:lvl8pPr lvl="7" algn="ctr" rtl="0">
              <a:spcBef>
                <a:spcPts val="0"/>
              </a:spcBef>
              <a:spcAft>
                <a:spcPts val="0"/>
              </a:spcAft>
              <a:buSzPts val="3500"/>
              <a:buNone/>
              <a:defRPr sz="3500"/>
            </a:lvl8pPr>
            <a:lvl9pPr lvl="8" algn="ctr" rtl="0">
              <a:spcBef>
                <a:spcPts val="0"/>
              </a:spcBef>
              <a:spcAft>
                <a:spcPts val="0"/>
              </a:spcAft>
              <a:buSzPts val="3500"/>
              <a:buNone/>
              <a:defRPr sz="3500"/>
            </a:lvl9pPr>
          </a:lstStyle>
          <a:p>
            <a:endParaRPr/>
          </a:p>
        </p:txBody>
      </p:sp>
      <p:sp>
        <p:nvSpPr>
          <p:cNvPr id="23" name="Google Shape;23;p3"/>
          <p:cNvSpPr txBox="1">
            <a:spLocks noGrp="1"/>
          </p:cNvSpPr>
          <p:nvPr>
            <p:ph type="subTitle" idx="1"/>
          </p:nvPr>
        </p:nvSpPr>
        <p:spPr>
          <a:xfrm>
            <a:off x="4696725" y="3001275"/>
            <a:ext cx="3554700" cy="313500"/>
          </a:xfrm>
          <a:prstGeom prst="rect">
            <a:avLst/>
          </a:prstGeom>
        </p:spPr>
        <p:txBody>
          <a:bodyPr spcFirstLastPara="1" wrap="square" lIns="0" tIns="0" rIns="0" bIns="0" anchor="t" anchorCtr="0">
            <a:noAutofit/>
          </a:bodyPr>
          <a:lstStyle>
            <a:lvl1pPr lvl="0" algn="ctr" rtl="0">
              <a:spcBef>
                <a:spcPts val="0"/>
              </a:spcBef>
              <a:spcAft>
                <a:spcPts val="0"/>
              </a:spcAft>
              <a:buSzPts val="1800"/>
              <a:buNone/>
              <a:defRPr/>
            </a:lvl1pPr>
            <a:lvl2pPr lvl="1" algn="ctr" rtl="0">
              <a:spcBef>
                <a:spcPts val="800"/>
              </a:spcBef>
              <a:spcAft>
                <a:spcPts val="0"/>
              </a:spcAft>
              <a:buSzPts val="3000"/>
              <a:buNone/>
              <a:defRPr sz="3000"/>
            </a:lvl2pPr>
            <a:lvl3pPr lvl="2" algn="ctr" rtl="0">
              <a:spcBef>
                <a:spcPts val="800"/>
              </a:spcBef>
              <a:spcAft>
                <a:spcPts val="0"/>
              </a:spcAft>
              <a:buSzPts val="3000"/>
              <a:buNone/>
              <a:defRPr sz="3000"/>
            </a:lvl3pPr>
            <a:lvl4pPr lvl="3" algn="ctr" rtl="0">
              <a:spcBef>
                <a:spcPts val="800"/>
              </a:spcBef>
              <a:spcAft>
                <a:spcPts val="0"/>
              </a:spcAft>
              <a:buSzPts val="3000"/>
              <a:buNone/>
              <a:defRPr sz="3000"/>
            </a:lvl4pPr>
            <a:lvl5pPr lvl="4" algn="ctr" rtl="0">
              <a:spcBef>
                <a:spcPts val="800"/>
              </a:spcBef>
              <a:spcAft>
                <a:spcPts val="0"/>
              </a:spcAft>
              <a:buSzPts val="3000"/>
              <a:buNone/>
              <a:defRPr sz="3000"/>
            </a:lvl5pPr>
            <a:lvl6pPr lvl="5" algn="ctr" rtl="0">
              <a:spcBef>
                <a:spcPts val="800"/>
              </a:spcBef>
              <a:spcAft>
                <a:spcPts val="0"/>
              </a:spcAft>
              <a:buSzPts val="3000"/>
              <a:buNone/>
              <a:defRPr sz="3000"/>
            </a:lvl6pPr>
            <a:lvl7pPr lvl="6" algn="ctr" rtl="0">
              <a:spcBef>
                <a:spcPts val="800"/>
              </a:spcBef>
              <a:spcAft>
                <a:spcPts val="0"/>
              </a:spcAft>
              <a:buSzPts val="3000"/>
              <a:buNone/>
              <a:defRPr sz="3000"/>
            </a:lvl7pPr>
            <a:lvl8pPr lvl="7" algn="ctr" rtl="0">
              <a:spcBef>
                <a:spcPts val="800"/>
              </a:spcBef>
              <a:spcAft>
                <a:spcPts val="0"/>
              </a:spcAft>
              <a:buSzPts val="3000"/>
              <a:buNone/>
              <a:defRPr sz="3000"/>
            </a:lvl8pPr>
            <a:lvl9pPr lvl="8" algn="ctr" rtl="0">
              <a:spcBef>
                <a:spcPts val="800"/>
              </a:spcBef>
              <a:spcAft>
                <a:spcPts val="800"/>
              </a:spcAft>
              <a:buSzPts val="3000"/>
              <a:buNone/>
              <a:defRPr sz="3000"/>
            </a:lvl9pPr>
          </a:lstStyle>
          <a:p>
            <a:endParaRPr/>
          </a:p>
        </p:txBody>
      </p:sp>
      <p:sp>
        <p:nvSpPr>
          <p:cNvPr id="24" name="Google Shape;24;p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solidFill>
          <a:schemeClr val="dk2"/>
        </a:solidFill>
        <a:effectLst/>
      </p:bgPr>
    </p:bg>
    <p:spTree>
      <p:nvGrpSpPr>
        <p:cNvPr id="1" name="Shape 25"/>
        <p:cNvGrpSpPr/>
        <p:nvPr/>
      </p:nvGrpSpPr>
      <p:grpSpPr>
        <a:xfrm>
          <a:off x="0" y="0"/>
          <a:ext cx="0" cy="0"/>
          <a:chOff x="0" y="0"/>
          <a:chExt cx="0" cy="0"/>
        </a:xfrm>
      </p:grpSpPr>
      <p:sp>
        <p:nvSpPr>
          <p:cNvPr id="26" name="Google Shape;26;p4"/>
          <p:cNvSpPr/>
          <p:nvPr/>
        </p:nvSpPr>
        <p:spPr>
          <a:xfrm rot="2198402">
            <a:off x="6355717" y="-1841358"/>
            <a:ext cx="3977132" cy="3808456"/>
          </a:xfrm>
          <a:custGeom>
            <a:avLst/>
            <a:gdLst/>
            <a:ahLst/>
            <a:cxnLst/>
            <a:rect l="l" t="t" r="r" b="b"/>
            <a:pathLst>
              <a:path w="7978134" h="7639771" extrusionOk="0">
                <a:moveTo>
                  <a:pt x="3949141" y="0"/>
                </a:moveTo>
                <a:cubicBezTo>
                  <a:pt x="3958287" y="16985"/>
                  <a:pt x="3970045" y="36582"/>
                  <a:pt x="3979191" y="53567"/>
                </a:cubicBezTo>
                <a:cubicBezTo>
                  <a:pt x="3994869" y="50954"/>
                  <a:pt x="4007934" y="53567"/>
                  <a:pt x="4011854" y="48341"/>
                </a:cubicBezTo>
                <a:cubicBezTo>
                  <a:pt x="4040597" y="2613"/>
                  <a:pt x="4083712" y="2613"/>
                  <a:pt x="4128134" y="9146"/>
                </a:cubicBezTo>
                <a:cubicBezTo>
                  <a:pt x="4139893" y="10452"/>
                  <a:pt x="4154264" y="33969"/>
                  <a:pt x="4160797" y="32663"/>
                </a:cubicBezTo>
                <a:cubicBezTo>
                  <a:pt x="4351549" y="-37889"/>
                  <a:pt x="4547526" y="31356"/>
                  <a:pt x="4740890" y="9146"/>
                </a:cubicBezTo>
                <a:cubicBezTo>
                  <a:pt x="4838879" y="-2613"/>
                  <a:pt x="4940788" y="5226"/>
                  <a:pt x="5040083" y="13065"/>
                </a:cubicBezTo>
                <a:cubicBezTo>
                  <a:pt x="5160282" y="23517"/>
                  <a:pt x="5283095" y="69245"/>
                  <a:pt x="5399375" y="54874"/>
                </a:cubicBezTo>
                <a:cubicBezTo>
                  <a:pt x="5511735" y="41809"/>
                  <a:pt x="5611031" y="66632"/>
                  <a:pt x="5706406" y="99295"/>
                </a:cubicBezTo>
                <a:cubicBezTo>
                  <a:pt x="5843591" y="145023"/>
                  <a:pt x="5987307" y="164621"/>
                  <a:pt x="6120572" y="241706"/>
                </a:cubicBezTo>
                <a:cubicBezTo>
                  <a:pt x="6227707" y="304418"/>
                  <a:pt x="6360971" y="333162"/>
                  <a:pt x="6469412" y="403714"/>
                </a:cubicBezTo>
                <a:cubicBezTo>
                  <a:pt x="6566095" y="466427"/>
                  <a:pt x="6653631" y="543511"/>
                  <a:pt x="6742474" y="616676"/>
                </a:cubicBezTo>
                <a:cubicBezTo>
                  <a:pt x="6814332" y="675469"/>
                  <a:pt x="6884885" y="736875"/>
                  <a:pt x="6952824" y="800895"/>
                </a:cubicBezTo>
                <a:cubicBezTo>
                  <a:pt x="7189303" y="1021696"/>
                  <a:pt x="7336939" y="1302597"/>
                  <a:pt x="7475430" y="1588724"/>
                </a:cubicBezTo>
                <a:cubicBezTo>
                  <a:pt x="7548595" y="1738974"/>
                  <a:pt x="7623067" y="1889223"/>
                  <a:pt x="7696231" y="2039473"/>
                </a:cubicBezTo>
                <a:cubicBezTo>
                  <a:pt x="7799446" y="2252435"/>
                  <a:pt x="7856934" y="2473236"/>
                  <a:pt x="7885676" y="2712329"/>
                </a:cubicBezTo>
                <a:cubicBezTo>
                  <a:pt x="7917033" y="2974939"/>
                  <a:pt x="7902662" y="3236242"/>
                  <a:pt x="7919646" y="3497546"/>
                </a:cubicBezTo>
                <a:cubicBezTo>
                  <a:pt x="7928792" y="3641262"/>
                  <a:pt x="7945777" y="3783673"/>
                  <a:pt x="7965374" y="3926083"/>
                </a:cubicBezTo>
                <a:cubicBezTo>
                  <a:pt x="7988891" y="4098543"/>
                  <a:pt x="7979746" y="4271003"/>
                  <a:pt x="7939244" y="4436931"/>
                </a:cubicBezTo>
                <a:cubicBezTo>
                  <a:pt x="7914420" y="4540146"/>
                  <a:pt x="7884370" y="4649893"/>
                  <a:pt x="7839948" y="4745269"/>
                </a:cubicBezTo>
                <a:cubicBezTo>
                  <a:pt x="7752412" y="4932101"/>
                  <a:pt x="7637438" y="5107174"/>
                  <a:pt x="7538143" y="5288780"/>
                </a:cubicBezTo>
                <a:cubicBezTo>
                  <a:pt x="7485882" y="5381543"/>
                  <a:pt x="7447993" y="5483451"/>
                  <a:pt x="7390507" y="5572294"/>
                </a:cubicBezTo>
                <a:cubicBezTo>
                  <a:pt x="7245483" y="5795709"/>
                  <a:pt x="7169705" y="6051786"/>
                  <a:pt x="7035134" y="6279120"/>
                </a:cubicBezTo>
                <a:cubicBezTo>
                  <a:pt x="6947597" y="6426756"/>
                  <a:pt x="6837850" y="6558714"/>
                  <a:pt x="6705892" y="6669768"/>
                </a:cubicBezTo>
                <a:cubicBezTo>
                  <a:pt x="6556949" y="6795194"/>
                  <a:pt x="6409313" y="6924539"/>
                  <a:pt x="6249917" y="7034287"/>
                </a:cubicBezTo>
                <a:cubicBezTo>
                  <a:pt x="6027810" y="7184536"/>
                  <a:pt x="5800476" y="7328253"/>
                  <a:pt x="5563996" y="7454985"/>
                </a:cubicBezTo>
                <a:cubicBezTo>
                  <a:pt x="5435958" y="7524231"/>
                  <a:pt x="5285708" y="7552973"/>
                  <a:pt x="5144604" y="7598701"/>
                </a:cubicBezTo>
                <a:cubicBezTo>
                  <a:pt x="5127619" y="7603928"/>
                  <a:pt x="5108022" y="7603928"/>
                  <a:pt x="5089731" y="7603928"/>
                </a:cubicBezTo>
                <a:cubicBezTo>
                  <a:pt x="5019179" y="7606541"/>
                  <a:pt x="4951240" y="7575184"/>
                  <a:pt x="4875462" y="7623525"/>
                </a:cubicBezTo>
                <a:cubicBezTo>
                  <a:pt x="4827121" y="7653575"/>
                  <a:pt x="4743504" y="7633977"/>
                  <a:pt x="4675565" y="7627445"/>
                </a:cubicBezTo>
                <a:cubicBezTo>
                  <a:pt x="4474361" y="7610460"/>
                  <a:pt x="4269238" y="7656188"/>
                  <a:pt x="4068034" y="7596089"/>
                </a:cubicBezTo>
                <a:cubicBezTo>
                  <a:pt x="4000095" y="7575184"/>
                  <a:pt x="3920398" y="7594782"/>
                  <a:pt x="3847233" y="7589556"/>
                </a:cubicBezTo>
                <a:cubicBezTo>
                  <a:pt x="3602914" y="7569959"/>
                  <a:pt x="3355982" y="7593476"/>
                  <a:pt x="3115583" y="7533376"/>
                </a:cubicBezTo>
                <a:cubicBezTo>
                  <a:pt x="3102518" y="7530763"/>
                  <a:pt x="3086840" y="7533376"/>
                  <a:pt x="3073775" y="7535989"/>
                </a:cubicBezTo>
                <a:cubicBezTo>
                  <a:pt x="2817698" y="7594782"/>
                  <a:pt x="2577299" y="7491568"/>
                  <a:pt x="2332980" y="7452372"/>
                </a:cubicBezTo>
                <a:cubicBezTo>
                  <a:pt x="2155294" y="7423629"/>
                  <a:pt x="1988059" y="7330865"/>
                  <a:pt x="1815599" y="7265540"/>
                </a:cubicBezTo>
                <a:cubicBezTo>
                  <a:pt x="1742434" y="7238103"/>
                  <a:pt x="1671882" y="7202827"/>
                  <a:pt x="1597411" y="7176697"/>
                </a:cubicBezTo>
                <a:cubicBezTo>
                  <a:pt x="1396207" y="7104838"/>
                  <a:pt x="1265555" y="6941524"/>
                  <a:pt x="1112693" y="6808259"/>
                </a:cubicBezTo>
                <a:cubicBezTo>
                  <a:pt x="844857" y="6574393"/>
                  <a:pt x="682849" y="6263441"/>
                  <a:pt x="503856" y="5965556"/>
                </a:cubicBezTo>
                <a:cubicBezTo>
                  <a:pt x="411093" y="5821839"/>
                  <a:pt x="326170" y="5671590"/>
                  <a:pt x="247779" y="5520034"/>
                </a:cubicBezTo>
                <a:cubicBezTo>
                  <a:pt x="115821" y="5265263"/>
                  <a:pt x="28284" y="4992201"/>
                  <a:pt x="9993" y="4707380"/>
                </a:cubicBezTo>
                <a:cubicBezTo>
                  <a:pt x="-8299" y="4425173"/>
                  <a:pt x="2154" y="4141658"/>
                  <a:pt x="12606" y="3858144"/>
                </a:cubicBezTo>
                <a:cubicBezTo>
                  <a:pt x="20445" y="3654328"/>
                  <a:pt x="34817" y="3450511"/>
                  <a:pt x="70092" y="3250614"/>
                </a:cubicBezTo>
                <a:cubicBezTo>
                  <a:pt x="104062" y="3054636"/>
                  <a:pt x="155016" y="2858659"/>
                  <a:pt x="221648" y="2670520"/>
                </a:cubicBezTo>
                <a:cubicBezTo>
                  <a:pt x="296120" y="2461478"/>
                  <a:pt x="382350" y="2253742"/>
                  <a:pt x="492097" y="2062990"/>
                </a:cubicBezTo>
                <a:cubicBezTo>
                  <a:pt x="597925" y="1880078"/>
                  <a:pt x="681542" y="1682794"/>
                  <a:pt x="856616" y="1540383"/>
                </a:cubicBezTo>
                <a:cubicBezTo>
                  <a:pt x="997720" y="1425410"/>
                  <a:pt x="1129678" y="1297371"/>
                  <a:pt x="1261636" y="1173252"/>
                </a:cubicBezTo>
                <a:cubicBezTo>
                  <a:pt x="1456307" y="992953"/>
                  <a:pt x="1662737" y="828332"/>
                  <a:pt x="1871779" y="667630"/>
                </a:cubicBezTo>
                <a:cubicBezTo>
                  <a:pt x="2020722" y="552657"/>
                  <a:pt x="2182730" y="450748"/>
                  <a:pt x="2351271" y="367131"/>
                </a:cubicBezTo>
                <a:cubicBezTo>
                  <a:pt x="2447953" y="320097"/>
                  <a:pt x="2559007" y="299192"/>
                  <a:pt x="2660916" y="250851"/>
                </a:cubicBezTo>
                <a:cubicBezTo>
                  <a:pt x="2795487" y="188138"/>
                  <a:pt x="2944430" y="150249"/>
                  <a:pt x="3090760" y="113667"/>
                </a:cubicBezTo>
                <a:cubicBezTo>
                  <a:pt x="3199200" y="86230"/>
                  <a:pt x="3315481" y="88843"/>
                  <a:pt x="3421308" y="56180"/>
                </a:cubicBezTo>
                <a:cubicBezTo>
                  <a:pt x="3593769" y="3920"/>
                  <a:pt x="3774068" y="39196"/>
                  <a:pt x="3949141" y="0"/>
                </a:cubicBezTo>
                <a:close/>
              </a:path>
            </a:pathLst>
          </a:custGeom>
          <a:solidFill>
            <a:schemeClr val="l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7" name="Google Shape;27;p4"/>
          <p:cNvSpPr/>
          <p:nvPr/>
        </p:nvSpPr>
        <p:spPr>
          <a:xfrm rot="-9530324">
            <a:off x="-657962" y="3842923"/>
            <a:ext cx="4638061" cy="2427950"/>
          </a:xfrm>
          <a:custGeom>
            <a:avLst/>
            <a:gdLst/>
            <a:ahLst/>
            <a:cxnLst/>
            <a:rect l="l" t="t" r="r" b="b"/>
            <a:pathLst>
              <a:path w="9301737" h="4860459" extrusionOk="0">
                <a:moveTo>
                  <a:pt x="0" y="2039651"/>
                </a:moveTo>
                <a:cubicBezTo>
                  <a:pt x="4830" y="1964397"/>
                  <a:pt x="-4039" y="1826006"/>
                  <a:pt x="28012" y="1697890"/>
                </a:cubicBezTo>
                <a:cubicBezTo>
                  <a:pt x="51633" y="1603581"/>
                  <a:pt x="37583" y="1497768"/>
                  <a:pt x="104056" y="1412415"/>
                </a:cubicBezTo>
                <a:cubicBezTo>
                  <a:pt x="165524" y="1334000"/>
                  <a:pt x="218211" y="1251457"/>
                  <a:pt x="297241" y="1186214"/>
                </a:cubicBezTo>
                <a:cubicBezTo>
                  <a:pt x="390497" y="1109467"/>
                  <a:pt x="486474" y="1033071"/>
                  <a:pt x="553211" y="927522"/>
                </a:cubicBezTo>
                <a:cubicBezTo>
                  <a:pt x="576656" y="890641"/>
                  <a:pt x="614679" y="864912"/>
                  <a:pt x="662975" y="849721"/>
                </a:cubicBezTo>
                <a:cubicBezTo>
                  <a:pt x="747186" y="823378"/>
                  <a:pt x="825250" y="777013"/>
                  <a:pt x="909285" y="749441"/>
                </a:cubicBezTo>
                <a:cubicBezTo>
                  <a:pt x="963553" y="731878"/>
                  <a:pt x="1023440" y="726434"/>
                  <a:pt x="1081571" y="725819"/>
                </a:cubicBezTo>
                <a:cubicBezTo>
                  <a:pt x="1204507" y="724590"/>
                  <a:pt x="1306631" y="666810"/>
                  <a:pt x="1411829" y="614738"/>
                </a:cubicBezTo>
                <a:cubicBezTo>
                  <a:pt x="1486820" y="577594"/>
                  <a:pt x="1562425" y="540011"/>
                  <a:pt x="1641280" y="512702"/>
                </a:cubicBezTo>
                <a:cubicBezTo>
                  <a:pt x="1740067" y="478543"/>
                  <a:pt x="1839294" y="445965"/>
                  <a:pt x="1937643" y="410577"/>
                </a:cubicBezTo>
                <a:cubicBezTo>
                  <a:pt x="2037747" y="374487"/>
                  <a:pt x="2134428" y="313985"/>
                  <a:pt x="2248143" y="320571"/>
                </a:cubicBezTo>
                <a:cubicBezTo>
                  <a:pt x="2259559" y="321185"/>
                  <a:pt x="2271589" y="314512"/>
                  <a:pt x="2283268" y="310648"/>
                </a:cubicBezTo>
                <a:cubicBezTo>
                  <a:pt x="2353517" y="286851"/>
                  <a:pt x="2423766" y="262615"/>
                  <a:pt x="2494015" y="239082"/>
                </a:cubicBezTo>
                <a:cubicBezTo>
                  <a:pt x="2704761" y="168833"/>
                  <a:pt x="2924290" y="139592"/>
                  <a:pt x="3138988" y="88046"/>
                </a:cubicBezTo>
                <a:cubicBezTo>
                  <a:pt x="3241903" y="63459"/>
                  <a:pt x="3345608" y="52571"/>
                  <a:pt x="3448523" y="37467"/>
                </a:cubicBezTo>
                <a:cubicBezTo>
                  <a:pt x="3663306" y="6281"/>
                  <a:pt x="3880465" y="-5474"/>
                  <a:pt x="4097360" y="2343"/>
                </a:cubicBezTo>
                <a:cubicBezTo>
                  <a:pt x="4198519" y="6294"/>
                  <a:pt x="4299765" y="9192"/>
                  <a:pt x="4400572" y="17973"/>
                </a:cubicBezTo>
                <a:cubicBezTo>
                  <a:pt x="4436311" y="21046"/>
                  <a:pt x="4467396" y="46073"/>
                  <a:pt x="4504628" y="10860"/>
                </a:cubicBezTo>
                <a:cubicBezTo>
                  <a:pt x="4517273" y="-1170"/>
                  <a:pt x="4557315" y="17622"/>
                  <a:pt x="4584712" y="18851"/>
                </a:cubicBezTo>
                <a:cubicBezTo>
                  <a:pt x="4655752" y="22012"/>
                  <a:pt x="4728196" y="15690"/>
                  <a:pt x="4797654" y="27632"/>
                </a:cubicBezTo>
                <a:cubicBezTo>
                  <a:pt x="4856752" y="37643"/>
                  <a:pt x="4920590" y="2957"/>
                  <a:pt x="4975560" y="46775"/>
                </a:cubicBezTo>
                <a:cubicBezTo>
                  <a:pt x="4983638" y="53185"/>
                  <a:pt x="4999796" y="51517"/>
                  <a:pt x="5011914" y="50463"/>
                </a:cubicBezTo>
                <a:cubicBezTo>
                  <a:pt x="5077860" y="44580"/>
                  <a:pt x="5143631" y="32111"/>
                  <a:pt x="5209577" y="32901"/>
                </a:cubicBezTo>
                <a:cubicBezTo>
                  <a:pt x="5271045" y="33779"/>
                  <a:pt x="5334971" y="21222"/>
                  <a:pt x="5394420" y="51517"/>
                </a:cubicBezTo>
                <a:cubicBezTo>
                  <a:pt x="5403816" y="56259"/>
                  <a:pt x="5419182" y="51956"/>
                  <a:pt x="5431037" y="48970"/>
                </a:cubicBezTo>
                <a:cubicBezTo>
                  <a:pt x="5546684" y="19554"/>
                  <a:pt x="5661190" y="54766"/>
                  <a:pt x="5775784" y="53537"/>
                </a:cubicBezTo>
                <a:cubicBezTo>
                  <a:pt x="5903988" y="52044"/>
                  <a:pt x="6021655" y="113951"/>
                  <a:pt x="6150738" y="103852"/>
                </a:cubicBezTo>
                <a:cubicBezTo>
                  <a:pt x="6178750" y="101657"/>
                  <a:pt x="6227046" y="98145"/>
                  <a:pt x="6249438" y="142753"/>
                </a:cubicBezTo>
                <a:cubicBezTo>
                  <a:pt x="6255760" y="155398"/>
                  <a:pt x="6282981" y="165584"/>
                  <a:pt x="6299138" y="163827"/>
                </a:cubicBezTo>
                <a:cubicBezTo>
                  <a:pt x="6437002" y="149075"/>
                  <a:pt x="6549400" y="225295"/>
                  <a:pt x="6669966" y="268235"/>
                </a:cubicBezTo>
                <a:cubicBezTo>
                  <a:pt x="6759533" y="300550"/>
                  <a:pt x="6843129" y="349460"/>
                  <a:pt x="6929975" y="389590"/>
                </a:cubicBezTo>
                <a:cubicBezTo>
                  <a:pt x="6948503" y="398371"/>
                  <a:pt x="6971158" y="398371"/>
                  <a:pt x="6989423" y="407152"/>
                </a:cubicBezTo>
                <a:cubicBezTo>
                  <a:pt x="7109812" y="465371"/>
                  <a:pt x="7230377" y="523590"/>
                  <a:pt x="7349449" y="582775"/>
                </a:cubicBezTo>
                <a:cubicBezTo>
                  <a:pt x="7423122" y="619392"/>
                  <a:pt x="7494513" y="665932"/>
                  <a:pt x="7567748" y="706677"/>
                </a:cubicBezTo>
                <a:cubicBezTo>
                  <a:pt x="7674965" y="766388"/>
                  <a:pt x="7776562" y="834881"/>
                  <a:pt x="7878951" y="902408"/>
                </a:cubicBezTo>
                <a:cubicBezTo>
                  <a:pt x="8020941" y="996015"/>
                  <a:pt x="8129037" y="1125975"/>
                  <a:pt x="8266198" y="1222919"/>
                </a:cubicBezTo>
                <a:cubicBezTo>
                  <a:pt x="8304659" y="1250140"/>
                  <a:pt x="8325470" y="1301949"/>
                  <a:pt x="8354888" y="1342518"/>
                </a:cubicBezTo>
                <a:cubicBezTo>
                  <a:pt x="8378421" y="1374657"/>
                  <a:pt x="8404412" y="1405039"/>
                  <a:pt x="8426453" y="1438232"/>
                </a:cubicBezTo>
                <a:cubicBezTo>
                  <a:pt x="8528958" y="1592487"/>
                  <a:pt x="8630936" y="1747210"/>
                  <a:pt x="8732388" y="1902402"/>
                </a:cubicBezTo>
                <a:cubicBezTo>
                  <a:pt x="8819672" y="2035085"/>
                  <a:pt x="8908010" y="2167153"/>
                  <a:pt x="8993275" y="2300977"/>
                </a:cubicBezTo>
                <a:cubicBezTo>
                  <a:pt x="9016457" y="2337243"/>
                  <a:pt x="9028399" y="2380710"/>
                  <a:pt x="9050440" y="2417591"/>
                </a:cubicBezTo>
                <a:cubicBezTo>
                  <a:pt x="9187338" y="2643792"/>
                  <a:pt x="9254864" y="2894054"/>
                  <a:pt x="9292096" y="3151605"/>
                </a:cubicBezTo>
                <a:cubicBezTo>
                  <a:pt x="9311311" y="3286724"/>
                  <a:pt x="9301734" y="3424379"/>
                  <a:pt x="9263997" y="3555536"/>
                </a:cubicBezTo>
                <a:cubicBezTo>
                  <a:pt x="9210608" y="3740555"/>
                  <a:pt x="9143871" y="3926363"/>
                  <a:pt x="9024623" y="4077750"/>
                </a:cubicBezTo>
                <a:cubicBezTo>
                  <a:pt x="8925607" y="4204966"/>
                  <a:pt x="8802977" y="4311883"/>
                  <a:pt x="8663455" y="4392641"/>
                </a:cubicBezTo>
                <a:cubicBezTo>
                  <a:pt x="8545877" y="4460695"/>
                  <a:pt x="8422765" y="4511537"/>
                  <a:pt x="8296142" y="4557287"/>
                </a:cubicBezTo>
                <a:cubicBezTo>
                  <a:pt x="8163546" y="4604793"/>
                  <a:pt x="8029371" y="4643693"/>
                  <a:pt x="7887380" y="4654757"/>
                </a:cubicBezTo>
                <a:cubicBezTo>
                  <a:pt x="7829601" y="4659324"/>
                  <a:pt x="7773840" y="4688389"/>
                  <a:pt x="7715885" y="4695063"/>
                </a:cubicBezTo>
                <a:cubicBezTo>
                  <a:pt x="7530867" y="4716489"/>
                  <a:pt x="7349361" y="4758550"/>
                  <a:pt x="7161884" y="4769614"/>
                </a:cubicBezTo>
                <a:cubicBezTo>
                  <a:pt x="7046061" y="4776464"/>
                  <a:pt x="6929272" y="4804739"/>
                  <a:pt x="6811693" y="4814399"/>
                </a:cubicBezTo>
                <a:cubicBezTo>
                  <a:pt x="6665136" y="4826780"/>
                  <a:pt x="6518842" y="4843200"/>
                  <a:pt x="6372110" y="4850137"/>
                </a:cubicBezTo>
                <a:cubicBezTo>
                  <a:pt x="6201580" y="4858216"/>
                  <a:pt x="6030846" y="4861553"/>
                  <a:pt x="5859907" y="4860148"/>
                </a:cubicBezTo>
                <a:cubicBezTo>
                  <a:pt x="5697632" y="4858918"/>
                  <a:pt x="5535006" y="4850664"/>
                  <a:pt x="5373169" y="4842586"/>
                </a:cubicBezTo>
                <a:cubicBezTo>
                  <a:pt x="5324610" y="4840039"/>
                  <a:pt x="5276577" y="4825462"/>
                  <a:pt x="5228456" y="4818437"/>
                </a:cubicBezTo>
                <a:cubicBezTo>
                  <a:pt x="5189556" y="4812730"/>
                  <a:pt x="5149426" y="4815189"/>
                  <a:pt x="5111404" y="4805266"/>
                </a:cubicBezTo>
                <a:cubicBezTo>
                  <a:pt x="5013933" y="4779537"/>
                  <a:pt x="4911019" y="4802544"/>
                  <a:pt x="4813636" y="4758638"/>
                </a:cubicBezTo>
                <a:cubicBezTo>
                  <a:pt x="4754363" y="4731856"/>
                  <a:pt x="4680251" y="4739407"/>
                  <a:pt x="4613866" y="4726060"/>
                </a:cubicBezTo>
                <a:cubicBezTo>
                  <a:pt x="4568994" y="4717279"/>
                  <a:pt x="4526054" y="4698400"/>
                  <a:pt x="4482149" y="4684525"/>
                </a:cubicBezTo>
                <a:cubicBezTo>
                  <a:pt x="4461513" y="4677940"/>
                  <a:pt x="4438243" y="4663890"/>
                  <a:pt x="4420066" y="4668193"/>
                </a:cubicBezTo>
                <a:cubicBezTo>
                  <a:pt x="4345514" y="4685755"/>
                  <a:pt x="4280359" y="4656426"/>
                  <a:pt x="4215027" y="4631575"/>
                </a:cubicBezTo>
                <a:cubicBezTo>
                  <a:pt x="4171121" y="4614979"/>
                  <a:pt x="4132045" y="4587670"/>
                  <a:pt x="4081290" y="4601017"/>
                </a:cubicBezTo>
                <a:cubicBezTo>
                  <a:pt x="4071016" y="4603739"/>
                  <a:pt x="4057142" y="4596714"/>
                  <a:pt x="4046166" y="4591709"/>
                </a:cubicBezTo>
                <a:cubicBezTo>
                  <a:pt x="3903648" y="4527607"/>
                  <a:pt x="3753579" y="4493624"/>
                  <a:pt x="3599207" y="4472286"/>
                </a:cubicBezTo>
                <a:cubicBezTo>
                  <a:pt x="3528958" y="4462626"/>
                  <a:pt x="3461694" y="4434527"/>
                  <a:pt x="3391884" y="4420741"/>
                </a:cubicBezTo>
                <a:cubicBezTo>
                  <a:pt x="3315313" y="4405637"/>
                  <a:pt x="3241464" y="4378591"/>
                  <a:pt x="3159009" y="4388250"/>
                </a:cubicBezTo>
                <a:cubicBezTo>
                  <a:pt x="3098858" y="4395275"/>
                  <a:pt x="3036073" y="4379469"/>
                  <a:pt x="2974167" y="4373410"/>
                </a:cubicBezTo>
                <a:cubicBezTo>
                  <a:pt x="2872920" y="4363049"/>
                  <a:pt x="2772201" y="4348647"/>
                  <a:pt x="2670515" y="4341974"/>
                </a:cubicBezTo>
                <a:cubicBezTo>
                  <a:pt x="2511753" y="4331436"/>
                  <a:pt x="2352463" y="4326958"/>
                  <a:pt x="2193612" y="4317475"/>
                </a:cubicBezTo>
                <a:cubicBezTo>
                  <a:pt x="2147051" y="4314634"/>
                  <a:pt x="2100862" y="4307401"/>
                  <a:pt x="2055661" y="4295873"/>
                </a:cubicBezTo>
                <a:cubicBezTo>
                  <a:pt x="1942999" y="4267247"/>
                  <a:pt x="1827352" y="4257675"/>
                  <a:pt x="1715041" y="4220267"/>
                </a:cubicBezTo>
                <a:cubicBezTo>
                  <a:pt x="1592105" y="4179523"/>
                  <a:pt x="1477161" y="4115948"/>
                  <a:pt x="1355542" y="4083458"/>
                </a:cubicBezTo>
                <a:cubicBezTo>
                  <a:pt x="1175002" y="4035073"/>
                  <a:pt x="1031431" y="3927417"/>
                  <a:pt x="881361" y="3832669"/>
                </a:cubicBezTo>
                <a:cubicBezTo>
                  <a:pt x="759743" y="3755746"/>
                  <a:pt x="657706" y="3644752"/>
                  <a:pt x="556460" y="3539730"/>
                </a:cubicBezTo>
                <a:cubicBezTo>
                  <a:pt x="465493" y="3446660"/>
                  <a:pt x="382759" y="3345886"/>
                  <a:pt x="309183" y="3238538"/>
                </a:cubicBezTo>
                <a:cubicBezTo>
                  <a:pt x="245169" y="3143702"/>
                  <a:pt x="196346" y="3037450"/>
                  <a:pt x="149894" y="2932164"/>
                </a:cubicBezTo>
                <a:cubicBezTo>
                  <a:pt x="33280" y="2666535"/>
                  <a:pt x="0" y="2385364"/>
                  <a:pt x="0" y="2039651"/>
                </a:cubicBezTo>
                <a:close/>
              </a:path>
            </a:pathLst>
          </a:custGeom>
          <a:solidFill>
            <a:schemeClr val="l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8" name="Google Shape;28;p4"/>
          <p:cNvSpPr txBox="1">
            <a:spLocks noGrp="1"/>
          </p:cNvSpPr>
          <p:nvPr>
            <p:ph type="body" idx="1"/>
          </p:nvPr>
        </p:nvSpPr>
        <p:spPr>
          <a:xfrm>
            <a:off x="855300" y="3276225"/>
            <a:ext cx="7433400" cy="333900"/>
          </a:xfrm>
          <a:prstGeom prst="rect">
            <a:avLst/>
          </a:prstGeom>
        </p:spPr>
        <p:txBody>
          <a:bodyPr spcFirstLastPara="1" wrap="square" lIns="0" tIns="0" rIns="0" bIns="0" anchor="t" anchorCtr="0">
            <a:noAutofit/>
          </a:bodyPr>
          <a:lstStyle>
            <a:lvl1pPr marL="457200" lvl="0" indent="-336550" algn="ctr" rtl="0">
              <a:spcBef>
                <a:spcPts val="0"/>
              </a:spcBef>
              <a:spcAft>
                <a:spcPts val="0"/>
              </a:spcAft>
              <a:buSzPts val="1700"/>
              <a:buChar char="●"/>
              <a:defRPr sz="1700"/>
            </a:lvl1pPr>
            <a:lvl2pPr marL="914400" lvl="1" indent="-336550" algn="ctr" rtl="0">
              <a:spcBef>
                <a:spcPts val="800"/>
              </a:spcBef>
              <a:spcAft>
                <a:spcPts val="0"/>
              </a:spcAft>
              <a:buSzPts val="1700"/>
              <a:buChar char="○"/>
              <a:defRPr sz="1700"/>
            </a:lvl2pPr>
            <a:lvl3pPr marL="1371600" lvl="2" indent="-336550" algn="ctr" rtl="0">
              <a:spcBef>
                <a:spcPts val="800"/>
              </a:spcBef>
              <a:spcAft>
                <a:spcPts val="0"/>
              </a:spcAft>
              <a:buSzPts val="1700"/>
              <a:buChar char="■"/>
              <a:defRPr sz="1700"/>
            </a:lvl3pPr>
            <a:lvl4pPr marL="1828800" lvl="3" indent="-336550" algn="ctr" rtl="0">
              <a:spcBef>
                <a:spcPts val="800"/>
              </a:spcBef>
              <a:spcAft>
                <a:spcPts val="0"/>
              </a:spcAft>
              <a:buSzPts val="1700"/>
              <a:buChar char="●"/>
              <a:defRPr sz="1700"/>
            </a:lvl4pPr>
            <a:lvl5pPr marL="2286000" lvl="4" indent="-336550" algn="ctr" rtl="0">
              <a:spcBef>
                <a:spcPts val="800"/>
              </a:spcBef>
              <a:spcAft>
                <a:spcPts val="0"/>
              </a:spcAft>
              <a:buSzPts val="1700"/>
              <a:buChar char="○"/>
              <a:defRPr sz="1700"/>
            </a:lvl5pPr>
            <a:lvl6pPr marL="2743200" lvl="5" indent="-336550" algn="ctr" rtl="0">
              <a:spcBef>
                <a:spcPts val="800"/>
              </a:spcBef>
              <a:spcAft>
                <a:spcPts val="0"/>
              </a:spcAft>
              <a:buSzPts val="1700"/>
              <a:buChar char="■"/>
              <a:defRPr sz="1700"/>
            </a:lvl6pPr>
            <a:lvl7pPr marL="3200400" lvl="6" indent="-336550" algn="ctr" rtl="0">
              <a:spcBef>
                <a:spcPts val="800"/>
              </a:spcBef>
              <a:spcAft>
                <a:spcPts val="0"/>
              </a:spcAft>
              <a:buSzPts val="1700"/>
              <a:buChar char="●"/>
              <a:defRPr sz="1700"/>
            </a:lvl7pPr>
            <a:lvl8pPr marL="3657600" lvl="7" indent="-336550" algn="ctr" rtl="0">
              <a:spcBef>
                <a:spcPts val="800"/>
              </a:spcBef>
              <a:spcAft>
                <a:spcPts val="0"/>
              </a:spcAft>
              <a:buSzPts val="1700"/>
              <a:buChar char="○"/>
              <a:defRPr sz="1700"/>
            </a:lvl8pPr>
            <a:lvl9pPr marL="4114800" lvl="8" indent="-336550" algn="ctr" rtl="0">
              <a:spcBef>
                <a:spcPts val="800"/>
              </a:spcBef>
              <a:spcAft>
                <a:spcPts val="800"/>
              </a:spcAft>
              <a:buSzPts val="1700"/>
              <a:buChar char="■"/>
              <a:defRPr sz="1700"/>
            </a:lvl9pPr>
          </a:lstStyle>
          <a:p>
            <a:endParaRPr/>
          </a:p>
        </p:txBody>
      </p:sp>
      <p:sp>
        <p:nvSpPr>
          <p:cNvPr id="29" name="Google Shape;29;p4"/>
          <p:cNvSpPr txBox="1">
            <a:spLocks noGrp="1"/>
          </p:cNvSpPr>
          <p:nvPr>
            <p:ph type="ctrTitle"/>
          </p:nvPr>
        </p:nvSpPr>
        <p:spPr>
          <a:xfrm>
            <a:off x="1719300" y="1762125"/>
            <a:ext cx="5705400" cy="1352100"/>
          </a:xfrm>
          <a:prstGeom prst="rect">
            <a:avLst/>
          </a:prstGeom>
        </p:spPr>
        <p:txBody>
          <a:bodyPr spcFirstLastPara="1" wrap="square" lIns="0" tIns="0" rIns="0" bIns="0" anchor="b" anchorCtr="0">
            <a:noAutofit/>
          </a:bodyPr>
          <a:lstStyle>
            <a:lvl1pPr lvl="0" algn="ctr" rtl="0">
              <a:spcBef>
                <a:spcPts val="0"/>
              </a:spcBef>
              <a:spcAft>
                <a:spcPts val="0"/>
              </a:spcAft>
              <a:buSzPts val="45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30" name="Google Shape;30;p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
        <p:cNvGrpSpPr/>
        <p:nvPr/>
      </p:nvGrpSpPr>
      <p:grpSpPr>
        <a:xfrm>
          <a:off x="0" y="0"/>
          <a:ext cx="0" cy="0"/>
          <a:chOff x="0" y="0"/>
          <a:chExt cx="0" cy="0"/>
        </a:xfrm>
      </p:grpSpPr>
      <p:sp>
        <p:nvSpPr>
          <p:cNvPr id="32" name="Google Shape;32;p5"/>
          <p:cNvSpPr/>
          <p:nvPr/>
        </p:nvSpPr>
        <p:spPr>
          <a:xfrm rot="2930457">
            <a:off x="4010074" y="-1728697"/>
            <a:ext cx="6352613" cy="5001157"/>
          </a:xfrm>
          <a:custGeom>
            <a:avLst/>
            <a:gdLst/>
            <a:ahLst/>
            <a:cxnLst/>
            <a:rect l="l" t="t" r="r" b="b"/>
            <a:pathLst>
              <a:path w="12669643" h="10011830" extrusionOk="0">
                <a:moveTo>
                  <a:pt x="5267414" y="254303"/>
                </a:moveTo>
                <a:cubicBezTo>
                  <a:pt x="5343915" y="230871"/>
                  <a:pt x="5436244" y="235992"/>
                  <a:pt x="5537884" y="280062"/>
                </a:cubicBezTo>
                <a:cubicBezTo>
                  <a:pt x="5629593" y="319787"/>
                  <a:pt x="5737905" y="319631"/>
                  <a:pt x="5837062" y="344459"/>
                </a:cubicBezTo>
                <a:cubicBezTo>
                  <a:pt x="5972065" y="378132"/>
                  <a:pt x="6103964" y="425306"/>
                  <a:pt x="6240518" y="453082"/>
                </a:cubicBezTo>
                <a:cubicBezTo>
                  <a:pt x="6285674" y="462082"/>
                  <a:pt x="6339365" y="427013"/>
                  <a:pt x="6402676" y="408081"/>
                </a:cubicBezTo>
                <a:cubicBezTo>
                  <a:pt x="6446746" y="457427"/>
                  <a:pt x="6511299" y="476048"/>
                  <a:pt x="6592921" y="485669"/>
                </a:cubicBezTo>
                <a:cubicBezTo>
                  <a:pt x="6732579" y="501186"/>
                  <a:pt x="6869443" y="546963"/>
                  <a:pt x="7004601" y="589481"/>
                </a:cubicBezTo>
                <a:cubicBezTo>
                  <a:pt x="7152638" y="636034"/>
                  <a:pt x="7295555" y="699190"/>
                  <a:pt x="7443902" y="744656"/>
                </a:cubicBezTo>
                <a:cubicBezTo>
                  <a:pt x="7566646" y="781743"/>
                  <a:pt x="7693889" y="803468"/>
                  <a:pt x="7819427" y="830624"/>
                </a:cubicBezTo>
                <a:cubicBezTo>
                  <a:pt x="7988723" y="867400"/>
                  <a:pt x="8159105" y="899056"/>
                  <a:pt x="8327315" y="939246"/>
                </a:cubicBezTo>
                <a:cubicBezTo>
                  <a:pt x="8490870" y="978971"/>
                  <a:pt x="8652097" y="1028627"/>
                  <a:pt x="8815186" y="1071145"/>
                </a:cubicBezTo>
                <a:cubicBezTo>
                  <a:pt x="8852117" y="1080766"/>
                  <a:pt x="8892774" y="1074870"/>
                  <a:pt x="8930481" y="1082318"/>
                </a:cubicBezTo>
                <a:cubicBezTo>
                  <a:pt x="9094191" y="1114439"/>
                  <a:pt x="9240832" y="1208941"/>
                  <a:pt x="9411525" y="1216234"/>
                </a:cubicBezTo>
                <a:cubicBezTo>
                  <a:pt x="9479801" y="1219183"/>
                  <a:pt x="9503544" y="1301736"/>
                  <a:pt x="9576631" y="1319426"/>
                </a:cubicBezTo>
                <a:cubicBezTo>
                  <a:pt x="9683702" y="1345495"/>
                  <a:pt x="9783945" y="1400582"/>
                  <a:pt x="9886981" y="1443566"/>
                </a:cubicBezTo>
                <a:cubicBezTo>
                  <a:pt x="9896913" y="1447756"/>
                  <a:pt x="9906533" y="1457377"/>
                  <a:pt x="9916310" y="1457221"/>
                </a:cubicBezTo>
                <a:cubicBezTo>
                  <a:pt x="10044329" y="1455204"/>
                  <a:pt x="10147986" y="1521464"/>
                  <a:pt x="10247454" y="1586793"/>
                </a:cubicBezTo>
                <a:cubicBezTo>
                  <a:pt x="10322403" y="1635983"/>
                  <a:pt x="10404025" y="1657242"/>
                  <a:pt x="10485337" y="1685329"/>
                </a:cubicBezTo>
                <a:cubicBezTo>
                  <a:pt x="10778154" y="1786659"/>
                  <a:pt x="11014641" y="1985904"/>
                  <a:pt x="11275955" y="2142165"/>
                </a:cubicBezTo>
                <a:cubicBezTo>
                  <a:pt x="11505614" y="2279495"/>
                  <a:pt x="11723637" y="2439947"/>
                  <a:pt x="11896656" y="2638726"/>
                </a:cubicBezTo>
                <a:cubicBezTo>
                  <a:pt x="12145713" y="2924869"/>
                  <a:pt x="12387321" y="3224047"/>
                  <a:pt x="12496409" y="3602210"/>
                </a:cubicBezTo>
                <a:cubicBezTo>
                  <a:pt x="12534427" y="3733953"/>
                  <a:pt x="12594014" y="3859645"/>
                  <a:pt x="12630326" y="3991700"/>
                </a:cubicBezTo>
                <a:cubicBezTo>
                  <a:pt x="12705585" y="4265894"/>
                  <a:pt x="12659964" y="4541486"/>
                  <a:pt x="12600532" y="4809473"/>
                </a:cubicBezTo>
                <a:cubicBezTo>
                  <a:pt x="12536599" y="5098875"/>
                  <a:pt x="12435735" y="5379432"/>
                  <a:pt x="12275595" y="5632678"/>
                </a:cubicBezTo>
                <a:cubicBezTo>
                  <a:pt x="12192886" y="5763646"/>
                  <a:pt x="12113592" y="5900666"/>
                  <a:pt x="12009314" y="6012858"/>
                </a:cubicBezTo>
                <a:cubicBezTo>
                  <a:pt x="11642157" y="6410984"/>
                  <a:pt x="11193638" y="6725450"/>
                  <a:pt x="10694203" y="6934910"/>
                </a:cubicBezTo>
                <a:cubicBezTo>
                  <a:pt x="10452906" y="7036549"/>
                  <a:pt x="10221229" y="7160689"/>
                  <a:pt x="9983035" y="7269933"/>
                </a:cubicBezTo>
                <a:cubicBezTo>
                  <a:pt x="9827859" y="7340848"/>
                  <a:pt x="9671908" y="7408194"/>
                  <a:pt x="9513009" y="7468712"/>
                </a:cubicBezTo>
                <a:cubicBezTo>
                  <a:pt x="9059897" y="7639560"/>
                  <a:pt x="8607406" y="7812115"/>
                  <a:pt x="8185330" y="8053258"/>
                </a:cubicBezTo>
                <a:cubicBezTo>
                  <a:pt x="7900117" y="8216502"/>
                  <a:pt x="7612267" y="8375867"/>
                  <a:pt x="7334193" y="8550594"/>
                </a:cubicBezTo>
                <a:cubicBezTo>
                  <a:pt x="7188018" y="8642303"/>
                  <a:pt x="7063723" y="8767839"/>
                  <a:pt x="6923444" y="8870410"/>
                </a:cubicBezTo>
                <a:cubicBezTo>
                  <a:pt x="6774321" y="8979033"/>
                  <a:pt x="6615421" y="9074311"/>
                  <a:pt x="6465367" y="9181692"/>
                </a:cubicBezTo>
                <a:cubicBezTo>
                  <a:pt x="6351003" y="9263469"/>
                  <a:pt x="6248122" y="9362626"/>
                  <a:pt x="6132206" y="9440679"/>
                </a:cubicBezTo>
                <a:cubicBezTo>
                  <a:pt x="5907667" y="9591044"/>
                  <a:pt x="5675059" y="9728530"/>
                  <a:pt x="5412037" y="9803325"/>
                </a:cubicBezTo>
                <a:cubicBezTo>
                  <a:pt x="5385657" y="9810773"/>
                  <a:pt x="5355553" y="9807049"/>
                  <a:pt x="5330570" y="9817135"/>
                </a:cubicBezTo>
                <a:cubicBezTo>
                  <a:pt x="5095480" y="9911481"/>
                  <a:pt x="4846578" y="9925757"/>
                  <a:pt x="4598608" y="9942516"/>
                </a:cubicBezTo>
                <a:cubicBezTo>
                  <a:pt x="4389432" y="9956483"/>
                  <a:pt x="4175600" y="9942516"/>
                  <a:pt x="3971545" y="9981000"/>
                </a:cubicBezTo>
                <a:cubicBezTo>
                  <a:pt x="3783938" y="10016691"/>
                  <a:pt x="3599124" y="10017156"/>
                  <a:pt x="3415086" y="10003656"/>
                </a:cubicBezTo>
                <a:cubicBezTo>
                  <a:pt x="3088132" y="9979759"/>
                  <a:pt x="2758384" y="9974172"/>
                  <a:pt x="2437482" y="9889136"/>
                </a:cubicBezTo>
                <a:cubicBezTo>
                  <a:pt x="2280445" y="9847549"/>
                  <a:pt x="2117355" y="9829239"/>
                  <a:pt x="1958145" y="9794789"/>
                </a:cubicBezTo>
                <a:cubicBezTo>
                  <a:pt x="1856350" y="9772755"/>
                  <a:pt x="1750366" y="9753824"/>
                  <a:pt x="1657416" y="9709909"/>
                </a:cubicBezTo>
                <a:cubicBezTo>
                  <a:pt x="1442963" y="9608890"/>
                  <a:pt x="1241236" y="9483663"/>
                  <a:pt x="1082026" y="9302884"/>
                </a:cubicBezTo>
                <a:cubicBezTo>
                  <a:pt x="944075" y="9146312"/>
                  <a:pt x="805814" y="8989275"/>
                  <a:pt x="678570" y="8824168"/>
                </a:cubicBezTo>
                <a:cubicBezTo>
                  <a:pt x="602981" y="8723282"/>
                  <a:pt x="537737" y="8615045"/>
                  <a:pt x="483825" y="8501093"/>
                </a:cubicBezTo>
                <a:cubicBezTo>
                  <a:pt x="399254" y="8327918"/>
                  <a:pt x="310184" y="8153966"/>
                  <a:pt x="253235" y="7971170"/>
                </a:cubicBezTo>
                <a:cubicBezTo>
                  <a:pt x="147244" y="7638844"/>
                  <a:pt x="113387" y="7287727"/>
                  <a:pt x="153922" y="6941272"/>
                </a:cubicBezTo>
                <a:cubicBezTo>
                  <a:pt x="174561" y="6766078"/>
                  <a:pt x="186664" y="6591506"/>
                  <a:pt x="229338" y="6418796"/>
                </a:cubicBezTo>
                <a:cubicBezTo>
                  <a:pt x="283183" y="6200620"/>
                  <a:pt x="321046" y="5978409"/>
                  <a:pt x="368995" y="5758525"/>
                </a:cubicBezTo>
                <a:cubicBezTo>
                  <a:pt x="436652" y="5446313"/>
                  <a:pt x="521377" y="5135962"/>
                  <a:pt x="494222" y="4810094"/>
                </a:cubicBezTo>
                <a:cubicBezTo>
                  <a:pt x="477618" y="4610849"/>
                  <a:pt x="441928" y="4418587"/>
                  <a:pt x="355650" y="4234859"/>
                </a:cubicBezTo>
                <a:cubicBezTo>
                  <a:pt x="261769" y="4034993"/>
                  <a:pt x="179837" y="3829386"/>
                  <a:pt x="98059" y="3624244"/>
                </a:cubicBezTo>
                <a:cubicBezTo>
                  <a:pt x="-54013" y="3242668"/>
                  <a:pt x="-26081" y="2873041"/>
                  <a:pt x="160129" y="2506206"/>
                </a:cubicBezTo>
                <a:cubicBezTo>
                  <a:pt x="248734" y="2332565"/>
                  <a:pt x="369150" y="2185149"/>
                  <a:pt x="475446" y="2025939"/>
                </a:cubicBezTo>
                <a:cubicBezTo>
                  <a:pt x="599586" y="1840660"/>
                  <a:pt x="748244" y="1681915"/>
                  <a:pt x="890229" y="1514791"/>
                </a:cubicBezTo>
                <a:cubicBezTo>
                  <a:pt x="1003817" y="1382272"/>
                  <a:pt x="1106078" y="1238424"/>
                  <a:pt x="1230373" y="1116922"/>
                </a:cubicBezTo>
                <a:cubicBezTo>
                  <a:pt x="1383376" y="967954"/>
                  <a:pt x="1538086" y="807658"/>
                  <a:pt x="1722279" y="708035"/>
                </a:cubicBezTo>
                <a:cubicBezTo>
                  <a:pt x="1882265" y="621758"/>
                  <a:pt x="2008267" y="465807"/>
                  <a:pt x="2211547" y="451375"/>
                </a:cubicBezTo>
                <a:cubicBezTo>
                  <a:pt x="2280289" y="446565"/>
                  <a:pt x="2341739" y="373788"/>
                  <a:pt x="2412188" y="347097"/>
                </a:cubicBezTo>
                <a:cubicBezTo>
                  <a:pt x="2572019" y="285027"/>
                  <a:pt x="2732470" y="207440"/>
                  <a:pt x="2894783" y="175163"/>
                </a:cubicBezTo>
                <a:cubicBezTo>
                  <a:pt x="3110477" y="132956"/>
                  <a:pt x="3312050" y="-14927"/>
                  <a:pt x="3548227" y="61730"/>
                </a:cubicBezTo>
                <a:cubicBezTo>
                  <a:pt x="3672367" y="-9340"/>
                  <a:pt x="3810163" y="11298"/>
                  <a:pt x="3943768" y="4781"/>
                </a:cubicBezTo>
                <a:cubicBezTo>
                  <a:pt x="3960372" y="4781"/>
                  <a:pt x="3979924" y="-3909"/>
                  <a:pt x="3993114" y="2143"/>
                </a:cubicBezTo>
                <a:cubicBezTo>
                  <a:pt x="4169548" y="82368"/>
                  <a:pt x="4358707" y="8195"/>
                  <a:pt x="4538555" y="48695"/>
                </a:cubicBezTo>
                <a:cubicBezTo>
                  <a:pt x="4714058" y="88731"/>
                  <a:pt x="4891424" y="121007"/>
                  <a:pt x="5066151" y="163525"/>
                </a:cubicBezTo>
                <a:cubicBezTo>
                  <a:pt x="5125738" y="178112"/>
                  <a:pt x="5179895" y="213957"/>
                  <a:pt x="5267414" y="254303"/>
                </a:cubicBezTo>
                <a:close/>
              </a:path>
            </a:pathLst>
          </a:custGeom>
          <a:solidFill>
            <a:schemeClr val="lt2"/>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Roboto"/>
              <a:ea typeface="Roboto"/>
              <a:cs typeface="Roboto"/>
              <a:sym typeface="Roboto"/>
            </a:endParaRPr>
          </a:p>
        </p:txBody>
      </p:sp>
      <p:sp>
        <p:nvSpPr>
          <p:cNvPr id="33" name="Google Shape;33;p5"/>
          <p:cNvSpPr txBox="1">
            <a:spLocks noGrp="1"/>
          </p:cNvSpPr>
          <p:nvPr>
            <p:ph type="title"/>
          </p:nvPr>
        </p:nvSpPr>
        <p:spPr>
          <a:xfrm>
            <a:off x="514350" y="626125"/>
            <a:ext cx="3906000" cy="2097900"/>
          </a:xfrm>
          <a:prstGeom prst="rect">
            <a:avLst/>
          </a:prstGeom>
        </p:spPr>
        <p:txBody>
          <a:bodyPr spcFirstLastPara="1" wrap="square" lIns="0" tIns="0" rIns="0" bIns="0" anchor="t" anchorCtr="0">
            <a:noAutofit/>
          </a:bodyPr>
          <a:lstStyle>
            <a:lvl1pPr lvl="0" rtl="0">
              <a:spcBef>
                <a:spcPts val="0"/>
              </a:spcBef>
              <a:spcAft>
                <a:spcPts val="0"/>
              </a:spcAft>
              <a:buSzPts val="4500"/>
              <a:buNone/>
              <a:defRPr sz="4500"/>
            </a:lvl1pPr>
            <a:lvl2pPr lvl="1" rtl="0">
              <a:spcBef>
                <a:spcPts val="0"/>
              </a:spcBef>
              <a:spcAft>
                <a:spcPts val="0"/>
              </a:spcAft>
              <a:buSzPts val="4500"/>
              <a:buNone/>
              <a:defRPr sz="4500"/>
            </a:lvl2pPr>
            <a:lvl3pPr lvl="2" rtl="0">
              <a:spcBef>
                <a:spcPts val="0"/>
              </a:spcBef>
              <a:spcAft>
                <a:spcPts val="0"/>
              </a:spcAft>
              <a:buSzPts val="4500"/>
              <a:buNone/>
              <a:defRPr sz="4500"/>
            </a:lvl3pPr>
            <a:lvl4pPr lvl="3" rtl="0">
              <a:spcBef>
                <a:spcPts val="0"/>
              </a:spcBef>
              <a:spcAft>
                <a:spcPts val="0"/>
              </a:spcAft>
              <a:buSzPts val="4500"/>
              <a:buNone/>
              <a:defRPr sz="4500"/>
            </a:lvl4pPr>
            <a:lvl5pPr lvl="4" rtl="0">
              <a:spcBef>
                <a:spcPts val="0"/>
              </a:spcBef>
              <a:spcAft>
                <a:spcPts val="0"/>
              </a:spcAft>
              <a:buSzPts val="4500"/>
              <a:buNone/>
              <a:defRPr sz="4500"/>
            </a:lvl5pPr>
            <a:lvl6pPr lvl="5" rtl="0">
              <a:spcBef>
                <a:spcPts val="0"/>
              </a:spcBef>
              <a:spcAft>
                <a:spcPts val="0"/>
              </a:spcAft>
              <a:buSzPts val="4500"/>
              <a:buNone/>
              <a:defRPr sz="4500"/>
            </a:lvl6pPr>
            <a:lvl7pPr lvl="6" rtl="0">
              <a:spcBef>
                <a:spcPts val="0"/>
              </a:spcBef>
              <a:spcAft>
                <a:spcPts val="0"/>
              </a:spcAft>
              <a:buSzPts val="4500"/>
              <a:buNone/>
              <a:defRPr sz="4500"/>
            </a:lvl7pPr>
            <a:lvl8pPr lvl="7" rtl="0">
              <a:spcBef>
                <a:spcPts val="0"/>
              </a:spcBef>
              <a:spcAft>
                <a:spcPts val="0"/>
              </a:spcAft>
              <a:buSzPts val="4500"/>
              <a:buNone/>
              <a:defRPr sz="4500"/>
            </a:lvl8pPr>
            <a:lvl9pPr lvl="8" rtl="0">
              <a:spcBef>
                <a:spcPts val="0"/>
              </a:spcBef>
              <a:spcAft>
                <a:spcPts val="0"/>
              </a:spcAft>
              <a:buSzPts val="4500"/>
              <a:buNone/>
              <a:defRPr sz="4500"/>
            </a:lvl9pPr>
          </a:lstStyle>
          <a:p>
            <a:endParaRPr/>
          </a:p>
        </p:txBody>
      </p:sp>
      <p:sp>
        <p:nvSpPr>
          <p:cNvPr id="34" name="Google Shape;34;p5"/>
          <p:cNvSpPr txBox="1">
            <a:spLocks noGrp="1"/>
          </p:cNvSpPr>
          <p:nvPr>
            <p:ph type="body" idx="1"/>
          </p:nvPr>
        </p:nvSpPr>
        <p:spPr>
          <a:xfrm>
            <a:off x="514350" y="3463975"/>
            <a:ext cx="7597800" cy="1351200"/>
          </a:xfrm>
          <a:prstGeom prst="rect">
            <a:avLst/>
          </a:prstGeom>
        </p:spPr>
        <p:txBody>
          <a:bodyPr spcFirstLastPara="1" wrap="square" lIns="0" tIns="0" rIns="0" bIns="0" anchor="t" anchorCtr="0">
            <a:noAutofit/>
          </a:bodyPr>
          <a:lstStyle>
            <a:lvl1pPr marL="457200" lvl="0" indent="-323850" rtl="0">
              <a:spcBef>
                <a:spcPts val="0"/>
              </a:spcBef>
              <a:spcAft>
                <a:spcPts val="0"/>
              </a:spcAft>
              <a:buSzPts val="1500"/>
              <a:buChar char="●"/>
              <a:defRPr sz="1500"/>
            </a:lvl1pPr>
            <a:lvl2pPr marL="914400" lvl="1" indent="-323850" rtl="0">
              <a:spcBef>
                <a:spcPts val="800"/>
              </a:spcBef>
              <a:spcAft>
                <a:spcPts val="0"/>
              </a:spcAft>
              <a:buSzPts val="1500"/>
              <a:buChar char="○"/>
              <a:defRPr sz="1500"/>
            </a:lvl2pPr>
            <a:lvl3pPr marL="1371600" lvl="2" indent="-323850" rtl="0">
              <a:spcBef>
                <a:spcPts val="800"/>
              </a:spcBef>
              <a:spcAft>
                <a:spcPts val="0"/>
              </a:spcAft>
              <a:buSzPts val="1500"/>
              <a:buChar char="■"/>
              <a:defRPr sz="1500"/>
            </a:lvl3pPr>
            <a:lvl4pPr marL="1828800" lvl="3" indent="-323850" rtl="0">
              <a:spcBef>
                <a:spcPts val="800"/>
              </a:spcBef>
              <a:spcAft>
                <a:spcPts val="0"/>
              </a:spcAft>
              <a:buSzPts val="1500"/>
              <a:buChar char="●"/>
              <a:defRPr sz="1500"/>
            </a:lvl4pPr>
            <a:lvl5pPr marL="2286000" lvl="4" indent="-323850" rtl="0">
              <a:spcBef>
                <a:spcPts val="800"/>
              </a:spcBef>
              <a:spcAft>
                <a:spcPts val="0"/>
              </a:spcAft>
              <a:buSzPts val="1500"/>
              <a:buChar char="○"/>
              <a:defRPr sz="1500"/>
            </a:lvl5pPr>
            <a:lvl6pPr marL="2743200" lvl="5" indent="-323850" rtl="0">
              <a:spcBef>
                <a:spcPts val="800"/>
              </a:spcBef>
              <a:spcAft>
                <a:spcPts val="0"/>
              </a:spcAft>
              <a:buSzPts val="1500"/>
              <a:buChar char="■"/>
              <a:defRPr sz="1500"/>
            </a:lvl6pPr>
            <a:lvl7pPr marL="3200400" lvl="6" indent="-323850" rtl="0">
              <a:spcBef>
                <a:spcPts val="800"/>
              </a:spcBef>
              <a:spcAft>
                <a:spcPts val="0"/>
              </a:spcAft>
              <a:buSzPts val="1500"/>
              <a:buChar char="●"/>
              <a:defRPr sz="1500"/>
            </a:lvl7pPr>
            <a:lvl8pPr marL="3657600" lvl="7" indent="-323850" rtl="0">
              <a:spcBef>
                <a:spcPts val="800"/>
              </a:spcBef>
              <a:spcAft>
                <a:spcPts val="0"/>
              </a:spcAft>
              <a:buSzPts val="1500"/>
              <a:buChar char="○"/>
              <a:defRPr sz="1500"/>
            </a:lvl8pPr>
            <a:lvl9pPr marL="4114800" lvl="8" indent="-323850" rtl="0">
              <a:spcBef>
                <a:spcPts val="800"/>
              </a:spcBef>
              <a:spcAft>
                <a:spcPts val="800"/>
              </a:spcAft>
              <a:buSzPts val="1500"/>
              <a:buChar char="■"/>
              <a:defRPr sz="1500"/>
            </a:lvl9pPr>
          </a:lstStyle>
          <a:p>
            <a:endParaRPr/>
          </a:p>
        </p:txBody>
      </p:sp>
      <p:sp>
        <p:nvSpPr>
          <p:cNvPr id="35" name="Google Shape;35;p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6"/>
        <p:cNvGrpSpPr/>
        <p:nvPr/>
      </p:nvGrpSpPr>
      <p:grpSpPr>
        <a:xfrm>
          <a:off x="0" y="0"/>
          <a:ext cx="0" cy="0"/>
          <a:chOff x="0" y="0"/>
          <a:chExt cx="0" cy="0"/>
        </a:xfrm>
      </p:grpSpPr>
      <p:sp>
        <p:nvSpPr>
          <p:cNvPr id="37" name="Google Shape;37;p6"/>
          <p:cNvSpPr/>
          <p:nvPr/>
        </p:nvSpPr>
        <p:spPr>
          <a:xfrm rot="2930457">
            <a:off x="4010074" y="-1728697"/>
            <a:ext cx="6352613" cy="5001157"/>
          </a:xfrm>
          <a:custGeom>
            <a:avLst/>
            <a:gdLst/>
            <a:ahLst/>
            <a:cxnLst/>
            <a:rect l="l" t="t" r="r" b="b"/>
            <a:pathLst>
              <a:path w="12669643" h="10011830" extrusionOk="0">
                <a:moveTo>
                  <a:pt x="5267414" y="254303"/>
                </a:moveTo>
                <a:cubicBezTo>
                  <a:pt x="5343915" y="230871"/>
                  <a:pt x="5436244" y="235992"/>
                  <a:pt x="5537884" y="280062"/>
                </a:cubicBezTo>
                <a:cubicBezTo>
                  <a:pt x="5629593" y="319787"/>
                  <a:pt x="5737905" y="319631"/>
                  <a:pt x="5837062" y="344459"/>
                </a:cubicBezTo>
                <a:cubicBezTo>
                  <a:pt x="5972065" y="378132"/>
                  <a:pt x="6103964" y="425306"/>
                  <a:pt x="6240518" y="453082"/>
                </a:cubicBezTo>
                <a:cubicBezTo>
                  <a:pt x="6285674" y="462082"/>
                  <a:pt x="6339365" y="427013"/>
                  <a:pt x="6402676" y="408081"/>
                </a:cubicBezTo>
                <a:cubicBezTo>
                  <a:pt x="6446746" y="457427"/>
                  <a:pt x="6511299" y="476048"/>
                  <a:pt x="6592921" y="485669"/>
                </a:cubicBezTo>
                <a:cubicBezTo>
                  <a:pt x="6732579" y="501186"/>
                  <a:pt x="6869443" y="546963"/>
                  <a:pt x="7004601" y="589481"/>
                </a:cubicBezTo>
                <a:cubicBezTo>
                  <a:pt x="7152638" y="636034"/>
                  <a:pt x="7295555" y="699190"/>
                  <a:pt x="7443902" y="744656"/>
                </a:cubicBezTo>
                <a:cubicBezTo>
                  <a:pt x="7566646" y="781743"/>
                  <a:pt x="7693889" y="803468"/>
                  <a:pt x="7819427" y="830624"/>
                </a:cubicBezTo>
                <a:cubicBezTo>
                  <a:pt x="7988723" y="867400"/>
                  <a:pt x="8159105" y="899056"/>
                  <a:pt x="8327315" y="939246"/>
                </a:cubicBezTo>
                <a:cubicBezTo>
                  <a:pt x="8490870" y="978971"/>
                  <a:pt x="8652097" y="1028627"/>
                  <a:pt x="8815186" y="1071145"/>
                </a:cubicBezTo>
                <a:cubicBezTo>
                  <a:pt x="8852117" y="1080766"/>
                  <a:pt x="8892774" y="1074870"/>
                  <a:pt x="8930481" y="1082318"/>
                </a:cubicBezTo>
                <a:cubicBezTo>
                  <a:pt x="9094191" y="1114439"/>
                  <a:pt x="9240832" y="1208941"/>
                  <a:pt x="9411525" y="1216234"/>
                </a:cubicBezTo>
                <a:cubicBezTo>
                  <a:pt x="9479801" y="1219183"/>
                  <a:pt x="9503544" y="1301736"/>
                  <a:pt x="9576631" y="1319426"/>
                </a:cubicBezTo>
                <a:cubicBezTo>
                  <a:pt x="9683702" y="1345495"/>
                  <a:pt x="9783945" y="1400582"/>
                  <a:pt x="9886981" y="1443566"/>
                </a:cubicBezTo>
                <a:cubicBezTo>
                  <a:pt x="9896913" y="1447756"/>
                  <a:pt x="9906533" y="1457377"/>
                  <a:pt x="9916310" y="1457221"/>
                </a:cubicBezTo>
                <a:cubicBezTo>
                  <a:pt x="10044329" y="1455204"/>
                  <a:pt x="10147986" y="1521464"/>
                  <a:pt x="10247454" y="1586793"/>
                </a:cubicBezTo>
                <a:cubicBezTo>
                  <a:pt x="10322403" y="1635983"/>
                  <a:pt x="10404025" y="1657242"/>
                  <a:pt x="10485337" y="1685329"/>
                </a:cubicBezTo>
                <a:cubicBezTo>
                  <a:pt x="10778154" y="1786659"/>
                  <a:pt x="11014641" y="1985904"/>
                  <a:pt x="11275955" y="2142165"/>
                </a:cubicBezTo>
                <a:cubicBezTo>
                  <a:pt x="11505614" y="2279495"/>
                  <a:pt x="11723637" y="2439947"/>
                  <a:pt x="11896656" y="2638726"/>
                </a:cubicBezTo>
                <a:cubicBezTo>
                  <a:pt x="12145713" y="2924869"/>
                  <a:pt x="12387321" y="3224047"/>
                  <a:pt x="12496409" y="3602210"/>
                </a:cubicBezTo>
                <a:cubicBezTo>
                  <a:pt x="12534427" y="3733953"/>
                  <a:pt x="12594014" y="3859645"/>
                  <a:pt x="12630326" y="3991700"/>
                </a:cubicBezTo>
                <a:cubicBezTo>
                  <a:pt x="12705585" y="4265894"/>
                  <a:pt x="12659964" y="4541486"/>
                  <a:pt x="12600532" y="4809473"/>
                </a:cubicBezTo>
                <a:cubicBezTo>
                  <a:pt x="12536599" y="5098875"/>
                  <a:pt x="12435735" y="5379432"/>
                  <a:pt x="12275595" y="5632678"/>
                </a:cubicBezTo>
                <a:cubicBezTo>
                  <a:pt x="12192886" y="5763646"/>
                  <a:pt x="12113592" y="5900666"/>
                  <a:pt x="12009314" y="6012858"/>
                </a:cubicBezTo>
                <a:cubicBezTo>
                  <a:pt x="11642157" y="6410984"/>
                  <a:pt x="11193638" y="6725450"/>
                  <a:pt x="10694203" y="6934910"/>
                </a:cubicBezTo>
                <a:cubicBezTo>
                  <a:pt x="10452906" y="7036549"/>
                  <a:pt x="10221229" y="7160689"/>
                  <a:pt x="9983035" y="7269933"/>
                </a:cubicBezTo>
                <a:cubicBezTo>
                  <a:pt x="9827859" y="7340848"/>
                  <a:pt x="9671908" y="7408194"/>
                  <a:pt x="9513009" y="7468712"/>
                </a:cubicBezTo>
                <a:cubicBezTo>
                  <a:pt x="9059897" y="7639560"/>
                  <a:pt x="8607406" y="7812115"/>
                  <a:pt x="8185330" y="8053258"/>
                </a:cubicBezTo>
                <a:cubicBezTo>
                  <a:pt x="7900117" y="8216502"/>
                  <a:pt x="7612267" y="8375867"/>
                  <a:pt x="7334193" y="8550594"/>
                </a:cubicBezTo>
                <a:cubicBezTo>
                  <a:pt x="7188018" y="8642303"/>
                  <a:pt x="7063723" y="8767839"/>
                  <a:pt x="6923444" y="8870410"/>
                </a:cubicBezTo>
                <a:cubicBezTo>
                  <a:pt x="6774321" y="8979033"/>
                  <a:pt x="6615421" y="9074311"/>
                  <a:pt x="6465367" y="9181692"/>
                </a:cubicBezTo>
                <a:cubicBezTo>
                  <a:pt x="6351003" y="9263469"/>
                  <a:pt x="6248122" y="9362626"/>
                  <a:pt x="6132206" y="9440679"/>
                </a:cubicBezTo>
                <a:cubicBezTo>
                  <a:pt x="5907667" y="9591044"/>
                  <a:pt x="5675059" y="9728530"/>
                  <a:pt x="5412037" y="9803325"/>
                </a:cubicBezTo>
                <a:cubicBezTo>
                  <a:pt x="5385657" y="9810773"/>
                  <a:pt x="5355553" y="9807049"/>
                  <a:pt x="5330570" y="9817135"/>
                </a:cubicBezTo>
                <a:cubicBezTo>
                  <a:pt x="5095480" y="9911481"/>
                  <a:pt x="4846578" y="9925757"/>
                  <a:pt x="4598608" y="9942516"/>
                </a:cubicBezTo>
                <a:cubicBezTo>
                  <a:pt x="4389432" y="9956483"/>
                  <a:pt x="4175600" y="9942516"/>
                  <a:pt x="3971545" y="9981000"/>
                </a:cubicBezTo>
                <a:cubicBezTo>
                  <a:pt x="3783938" y="10016691"/>
                  <a:pt x="3599124" y="10017156"/>
                  <a:pt x="3415086" y="10003656"/>
                </a:cubicBezTo>
                <a:cubicBezTo>
                  <a:pt x="3088132" y="9979759"/>
                  <a:pt x="2758384" y="9974172"/>
                  <a:pt x="2437482" y="9889136"/>
                </a:cubicBezTo>
                <a:cubicBezTo>
                  <a:pt x="2280445" y="9847549"/>
                  <a:pt x="2117355" y="9829239"/>
                  <a:pt x="1958145" y="9794789"/>
                </a:cubicBezTo>
                <a:cubicBezTo>
                  <a:pt x="1856350" y="9772755"/>
                  <a:pt x="1750366" y="9753824"/>
                  <a:pt x="1657416" y="9709909"/>
                </a:cubicBezTo>
                <a:cubicBezTo>
                  <a:pt x="1442963" y="9608890"/>
                  <a:pt x="1241236" y="9483663"/>
                  <a:pt x="1082026" y="9302884"/>
                </a:cubicBezTo>
                <a:cubicBezTo>
                  <a:pt x="944075" y="9146312"/>
                  <a:pt x="805814" y="8989275"/>
                  <a:pt x="678570" y="8824168"/>
                </a:cubicBezTo>
                <a:cubicBezTo>
                  <a:pt x="602981" y="8723282"/>
                  <a:pt x="537737" y="8615045"/>
                  <a:pt x="483825" y="8501093"/>
                </a:cubicBezTo>
                <a:cubicBezTo>
                  <a:pt x="399254" y="8327918"/>
                  <a:pt x="310184" y="8153966"/>
                  <a:pt x="253235" y="7971170"/>
                </a:cubicBezTo>
                <a:cubicBezTo>
                  <a:pt x="147244" y="7638844"/>
                  <a:pt x="113387" y="7287727"/>
                  <a:pt x="153922" y="6941272"/>
                </a:cubicBezTo>
                <a:cubicBezTo>
                  <a:pt x="174561" y="6766078"/>
                  <a:pt x="186664" y="6591506"/>
                  <a:pt x="229338" y="6418796"/>
                </a:cubicBezTo>
                <a:cubicBezTo>
                  <a:pt x="283183" y="6200620"/>
                  <a:pt x="321046" y="5978409"/>
                  <a:pt x="368995" y="5758525"/>
                </a:cubicBezTo>
                <a:cubicBezTo>
                  <a:pt x="436652" y="5446313"/>
                  <a:pt x="521377" y="5135962"/>
                  <a:pt x="494222" y="4810094"/>
                </a:cubicBezTo>
                <a:cubicBezTo>
                  <a:pt x="477618" y="4610849"/>
                  <a:pt x="441928" y="4418587"/>
                  <a:pt x="355650" y="4234859"/>
                </a:cubicBezTo>
                <a:cubicBezTo>
                  <a:pt x="261769" y="4034993"/>
                  <a:pt x="179837" y="3829386"/>
                  <a:pt x="98059" y="3624244"/>
                </a:cubicBezTo>
                <a:cubicBezTo>
                  <a:pt x="-54013" y="3242668"/>
                  <a:pt x="-26081" y="2873041"/>
                  <a:pt x="160129" y="2506206"/>
                </a:cubicBezTo>
                <a:cubicBezTo>
                  <a:pt x="248734" y="2332565"/>
                  <a:pt x="369150" y="2185149"/>
                  <a:pt x="475446" y="2025939"/>
                </a:cubicBezTo>
                <a:cubicBezTo>
                  <a:pt x="599586" y="1840660"/>
                  <a:pt x="748244" y="1681915"/>
                  <a:pt x="890229" y="1514791"/>
                </a:cubicBezTo>
                <a:cubicBezTo>
                  <a:pt x="1003817" y="1382272"/>
                  <a:pt x="1106078" y="1238424"/>
                  <a:pt x="1230373" y="1116922"/>
                </a:cubicBezTo>
                <a:cubicBezTo>
                  <a:pt x="1383376" y="967954"/>
                  <a:pt x="1538086" y="807658"/>
                  <a:pt x="1722279" y="708035"/>
                </a:cubicBezTo>
                <a:cubicBezTo>
                  <a:pt x="1882265" y="621758"/>
                  <a:pt x="2008267" y="465807"/>
                  <a:pt x="2211547" y="451375"/>
                </a:cubicBezTo>
                <a:cubicBezTo>
                  <a:pt x="2280289" y="446565"/>
                  <a:pt x="2341739" y="373788"/>
                  <a:pt x="2412188" y="347097"/>
                </a:cubicBezTo>
                <a:cubicBezTo>
                  <a:pt x="2572019" y="285027"/>
                  <a:pt x="2732470" y="207440"/>
                  <a:pt x="2894783" y="175163"/>
                </a:cubicBezTo>
                <a:cubicBezTo>
                  <a:pt x="3110477" y="132956"/>
                  <a:pt x="3312050" y="-14927"/>
                  <a:pt x="3548227" y="61730"/>
                </a:cubicBezTo>
                <a:cubicBezTo>
                  <a:pt x="3672367" y="-9340"/>
                  <a:pt x="3810163" y="11298"/>
                  <a:pt x="3943768" y="4781"/>
                </a:cubicBezTo>
                <a:cubicBezTo>
                  <a:pt x="3960372" y="4781"/>
                  <a:pt x="3979924" y="-3909"/>
                  <a:pt x="3993114" y="2143"/>
                </a:cubicBezTo>
                <a:cubicBezTo>
                  <a:pt x="4169548" y="82368"/>
                  <a:pt x="4358707" y="8195"/>
                  <a:pt x="4538555" y="48695"/>
                </a:cubicBezTo>
                <a:cubicBezTo>
                  <a:pt x="4714058" y="88731"/>
                  <a:pt x="4891424" y="121007"/>
                  <a:pt x="5066151" y="163525"/>
                </a:cubicBezTo>
                <a:cubicBezTo>
                  <a:pt x="5125738" y="178112"/>
                  <a:pt x="5179895" y="213957"/>
                  <a:pt x="5267414" y="254303"/>
                </a:cubicBezTo>
                <a:close/>
              </a:path>
            </a:pathLst>
          </a:custGeom>
          <a:solidFill>
            <a:schemeClr val="lt2"/>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Roboto"/>
              <a:ea typeface="Roboto"/>
              <a:cs typeface="Roboto"/>
              <a:sym typeface="Roboto"/>
            </a:endParaRPr>
          </a:p>
        </p:txBody>
      </p:sp>
      <p:sp>
        <p:nvSpPr>
          <p:cNvPr id="38" name="Google Shape;38;p6"/>
          <p:cNvSpPr txBox="1">
            <a:spLocks noGrp="1"/>
          </p:cNvSpPr>
          <p:nvPr>
            <p:ph type="title"/>
          </p:nvPr>
        </p:nvSpPr>
        <p:spPr>
          <a:xfrm>
            <a:off x="514350" y="626125"/>
            <a:ext cx="3906000" cy="2097900"/>
          </a:xfrm>
          <a:prstGeom prst="rect">
            <a:avLst/>
          </a:prstGeom>
        </p:spPr>
        <p:txBody>
          <a:bodyPr spcFirstLastPara="1" wrap="square" lIns="0" tIns="0" rIns="0" bIns="0" anchor="t" anchorCtr="0">
            <a:noAutofit/>
          </a:bodyPr>
          <a:lstStyle>
            <a:lvl1pPr lvl="0" rtl="0">
              <a:spcBef>
                <a:spcPts val="0"/>
              </a:spcBef>
              <a:spcAft>
                <a:spcPts val="0"/>
              </a:spcAft>
              <a:buSzPts val="4500"/>
              <a:buNone/>
              <a:defRPr sz="4500"/>
            </a:lvl1pPr>
            <a:lvl2pPr lvl="1" rtl="0">
              <a:spcBef>
                <a:spcPts val="0"/>
              </a:spcBef>
              <a:spcAft>
                <a:spcPts val="0"/>
              </a:spcAft>
              <a:buSzPts val="4500"/>
              <a:buNone/>
              <a:defRPr sz="4500"/>
            </a:lvl2pPr>
            <a:lvl3pPr lvl="2" rtl="0">
              <a:spcBef>
                <a:spcPts val="0"/>
              </a:spcBef>
              <a:spcAft>
                <a:spcPts val="0"/>
              </a:spcAft>
              <a:buSzPts val="4500"/>
              <a:buNone/>
              <a:defRPr sz="4500"/>
            </a:lvl3pPr>
            <a:lvl4pPr lvl="3" rtl="0">
              <a:spcBef>
                <a:spcPts val="0"/>
              </a:spcBef>
              <a:spcAft>
                <a:spcPts val="0"/>
              </a:spcAft>
              <a:buSzPts val="4500"/>
              <a:buNone/>
              <a:defRPr sz="4500"/>
            </a:lvl4pPr>
            <a:lvl5pPr lvl="4" rtl="0">
              <a:spcBef>
                <a:spcPts val="0"/>
              </a:spcBef>
              <a:spcAft>
                <a:spcPts val="0"/>
              </a:spcAft>
              <a:buSzPts val="4500"/>
              <a:buNone/>
              <a:defRPr sz="4500"/>
            </a:lvl5pPr>
            <a:lvl6pPr lvl="5" rtl="0">
              <a:spcBef>
                <a:spcPts val="0"/>
              </a:spcBef>
              <a:spcAft>
                <a:spcPts val="0"/>
              </a:spcAft>
              <a:buSzPts val="4500"/>
              <a:buNone/>
              <a:defRPr sz="4500"/>
            </a:lvl6pPr>
            <a:lvl7pPr lvl="6" rtl="0">
              <a:spcBef>
                <a:spcPts val="0"/>
              </a:spcBef>
              <a:spcAft>
                <a:spcPts val="0"/>
              </a:spcAft>
              <a:buSzPts val="4500"/>
              <a:buNone/>
              <a:defRPr sz="4500"/>
            </a:lvl7pPr>
            <a:lvl8pPr lvl="7" rtl="0">
              <a:spcBef>
                <a:spcPts val="0"/>
              </a:spcBef>
              <a:spcAft>
                <a:spcPts val="0"/>
              </a:spcAft>
              <a:buSzPts val="4500"/>
              <a:buNone/>
              <a:defRPr sz="4500"/>
            </a:lvl8pPr>
            <a:lvl9pPr lvl="8" rtl="0">
              <a:spcBef>
                <a:spcPts val="0"/>
              </a:spcBef>
              <a:spcAft>
                <a:spcPts val="0"/>
              </a:spcAft>
              <a:buSzPts val="4500"/>
              <a:buNone/>
              <a:defRPr sz="4500"/>
            </a:lvl9pPr>
          </a:lstStyle>
          <a:p>
            <a:endParaRPr/>
          </a:p>
        </p:txBody>
      </p:sp>
      <p:sp>
        <p:nvSpPr>
          <p:cNvPr id="39" name="Google Shape;39;p6"/>
          <p:cNvSpPr txBox="1">
            <a:spLocks noGrp="1"/>
          </p:cNvSpPr>
          <p:nvPr>
            <p:ph type="body" idx="1"/>
          </p:nvPr>
        </p:nvSpPr>
        <p:spPr>
          <a:xfrm>
            <a:off x="514350" y="3463975"/>
            <a:ext cx="3487800" cy="1351200"/>
          </a:xfrm>
          <a:prstGeom prst="rect">
            <a:avLst/>
          </a:prstGeom>
        </p:spPr>
        <p:txBody>
          <a:bodyPr spcFirstLastPara="1" wrap="square" lIns="0" tIns="0" rIns="0" bIns="0" anchor="t" anchorCtr="0">
            <a:noAutofit/>
          </a:bodyPr>
          <a:lstStyle>
            <a:lvl1pPr marL="457200" lvl="0" indent="-323850" rtl="0">
              <a:spcBef>
                <a:spcPts val="0"/>
              </a:spcBef>
              <a:spcAft>
                <a:spcPts val="0"/>
              </a:spcAft>
              <a:buSzPts val="1500"/>
              <a:buChar char="●"/>
              <a:defRPr sz="1500"/>
            </a:lvl1pPr>
            <a:lvl2pPr marL="914400" lvl="1" indent="-323850" rtl="0">
              <a:spcBef>
                <a:spcPts val="800"/>
              </a:spcBef>
              <a:spcAft>
                <a:spcPts val="0"/>
              </a:spcAft>
              <a:buSzPts val="1500"/>
              <a:buChar char="○"/>
              <a:defRPr sz="1500"/>
            </a:lvl2pPr>
            <a:lvl3pPr marL="1371600" lvl="2" indent="-323850" rtl="0">
              <a:spcBef>
                <a:spcPts val="800"/>
              </a:spcBef>
              <a:spcAft>
                <a:spcPts val="0"/>
              </a:spcAft>
              <a:buSzPts val="1500"/>
              <a:buChar char="■"/>
              <a:defRPr sz="1500"/>
            </a:lvl3pPr>
            <a:lvl4pPr marL="1828800" lvl="3" indent="-323850" rtl="0">
              <a:spcBef>
                <a:spcPts val="800"/>
              </a:spcBef>
              <a:spcAft>
                <a:spcPts val="0"/>
              </a:spcAft>
              <a:buSzPts val="1500"/>
              <a:buChar char="●"/>
              <a:defRPr sz="1500"/>
            </a:lvl4pPr>
            <a:lvl5pPr marL="2286000" lvl="4" indent="-323850" rtl="0">
              <a:spcBef>
                <a:spcPts val="800"/>
              </a:spcBef>
              <a:spcAft>
                <a:spcPts val="0"/>
              </a:spcAft>
              <a:buSzPts val="1500"/>
              <a:buChar char="○"/>
              <a:defRPr sz="1500"/>
            </a:lvl5pPr>
            <a:lvl6pPr marL="2743200" lvl="5" indent="-323850" rtl="0">
              <a:spcBef>
                <a:spcPts val="800"/>
              </a:spcBef>
              <a:spcAft>
                <a:spcPts val="0"/>
              </a:spcAft>
              <a:buSzPts val="1500"/>
              <a:buChar char="■"/>
              <a:defRPr sz="1500"/>
            </a:lvl6pPr>
            <a:lvl7pPr marL="3200400" lvl="6" indent="-323850" rtl="0">
              <a:spcBef>
                <a:spcPts val="800"/>
              </a:spcBef>
              <a:spcAft>
                <a:spcPts val="0"/>
              </a:spcAft>
              <a:buSzPts val="1500"/>
              <a:buChar char="●"/>
              <a:defRPr sz="1500"/>
            </a:lvl7pPr>
            <a:lvl8pPr marL="3657600" lvl="7" indent="-323850" rtl="0">
              <a:spcBef>
                <a:spcPts val="800"/>
              </a:spcBef>
              <a:spcAft>
                <a:spcPts val="0"/>
              </a:spcAft>
              <a:buSzPts val="1500"/>
              <a:buChar char="○"/>
              <a:defRPr sz="1500"/>
            </a:lvl8pPr>
            <a:lvl9pPr marL="4114800" lvl="8" indent="-323850" rtl="0">
              <a:spcBef>
                <a:spcPts val="800"/>
              </a:spcBef>
              <a:spcAft>
                <a:spcPts val="800"/>
              </a:spcAft>
              <a:buSzPts val="1500"/>
              <a:buChar char="■"/>
              <a:defRPr sz="1500"/>
            </a:lvl9pPr>
          </a:lstStyle>
          <a:p>
            <a:endParaRPr/>
          </a:p>
        </p:txBody>
      </p:sp>
      <p:sp>
        <p:nvSpPr>
          <p:cNvPr id="40" name="Google Shape;40;p6"/>
          <p:cNvSpPr txBox="1">
            <a:spLocks noGrp="1"/>
          </p:cNvSpPr>
          <p:nvPr>
            <p:ph type="body" idx="2"/>
          </p:nvPr>
        </p:nvSpPr>
        <p:spPr>
          <a:xfrm>
            <a:off x="4624249" y="3463975"/>
            <a:ext cx="3487800" cy="1351200"/>
          </a:xfrm>
          <a:prstGeom prst="rect">
            <a:avLst/>
          </a:prstGeom>
        </p:spPr>
        <p:txBody>
          <a:bodyPr spcFirstLastPara="1" wrap="square" lIns="0" tIns="0" rIns="0" bIns="0" anchor="t" anchorCtr="0">
            <a:noAutofit/>
          </a:bodyPr>
          <a:lstStyle>
            <a:lvl1pPr marL="457200" lvl="0" indent="-323850" rtl="0">
              <a:spcBef>
                <a:spcPts val="0"/>
              </a:spcBef>
              <a:spcAft>
                <a:spcPts val="0"/>
              </a:spcAft>
              <a:buSzPts val="1500"/>
              <a:buChar char="●"/>
              <a:defRPr sz="1500"/>
            </a:lvl1pPr>
            <a:lvl2pPr marL="914400" lvl="1" indent="-323850" rtl="0">
              <a:spcBef>
                <a:spcPts val="800"/>
              </a:spcBef>
              <a:spcAft>
                <a:spcPts val="0"/>
              </a:spcAft>
              <a:buSzPts val="1500"/>
              <a:buChar char="○"/>
              <a:defRPr sz="1500"/>
            </a:lvl2pPr>
            <a:lvl3pPr marL="1371600" lvl="2" indent="-323850" rtl="0">
              <a:spcBef>
                <a:spcPts val="800"/>
              </a:spcBef>
              <a:spcAft>
                <a:spcPts val="0"/>
              </a:spcAft>
              <a:buSzPts val="1500"/>
              <a:buChar char="■"/>
              <a:defRPr sz="1500"/>
            </a:lvl3pPr>
            <a:lvl4pPr marL="1828800" lvl="3" indent="-323850" rtl="0">
              <a:spcBef>
                <a:spcPts val="800"/>
              </a:spcBef>
              <a:spcAft>
                <a:spcPts val="0"/>
              </a:spcAft>
              <a:buSzPts val="1500"/>
              <a:buChar char="●"/>
              <a:defRPr sz="1500"/>
            </a:lvl4pPr>
            <a:lvl5pPr marL="2286000" lvl="4" indent="-323850" rtl="0">
              <a:spcBef>
                <a:spcPts val="800"/>
              </a:spcBef>
              <a:spcAft>
                <a:spcPts val="0"/>
              </a:spcAft>
              <a:buSzPts val="1500"/>
              <a:buChar char="○"/>
              <a:defRPr sz="1500"/>
            </a:lvl5pPr>
            <a:lvl6pPr marL="2743200" lvl="5" indent="-323850" rtl="0">
              <a:spcBef>
                <a:spcPts val="800"/>
              </a:spcBef>
              <a:spcAft>
                <a:spcPts val="0"/>
              </a:spcAft>
              <a:buSzPts val="1500"/>
              <a:buChar char="■"/>
              <a:defRPr sz="1500"/>
            </a:lvl6pPr>
            <a:lvl7pPr marL="3200400" lvl="6" indent="-323850" rtl="0">
              <a:spcBef>
                <a:spcPts val="800"/>
              </a:spcBef>
              <a:spcAft>
                <a:spcPts val="0"/>
              </a:spcAft>
              <a:buSzPts val="1500"/>
              <a:buChar char="●"/>
              <a:defRPr sz="1500"/>
            </a:lvl7pPr>
            <a:lvl8pPr marL="3657600" lvl="7" indent="-323850" rtl="0">
              <a:spcBef>
                <a:spcPts val="800"/>
              </a:spcBef>
              <a:spcAft>
                <a:spcPts val="0"/>
              </a:spcAft>
              <a:buSzPts val="1500"/>
              <a:buChar char="○"/>
              <a:defRPr sz="1500"/>
            </a:lvl8pPr>
            <a:lvl9pPr marL="4114800" lvl="8" indent="-323850" rtl="0">
              <a:spcBef>
                <a:spcPts val="800"/>
              </a:spcBef>
              <a:spcAft>
                <a:spcPts val="800"/>
              </a:spcAft>
              <a:buSzPts val="1500"/>
              <a:buChar char="■"/>
              <a:defRPr sz="1500"/>
            </a:lvl9pPr>
          </a:lstStyle>
          <a:p>
            <a:endParaRPr/>
          </a:p>
        </p:txBody>
      </p:sp>
      <p:sp>
        <p:nvSpPr>
          <p:cNvPr id="41" name="Google Shape;41;p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2"/>
        <p:cNvGrpSpPr/>
        <p:nvPr/>
      </p:nvGrpSpPr>
      <p:grpSpPr>
        <a:xfrm>
          <a:off x="0" y="0"/>
          <a:ext cx="0" cy="0"/>
          <a:chOff x="0" y="0"/>
          <a:chExt cx="0" cy="0"/>
        </a:xfrm>
      </p:grpSpPr>
      <p:sp>
        <p:nvSpPr>
          <p:cNvPr id="43" name="Google Shape;43;p7"/>
          <p:cNvSpPr/>
          <p:nvPr/>
        </p:nvSpPr>
        <p:spPr>
          <a:xfrm rot="2930457">
            <a:off x="4010074" y="-1728697"/>
            <a:ext cx="6352613" cy="5001157"/>
          </a:xfrm>
          <a:custGeom>
            <a:avLst/>
            <a:gdLst/>
            <a:ahLst/>
            <a:cxnLst/>
            <a:rect l="l" t="t" r="r" b="b"/>
            <a:pathLst>
              <a:path w="12669643" h="10011830" extrusionOk="0">
                <a:moveTo>
                  <a:pt x="5267414" y="254303"/>
                </a:moveTo>
                <a:cubicBezTo>
                  <a:pt x="5343915" y="230871"/>
                  <a:pt x="5436244" y="235992"/>
                  <a:pt x="5537884" y="280062"/>
                </a:cubicBezTo>
                <a:cubicBezTo>
                  <a:pt x="5629593" y="319787"/>
                  <a:pt x="5737905" y="319631"/>
                  <a:pt x="5837062" y="344459"/>
                </a:cubicBezTo>
                <a:cubicBezTo>
                  <a:pt x="5972065" y="378132"/>
                  <a:pt x="6103964" y="425306"/>
                  <a:pt x="6240518" y="453082"/>
                </a:cubicBezTo>
                <a:cubicBezTo>
                  <a:pt x="6285674" y="462082"/>
                  <a:pt x="6339365" y="427013"/>
                  <a:pt x="6402676" y="408081"/>
                </a:cubicBezTo>
                <a:cubicBezTo>
                  <a:pt x="6446746" y="457427"/>
                  <a:pt x="6511299" y="476048"/>
                  <a:pt x="6592921" y="485669"/>
                </a:cubicBezTo>
                <a:cubicBezTo>
                  <a:pt x="6732579" y="501186"/>
                  <a:pt x="6869443" y="546963"/>
                  <a:pt x="7004601" y="589481"/>
                </a:cubicBezTo>
                <a:cubicBezTo>
                  <a:pt x="7152638" y="636034"/>
                  <a:pt x="7295555" y="699190"/>
                  <a:pt x="7443902" y="744656"/>
                </a:cubicBezTo>
                <a:cubicBezTo>
                  <a:pt x="7566646" y="781743"/>
                  <a:pt x="7693889" y="803468"/>
                  <a:pt x="7819427" y="830624"/>
                </a:cubicBezTo>
                <a:cubicBezTo>
                  <a:pt x="7988723" y="867400"/>
                  <a:pt x="8159105" y="899056"/>
                  <a:pt x="8327315" y="939246"/>
                </a:cubicBezTo>
                <a:cubicBezTo>
                  <a:pt x="8490870" y="978971"/>
                  <a:pt x="8652097" y="1028627"/>
                  <a:pt x="8815186" y="1071145"/>
                </a:cubicBezTo>
                <a:cubicBezTo>
                  <a:pt x="8852117" y="1080766"/>
                  <a:pt x="8892774" y="1074870"/>
                  <a:pt x="8930481" y="1082318"/>
                </a:cubicBezTo>
                <a:cubicBezTo>
                  <a:pt x="9094191" y="1114439"/>
                  <a:pt x="9240832" y="1208941"/>
                  <a:pt x="9411525" y="1216234"/>
                </a:cubicBezTo>
                <a:cubicBezTo>
                  <a:pt x="9479801" y="1219183"/>
                  <a:pt x="9503544" y="1301736"/>
                  <a:pt x="9576631" y="1319426"/>
                </a:cubicBezTo>
                <a:cubicBezTo>
                  <a:pt x="9683702" y="1345495"/>
                  <a:pt x="9783945" y="1400582"/>
                  <a:pt x="9886981" y="1443566"/>
                </a:cubicBezTo>
                <a:cubicBezTo>
                  <a:pt x="9896913" y="1447756"/>
                  <a:pt x="9906533" y="1457377"/>
                  <a:pt x="9916310" y="1457221"/>
                </a:cubicBezTo>
                <a:cubicBezTo>
                  <a:pt x="10044329" y="1455204"/>
                  <a:pt x="10147986" y="1521464"/>
                  <a:pt x="10247454" y="1586793"/>
                </a:cubicBezTo>
                <a:cubicBezTo>
                  <a:pt x="10322403" y="1635983"/>
                  <a:pt x="10404025" y="1657242"/>
                  <a:pt x="10485337" y="1685329"/>
                </a:cubicBezTo>
                <a:cubicBezTo>
                  <a:pt x="10778154" y="1786659"/>
                  <a:pt x="11014641" y="1985904"/>
                  <a:pt x="11275955" y="2142165"/>
                </a:cubicBezTo>
                <a:cubicBezTo>
                  <a:pt x="11505614" y="2279495"/>
                  <a:pt x="11723637" y="2439947"/>
                  <a:pt x="11896656" y="2638726"/>
                </a:cubicBezTo>
                <a:cubicBezTo>
                  <a:pt x="12145713" y="2924869"/>
                  <a:pt x="12387321" y="3224047"/>
                  <a:pt x="12496409" y="3602210"/>
                </a:cubicBezTo>
                <a:cubicBezTo>
                  <a:pt x="12534427" y="3733953"/>
                  <a:pt x="12594014" y="3859645"/>
                  <a:pt x="12630326" y="3991700"/>
                </a:cubicBezTo>
                <a:cubicBezTo>
                  <a:pt x="12705585" y="4265894"/>
                  <a:pt x="12659964" y="4541486"/>
                  <a:pt x="12600532" y="4809473"/>
                </a:cubicBezTo>
                <a:cubicBezTo>
                  <a:pt x="12536599" y="5098875"/>
                  <a:pt x="12435735" y="5379432"/>
                  <a:pt x="12275595" y="5632678"/>
                </a:cubicBezTo>
                <a:cubicBezTo>
                  <a:pt x="12192886" y="5763646"/>
                  <a:pt x="12113592" y="5900666"/>
                  <a:pt x="12009314" y="6012858"/>
                </a:cubicBezTo>
                <a:cubicBezTo>
                  <a:pt x="11642157" y="6410984"/>
                  <a:pt x="11193638" y="6725450"/>
                  <a:pt x="10694203" y="6934910"/>
                </a:cubicBezTo>
                <a:cubicBezTo>
                  <a:pt x="10452906" y="7036549"/>
                  <a:pt x="10221229" y="7160689"/>
                  <a:pt x="9983035" y="7269933"/>
                </a:cubicBezTo>
                <a:cubicBezTo>
                  <a:pt x="9827859" y="7340848"/>
                  <a:pt x="9671908" y="7408194"/>
                  <a:pt x="9513009" y="7468712"/>
                </a:cubicBezTo>
                <a:cubicBezTo>
                  <a:pt x="9059897" y="7639560"/>
                  <a:pt x="8607406" y="7812115"/>
                  <a:pt x="8185330" y="8053258"/>
                </a:cubicBezTo>
                <a:cubicBezTo>
                  <a:pt x="7900117" y="8216502"/>
                  <a:pt x="7612267" y="8375867"/>
                  <a:pt x="7334193" y="8550594"/>
                </a:cubicBezTo>
                <a:cubicBezTo>
                  <a:pt x="7188018" y="8642303"/>
                  <a:pt x="7063723" y="8767839"/>
                  <a:pt x="6923444" y="8870410"/>
                </a:cubicBezTo>
                <a:cubicBezTo>
                  <a:pt x="6774321" y="8979033"/>
                  <a:pt x="6615421" y="9074311"/>
                  <a:pt x="6465367" y="9181692"/>
                </a:cubicBezTo>
                <a:cubicBezTo>
                  <a:pt x="6351003" y="9263469"/>
                  <a:pt x="6248122" y="9362626"/>
                  <a:pt x="6132206" y="9440679"/>
                </a:cubicBezTo>
                <a:cubicBezTo>
                  <a:pt x="5907667" y="9591044"/>
                  <a:pt x="5675059" y="9728530"/>
                  <a:pt x="5412037" y="9803325"/>
                </a:cubicBezTo>
                <a:cubicBezTo>
                  <a:pt x="5385657" y="9810773"/>
                  <a:pt x="5355553" y="9807049"/>
                  <a:pt x="5330570" y="9817135"/>
                </a:cubicBezTo>
                <a:cubicBezTo>
                  <a:pt x="5095480" y="9911481"/>
                  <a:pt x="4846578" y="9925757"/>
                  <a:pt x="4598608" y="9942516"/>
                </a:cubicBezTo>
                <a:cubicBezTo>
                  <a:pt x="4389432" y="9956483"/>
                  <a:pt x="4175600" y="9942516"/>
                  <a:pt x="3971545" y="9981000"/>
                </a:cubicBezTo>
                <a:cubicBezTo>
                  <a:pt x="3783938" y="10016691"/>
                  <a:pt x="3599124" y="10017156"/>
                  <a:pt x="3415086" y="10003656"/>
                </a:cubicBezTo>
                <a:cubicBezTo>
                  <a:pt x="3088132" y="9979759"/>
                  <a:pt x="2758384" y="9974172"/>
                  <a:pt x="2437482" y="9889136"/>
                </a:cubicBezTo>
                <a:cubicBezTo>
                  <a:pt x="2280445" y="9847549"/>
                  <a:pt x="2117355" y="9829239"/>
                  <a:pt x="1958145" y="9794789"/>
                </a:cubicBezTo>
                <a:cubicBezTo>
                  <a:pt x="1856350" y="9772755"/>
                  <a:pt x="1750366" y="9753824"/>
                  <a:pt x="1657416" y="9709909"/>
                </a:cubicBezTo>
                <a:cubicBezTo>
                  <a:pt x="1442963" y="9608890"/>
                  <a:pt x="1241236" y="9483663"/>
                  <a:pt x="1082026" y="9302884"/>
                </a:cubicBezTo>
                <a:cubicBezTo>
                  <a:pt x="944075" y="9146312"/>
                  <a:pt x="805814" y="8989275"/>
                  <a:pt x="678570" y="8824168"/>
                </a:cubicBezTo>
                <a:cubicBezTo>
                  <a:pt x="602981" y="8723282"/>
                  <a:pt x="537737" y="8615045"/>
                  <a:pt x="483825" y="8501093"/>
                </a:cubicBezTo>
                <a:cubicBezTo>
                  <a:pt x="399254" y="8327918"/>
                  <a:pt x="310184" y="8153966"/>
                  <a:pt x="253235" y="7971170"/>
                </a:cubicBezTo>
                <a:cubicBezTo>
                  <a:pt x="147244" y="7638844"/>
                  <a:pt x="113387" y="7287727"/>
                  <a:pt x="153922" y="6941272"/>
                </a:cubicBezTo>
                <a:cubicBezTo>
                  <a:pt x="174561" y="6766078"/>
                  <a:pt x="186664" y="6591506"/>
                  <a:pt x="229338" y="6418796"/>
                </a:cubicBezTo>
                <a:cubicBezTo>
                  <a:pt x="283183" y="6200620"/>
                  <a:pt x="321046" y="5978409"/>
                  <a:pt x="368995" y="5758525"/>
                </a:cubicBezTo>
                <a:cubicBezTo>
                  <a:pt x="436652" y="5446313"/>
                  <a:pt x="521377" y="5135962"/>
                  <a:pt x="494222" y="4810094"/>
                </a:cubicBezTo>
                <a:cubicBezTo>
                  <a:pt x="477618" y="4610849"/>
                  <a:pt x="441928" y="4418587"/>
                  <a:pt x="355650" y="4234859"/>
                </a:cubicBezTo>
                <a:cubicBezTo>
                  <a:pt x="261769" y="4034993"/>
                  <a:pt x="179837" y="3829386"/>
                  <a:pt x="98059" y="3624244"/>
                </a:cubicBezTo>
                <a:cubicBezTo>
                  <a:pt x="-54013" y="3242668"/>
                  <a:pt x="-26081" y="2873041"/>
                  <a:pt x="160129" y="2506206"/>
                </a:cubicBezTo>
                <a:cubicBezTo>
                  <a:pt x="248734" y="2332565"/>
                  <a:pt x="369150" y="2185149"/>
                  <a:pt x="475446" y="2025939"/>
                </a:cubicBezTo>
                <a:cubicBezTo>
                  <a:pt x="599586" y="1840660"/>
                  <a:pt x="748244" y="1681915"/>
                  <a:pt x="890229" y="1514791"/>
                </a:cubicBezTo>
                <a:cubicBezTo>
                  <a:pt x="1003817" y="1382272"/>
                  <a:pt x="1106078" y="1238424"/>
                  <a:pt x="1230373" y="1116922"/>
                </a:cubicBezTo>
                <a:cubicBezTo>
                  <a:pt x="1383376" y="967954"/>
                  <a:pt x="1538086" y="807658"/>
                  <a:pt x="1722279" y="708035"/>
                </a:cubicBezTo>
                <a:cubicBezTo>
                  <a:pt x="1882265" y="621758"/>
                  <a:pt x="2008267" y="465807"/>
                  <a:pt x="2211547" y="451375"/>
                </a:cubicBezTo>
                <a:cubicBezTo>
                  <a:pt x="2280289" y="446565"/>
                  <a:pt x="2341739" y="373788"/>
                  <a:pt x="2412188" y="347097"/>
                </a:cubicBezTo>
                <a:cubicBezTo>
                  <a:pt x="2572019" y="285027"/>
                  <a:pt x="2732470" y="207440"/>
                  <a:pt x="2894783" y="175163"/>
                </a:cubicBezTo>
                <a:cubicBezTo>
                  <a:pt x="3110477" y="132956"/>
                  <a:pt x="3312050" y="-14927"/>
                  <a:pt x="3548227" y="61730"/>
                </a:cubicBezTo>
                <a:cubicBezTo>
                  <a:pt x="3672367" y="-9340"/>
                  <a:pt x="3810163" y="11298"/>
                  <a:pt x="3943768" y="4781"/>
                </a:cubicBezTo>
                <a:cubicBezTo>
                  <a:pt x="3960372" y="4781"/>
                  <a:pt x="3979924" y="-3909"/>
                  <a:pt x="3993114" y="2143"/>
                </a:cubicBezTo>
                <a:cubicBezTo>
                  <a:pt x="4169548" y="82368"/>
                  <a:pt x="4358707" y="8195"/>
                  <a:pt x="4538555" y="48695"/>
                </a:cubicBezTo>
                <a:cubicBezTo>
                  <a:pt x="4714058" y="88731"/>
                  <a:pt x="4891424" y="121007"/>
                  <a:pt x="5066151" y="163525"/>
                </a:cubicBezTo>
                <a:cubicBezTo>
                  <a:pt x="5125738" y="178112"/>
                  <a:pt x="5179895" y="213957"/>
                  <a:pt x="5267414" y="254303"/>
                </a:cubicBezTo>
                <a:close/>
              </a:path>
            </a:pathLst>
          </a:custGeom>
          <a:solidFill>
            <a:schemeClr val="lt2"/>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Roboto"/>
              <a:ea typeface="Roboto"/>
              <a:cs typeface="Roboto"/>
              <a:sym typeface="Roboto"/>
            </a:endParaRPr>
          </a:p>
        </p:txBody>
      </p:sp>
      <p:sp>
        <p:nvSpPr>
          <p:cNvPr id="44" name="Google Shape;44;p7"/>
          <p:cNvSpPr txBox="1">
            <a:spLocks noGrp="1"/>
          </p:cNvSpPr>
          <p:nvPr>
            <p:ph type="title"/>
          </p:nvPr>
        </p:nvSpPr>
        <p:spPr>
          <a:xfrm>
            <a:off x="514350" y="626125"/>
            <a:ext cx="3906000" cy="2097900"/>
          </a:xfrm>
          <a:prstGeom prst="rect">
            <a:avLst/>
          </a:prstGeom>
        </p:spPr>
        <p:txBody>
          <a:bodyPr spcFirstLastPara="1" wrap="square" lIns="0" tIns="0" rIns="0" bIns="0" anchor="t" anchorCtr="0">
            <a:noAutofit/>
          </a:bodyPr>
          <a:lstStyle>
            <a:lvl1pPr lvl="0" rtl="0">
              <a:spcBef>
                <a:spcPts val="0"/>
              </a:spcBef>
              <a:spcAft>
                <a:spcPts val="0"/>
              </a:spcAft>
              <a:buSzPts val="4500"/>
              <a:buNone/>
              <a:defRPr sz="4500"/>
            </a:lvl1pPr>
            <a:lvl2pPr lvl="1" rtl="0">
              <a:spcBef>
                <a:spcPts val="0"/>
              </a:spcBef>
              <a:spcAft>
                <a:spcPts val="0"/>
              </a:spcAft>
              <a:buSzPts val="4500"/>
              <a:buNone/>
              <a:defRPr sz="4500"/>
            </a:lvl2pPr>
            <a:lvl3pPr lvl="2" rtl="0">
              <a:spcBef>
                <a:spcPts val="0"/>
              </a:spcBef>
              <a:spcAft>
                <a:spcPts val="0"/>
              </a:spcAft>
              <a:buSzPts val="4500"/>
              <a:buNone/>
              <a:defRPr sz="4500"/>
            </a:lvl3pPr>
            <a:lvl4pPr lvl="3" rtl="0">
              <a:spcBef>
                <a:spcPts val="0"/>
              </a:spcBef>
              <a:spcAft>
                <a:spcPts val="0"/>
              </a:spcAft>
              <a:buSzPts val="4500"/>
              <a:buNone/>
              <a:defRPr sz="4500"/>
            </a:lvl4pPr>
            <a:lvl5pPr lvl="4" rtl="0">
              <a:spcBef>
                <a:spcPts val="0"/>
              </a:spcBef>
              <a:spcAft>
                <a:spcPts val="0"/>
              </a:spcAft>
              <a:buSzPts val="4500"/>
              <a:buNone/>
              <a:defRPr sz="4500"/>
            </a:lvl5pPr>
            <a:lvl6pPr lvl="5" rtl="0">
              <a:spcBef>
                <a:spcPts val="0"/>
              </a:spcBef>
              <a:spcAft>
                <a:spcPts val="0"/>
              </a:spcAft>
              <a:buSzPts val="4500"/>
              <a:buNone/>
              <a:defRPr sz="4500"/>
            </a:lvl6pPr>
            <a:lvl7pPr lvl="6" rtl="0">
              <a:spcBef>
                <a:spcPts val="0"/>
              </a:spcBef>
              <a:spcAft>
                <a:spcPts val="0"/>
              </a:spcAft>
              <a:buSzPts val="4500"/>
              <a:buNone/>
              <a:defRPr sz="4500"/>
            </a:lvl7pPr>
            <a:lvl8pPr lvl="7" rtl="0">
              <a:spcBef>
                <a:spcPts val="0"/>
              </a:spcBef>
              <a:spcAft>
                <a:spcPts val="0"/>
              </a:spcAft>
              <a:buSzPts val="4500"/>
              <a:buNone/>
              <a:defRPr sz="4500"/>
            </a:lvl8pPr>
            <a:lvl9pPr lvl="8" rtl="0">
              <a:spcBef>
                <a:spcPts val="0"/>
              </a:spcBef>
              <a:spcAft>
                <a:spcPts val="0"/>
              </a:spcAft>
              <a:buSzPts val="4500"/>
              <a:buNone/>
              <a:defRPr sz="4500"/>
            </a:lvl9pPr>
          </a:lstStyle>
          <a:p>
            <a:endParaRPr/>
          </a:p>
        </p:txBody>
      </p:sp>
      <p:sp>
        <p:nvSpPr>
          <p:cNvPr id="45" name="Google Shape;45;p7"/>
          <p:cNvSpPr txBox="1">
            <a:spLocks noGrp="1"/>
          </p:cNvSpPr>
          <p:nvPr>
            <p:ph type="body" idx="1"/>
          </p:nvPr>
        </p:nvSpPr>
        <p:spPr>
          <a:xfrm>
            <a:off x="514350" y="3463975"/>
            <a:ext cx="2263500" cy="1351200"/>
          </a:xfrm>
          <a:prstGeom prst="rect">
            <a:avLst/>
          </a:prstGeom>
        </p:spPr>
        <p:txBody>
          <a:bodyPr spcFirstLastPara="1" wrap="square" lIns="0" tIns="0" rIns="0" bIns="0" anchor="t" anchorCtr="0">
            <a:noAutofit/>
          </a:bodyPr>
          <a:lstStyle>
            <a:lvl1pPr marL="457200" lvl="0" indent="-323850" rtl="0">
              <a:spcBef>
                <a:spcPts val="0"/>
              </a:spcBef>
              <a:spcAft>
                <a:spcPts val="0"/>
              </a:spcAft>
              <a:buSzPts val="1500"/>
              <a:buChar char="●"/>
              <a:defRPr sz="1500"/>
            </a:lvl1pPr>
            <a:lvl2pPr marL="914400" lvl="1" indent="-323850" rtl="0">
              <a:spcBef>
                <a:spcPts val="800"/>
              </a:spcBef>
              <a:spcAft>
                <a:spcPts val="0"/>
              </a:spcAft>
              <a:buSzPts val="1500"/>
              <a:buChar char="○"/>
              <a:defRPr sz="1500"/>
            </a:lvl2pPr>
            <a:lvl3pPr marL="1371600" lvl="2" indent="-323850" rtl="0">
              <a:spcBef>
                <a:spcPts val="800"/>
              </a:spcBef>
              <a:spcAft>
                <a:spcPts val="0"/>
              </a:spcAft>
              <a:buSzPts val="1500"/>
              <a:buChar char="■"/>
              <a:defRPr sz="1500"/>
            </a:lvl3pPr>
            <a:lvl4pPr marL="1828800" lvl="3" indent="-323850" rtl="0">
              <a:spcBef>
                <a:spcPts val="800"/>
              </a:spcBef>
              <a:spcAft>
                <a:spcPts val="0"/>
              </a:spcAft>
              <a:buSzPts val="1500"/>
              <a:buChar char="●"/>
              <a:defRPr sz="1500"/>
            </a:lvl4pPr>
            <a:lvl5pPr marL="2286000" lvl="4" indent="-323850" rtl="0">
              <a:spcBef>
                <a:spcPts val="800"/>
              </a:spcBef>
              <a:spcAft>
                <a:spcPts val="0"/>
              </a:spcAft>
              <a:buSzPts val="1500"/>
              <a:buChar char="○"/>
              <a:defRPr sz="1500"/>
            </a:lvl5pPr>
            <a:lvl6pPr marL="2743200" lvl="5" indent="-323850" rtl="0">
              <a:spcBef>
                <a:spcPts val="800"/>
              </a:spcBef>
              <a:spcAft>
                <a:spcPts val="0"/>
              </a:spcAft>
              <a:buSzPts val="1500"/>
              <a:buChar char="■"/>
              <a:defRPr sz="1500"/>
            </a:lvl6pPr>
            <a:lvl7pPr marL="3200400" lvl="6" indent="-323850" rtl="0">
              <a:spcBef>
                <a:spcPts val="800"/>
              </a:spcBef>
              <a:spcAft>
                <a:spcPts val="0"/>
              </a:spcAft>
              <a:buSzPts val="1500"/>
              <a:buChar char="●"/>
              <a:defRPr sz="1500"/>
            </a:lvl7pPr>
            <a:lvl8pPr marL="3657600" lvl="7" indent="-323850" rtl="0">
              <a:spcBef>
                <a:spcPts val="800"/>
              </a:spcBef>
              <a:spcAft>
                <a:spcPts val="0"/>
              </a:spcAft>
              <a:buSzPts val="1500"/>
              <a:buChar char="○"/>
              <a:defRPr sz="1500"/>
            </a:lvl8pPr>
            <a:lvl9pPr marL="4114800" lvl="8" indent="-323850" rtl="0">
              <a:spcBef>
                <a:spcPts val="800"/>
              </a:spcBef>
              <a:spcAft>
                <a:spcPts val="800"/>
              </a:spcAft>
              <a:buSzPts val="1500"/>
              <a:buChar char="■"/>
              <a:defRPr sz="1500"/>
            </a:lvl9pPr>
          </a:lstStyle>
          <a:p>
            <a:endParaRPr/>
          </a:p>
        </p:txBody>
      </p:sp>
      <p:sp>
        <p:nvSpPr>
          <p:cNvPr id="46" name="Google Shape;46;p7"/>
          <p:cNvSpPr txBox="1">
            <a:spLocks noGrp="1"/>
          </p:cNvSpPr>
          <p:nvPr>
            <p:ph type="body" idx="2"/>
          </p:nvPr>
        </p:nvSpPr>
        <p:spPr>
          <a:xfrm>
            <a:off x="3181500" y="3463975"/>
            <a:ext cx="2263500" cy="1351200"/>
          </a:xfrm>
          <a:prstGeom prst="rect">
            <a:avLst/>
          </a:prstGeom>
        </p:spPr>
        <p:txBody>
          <a:bodyPr spcFirstLastPara="1" wrap="square" lIns="0" tIns="0" rIns="0" bIns="0" anchor="t" anchorCtr="0">
            <a:noAutofit/>
          </a:bodyPr>
          <a:lstStyle>
            <a:lvl1pPr marL="457200" lvl="0" indent="-323850" rtl="0">
              <a:spcBef>
                <a:spcPts val="0"/>
              </a:spcBef>
              <a:spcAft>
                <a:spcPts val="0"/>
              </a:spcAft>
              <a:buSzPts val="1500"/>
              <a:buChar char="●"/>
              <a:defRPr sz="1500"/>
            </a:lvl1pPr>
            <a:lvl2pPr marL="914400" lvl="1" indent="-323850" rtl="0">
              <a:spcBef>
                <a:spcPts val="800"/>
              </a:spcBef>
              <a:spcAft>
                <a:spcPts val="0"/>
              </a:spcAft>
              <a:buSzPts val="1500"/>
              <a:buChar char="○"/>
              <a:defRPr sz="1500"/>
            </a:lvl2pPr>
            <a:lvl3pPr marL="1371600" lvl="2" indent="-323850" rtl="0">
              <a:spcBef>
                <a:spcPts val="800"/>
              </a:spcBef>
              <a:spcAft>
                <a:spcPts val="0"/>
              </a:spcAft>
              <a:buSzPts val="1500"/>
              <a:buChar char="■"/>
              <a:defRPr sz="1500"/>
            </a:lvl3pPr>
            <a:lvl4pPr marL="1828800" lvl="3" indent="-323850" rtl="0">
              <a:spcBef>
                <a:spcPts val="800"/>
              </a:spcBef>
              <a:spcAft>
                <a:spcPts val="0"/>
              </a:spcAft>
              <a:buSzPts val="1500"/>
              <a:buChar char="●"/>
              <a:defRPr sz="1500"/>
            </a:lvl4pPr>
            <a:lvl5pPr marL="2286000" lvl="4" indent="-323850" rtl="0">
              <a:spcBef>
                <a:spcPts val="800"/>
              </a:spcBef>
              <a:spcAft>
                <a:spcPts val="0"/>
              </a:spcAft>
              <a:buSzPts val="1500"/>
              <a:buChar char="○"/>
              <a:defRPr sz="1500"/>
            </a:lvl5pPr>
            <a:lvl6pPr marL="2743200" lvl="5" indent="-323850" rtl="0">
              <a:spcBef>
                <a:spcPts val="800"/>
              </a:spcBef>
              <a:spcAft>
                <a:spcPts val="0"/>
              </a:spcAft>
              <a:buSzPts val="1500"/>
              <a:buChar char="■"/>
              <a:defRPr sz="1500"/>
            </a:lvl6pPr>
            <a:lvl7pPr marL="3200400" lvl="6" indent="-323850" rtl="0">
              <a:spcBef>
                <a:spcPts val="800"/>
              </a:spcBef>
              <a:spcAft>
                <a:spcPts val="0"/>
              </a:spcAft>
              <a:buSzPts val="1500"/>
              <a:buChar char="●"/>
              <a:defRPr sz="1500"/>
            </a:lvl7pPr>
            <a:lvl8pPr marL="3657600" lvl="7" indent="-323850" rtl="0">
              <a:spcBef>
                <a:spcPts val="800"/>
              </a:spcBef>
              <a:spcAft>
                <a:spcPts val="0"/>
              </a:spcAft>
              <a:buSzPts val="1500"/>
              <a:buChar char="○"/>
              <a:defRPr sz="1500"/>
            </a:lvl8pPr>
            <a:lvl9pPr marL="4114800" lvl="8" indent="-323850" rtl="0">
              <a:spcBef>
                <a:spcPts val="800"/>
              </a:spcBef>
              <a:spcAft>
                <a:spcPts val="800"/>
              </a:spcAft>
              <a:buSzPts val="1500"/>
              <a:buChar char="■"/>
              <a:defRPr sz="1500"/>
            </a:lvl9pPr>
          </a:lstStyle>
          <a:p>
            <a:endParaRPr/>
          </a:p>
        </p:txBody>
      </p:sp>
      <p:sp>
        <p:nvSpPr>
          <p:cNvPr id="47" name="Google Shape;47;p7"/>
          <p:cNvSpPr txBox="1">
            <a:spLocks noGrp="1"/>
          </p:cNvSpPr>
          <p:nvPr>
            <p:ph type="body" idx="3"/>
          </p:nvPr>
        </p:nvSpPr>
        <p:spPr>
          <a:xfrm>
            <a:off x="5848650" y="3463975"/>
            <a:ext cx="2263500" cy="1351200"/>
          </a:xfrm>
          <a:prstGeom prst="rect">
            <a:avLst/>
          </a:prstGeom>
        </p:spPr>
        <p:txBody>
          <a:bodyPr spcFirstLastPara="1" wrap="square" lIns="0" tIns="0" rIns="0" bIns="0" anchor="t" anchorCtr="0">
            <a:noAutofit/>
          </a:bodyPr>
          <a:lstStyle>
            <a:lvl1pPr marL="457200" lvl="0" indent="-323850" rtl="0">
              <a:spcBef>
                <a:spcPts val="0"/>
              </a:spcBef>
              <a:spcAft>
                <a:spcPts val="0"/>
              </a:spcAft>
              <a:buSzPts val="1500"/>
              <a:buChar char="●"/>
              <a:defRPr sz="1500"/>
            </a:lvl1pPr>
            <a:lvl2pPr marL="914400" lvl="1" indent="-323850" rtl="0">
              <a:spcBef>
                <a:spcPts val="800"/>
              </a:spcBef>
              <a:spcAft>
                <a:spcPts val="0"/>
              </a:spcAft>
              <a:buSzPts val="1500"/>
              <a:buChar char="○"/>
              <a:defRPr sz="1500"/>
            </a:lvl2pPr>
            <a:lvl3pPr marL="1371600" lvl="2" indent="-323850" rtl="0">
              <a:spcBef>
                <a:spcPts val="800"/>
              </a:spcBef>
              <a:spcAft>
                <a:spcPts val="0"/>
              </a:spcAft>
              <a:buSzPts val="1500"/>
              <a:buChar char="■"/>
              <a:defRPr sz="1500"/>
            </a:lvl3pPr>
            <a:lvl4pPr marL="1828800" lvl="3" indent="-323850" rtl="0">
              <a:spcBef>
                <a:spcPts val="800"/>
              </a:spcBef>
              <a:spcAft>
                <a:spcPts val="0"/>
              </a:spcAft>
              <a:buSzPts val="1500"/>
              <a:buChar char="●"/>
              <a:defRPr sz="1500"/>
            </a:lvl4pPr>
            <a:lvl5pPr marL="2286000" lvl="4" indent="-323850" rtl="0">
              <a:spcBef>
                <a:spcPts val="800"/>
              </a:spcBef>
              <a:spcAft>
                <a:spcPts val="0"/>
              </a:spcAft>
              <a:buSzPts val="1500"/>
              <a:buChar char="○"/>
              <a:defRPr sz="1500"/>
            </a:lvl5pPr>
            <a:lvl6pPr marL="2743200" lvl="5" indent="-323850" rtl="0">
              <a:spcBef>
                <a:spcPts val="800"/>
              </a:spcBef>
              <a:spcAft>
                <a:spcPts val="0"/>
              </a:spcAft>
              <a:buSzPts val="1500"/>
              <a:buChar char="■"/>
              <a:defRPr sz="1500"/>
            </a:lvl6pPr>
            <a:lvl7pPr marL="3200400" lvl="6" indent="-323850" rtl="0">
              <a:spcBef>
                <a:spcPts val="800"/>
              </a:spcBef>
              <a:spcAft>
                <a:spcPts val="0"/>
              </a:spcAft>
              <a:buSzPts val="1500"/>
              <a:buChar char="●"/>
              <a:defRPr sz="1500"/>
            </a:lvl7pPr>
            <a:lvl8pPr marL="3657600" lvl="7" indent="-323850" rtl="0">
              <a:spcBef>
                <a:spcPts val="800"/>
              </a:spcBef>
              <a:spcAft>
                <a:spcPts val="0"/>
              </a:spcAft>
              <a:buSzPts val="1500"/>
              <a:buChar char="○"/>
              <a:defRPr sz="1500"/>
            </a:lvl8pPr>
            <a:lvl9pPr marL="4114800" lvl="8" indent="-323850" rtl="0">
              <a:spcBef>
                <a:spcPts val="800"/>
              </a:spcBef>
              <a:spcAft>
                <a:spcPts val="800"/>
              </a:spcAft>
              <a:buSzPts val="1500"/>
              <a:buChar char="■"/>
              <a:defRPr sz="1500"/>
            </a:lvl9pPr>
          </a:lstStyle>
          <a:p>
            <a:endParaRPr/>
          </a:p>
        </p:txBody>
      </p:sp>
      <p:sp>
        <p:nvSpPr>
          <p:cNvPr id="48" name="Google Shape;48;p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lt2"/>
        </a:solidFill>
        <a:effectLst/>
      </p:bgPr>
    </p:bg>
    <p:spTree>
      <p:nvGrpSpPr>
        <p:cNvPr id="1" name="Shape 49"/>
        <p:cNvGrpSpPr/>
        <p:nvPr/>
      </p:nvGrpSpPr>
      <p:grpSpPr>
        <a:xfrm>
          <a:off x="0" y="0"/>
          <a:ext cx="0" cy="0"/>
          <a:chOff x="0" y="0"/>
          <a:chExt cx="0" cy="0"/>
        </a:xfrm>
      </p:grpSpPr>
      <p:sp>
        <p:nvSpPr>
          <p:cNvPr id="50" name="Google Shape;50;p8"/>
          <p:cNvSpPr>
            <a:spLocks noGrp="1"/>
          </p:cNvSpPr>
          <p:nvPr>
            <p:ph type="pic" idx="2"/>
          </p:nvPr>
        </p:nvSpPr>
        <p:spPr>
          <a:xfrm>
            <a:off x="5269463" y="781100"/>
            <a:ext cx="3115800" cy="3898800"/>
          </a:xfrm>
          <a:prstGeom prst="rect">
            <a:avLst/>
          </a:prstGeom>
          <a:noFill/>
          <a:ln>
            <a:noFill/>
          </a:ln>
        </p:spPr>
      </p:sp>
      <p:sp>
        <p:nvSpPr>
          <p:cNvPr id="51" name="Google Shape;51;p8"/>
          <p:cNvSpPr/>
          <p:nvPr/>
        </p:nvSpPr>
        <p:spPr>
          <a:xfrm rot="1187620">
            <a:off x="4876244" y="3798411"/>
            <a:ext cx="883083" cy="1010790"/>
          </a:xfrm>
          <a:custGeom>
            <a:avLst/>
            <a:gdLst/>
            <a:ahLst/>
            <a:cxnLst/>
            <a:rect l="l" t="t" r="r" b="b"/>
            <a:pathLst>
              <a:path w="854405" h="977965" extrusionOk="0">
                <a:moveTo>
                  <a:pt x="721157" y="811254"/>
                </a:moveTo>
                <a:cubicBezTo>
                  <a:pt x="709990" y="850512"/>
                  <a:pt x="699870" y="886979"/>
                  <a:pt x="689401" y="923272"/>
                </a:cubicBezTo>
                <a:cubicBezTo>
                  <a:pt x="688005" y="928157"/>
                  <a:pt x="686086" y="933043"/>
                  <a:pt x="683468" y="937405"/>
                </a:cubicBezTo>
                <a:cubicBezTo>
                  <a:pt x="675966" y="950491"/>
                  <a:pt x="663228" y="951189"/>
                  <a:pt x="654853" y="938626"/>
                </a:cubicBezTo>
                <a:cubicBezTo>
                  <a:pt x="647350" y="927110"/>
                  <a:pt x="640197" y="915245"/>
                  <a:pt x="634090" y="902857"/>
                </a:cubicBezTo>
                <a:cubicBezTo>
                  <a:pt x="617165" y="869007"/>
                  <a:pt x="601113" y="834634"/>
                  <a:pt x="584188" y="800785"/>
                </a:cubicBezTo>
                <a:cubicBezTo>
                  <a:pt x="576162" y="784907"/>
                  <a:pt x="567088" y="769727"/>
                  <a:pt x="558190" y="754198"/>
                </a:cubicBezTo>
                <a:cubicBezTo>
                  <a:pt x="532192" y="708135"/>
                  <a:pt x="508637" y="661024"/>
                  <a:pt x="488920" y="611820"/>
                </a:cubicBezTo>
                <a:cubicBezTo>
                  <a:pt x="487699" y="608680"/>
                  <a:pt x="485779" y="605713"/>
                  <a:pt x="483337" y="601002"/>
                </a:cubicBezTo>
                <a:cubicBezTo>
                  <a:pt x="451755" y="609552"/>
                  <a:pt x="419302" y="608505"/>
                  <a:pt x="386848" y="604492"/>
                </a:cubicBezTo>
                <a:cubicBezTo>
                  <a:pt x="381788" y="622289"/>
                  <a:pt x="377949" y="639040"/>
                  <a:pt x="372366" y="655092"/>
                </a:cubicBezTo>
                <a:cubicBezTo>
                  <a:pt x="362420" y="684405"/>
                  <a:pt x="351253" y="713195"/>
                  <a:pt x="340959" y="742508"/>
                </a:cubicBezTo>
                <a:cubicBezTo>
                  <a:pt x="330664" y="772170"/>
                  <a:pt x="321591" y="802355"/>
                  <a:pt x="310948" y="832017"/>
                </a:cubicBezTo>
                <a:cubicBezTo>
                  <a:pt x="299781" y="862726"/>
                  <a:pt x="287393" y="893086"/>
                  <a:pt x="275353" y="923446"/>
                </a:cubicBezTo>
                <a:cubicBezTo>
                  <a:pt x="271340" y="933566"/>
                  <a:pt x="267327" y="943686"/>
                  <a:pt x="263140" y="953631"/>
                </a:cubicBezTo>
                <a:cubicBezTo>
                  <a:pt x="261395" y="957819"/>
                  <a:pt x="259475" y="962181"/>
                  <a:pt x="257207" y="966020"/>
                </a:cubicBezTo>
                <a:cubicBezTo>
                  <a:pt x="249006" y="980327"/>
                  <a:pt x="237491" y="982072"/>
                  <a:pt x="226673" y="969684"/>
                </a:cubicBezTo>
                <a:cubicBezTo>
                  <a:pt x="214459" y="955900"/>
                  <a:pt x="203467" y="941069"/>
                  <a:pt x="191776" y="926936"/>
                </a:cubicBezTo>
                <a:cubicBezTo>
                  <a:pt x="175375" y="907045"/>
                  <a:pt x="158624" y="887328"/>
                  <a:pt x="141351" y="866565"/>
                </a:cubicBezTo>
                <a:cubicBezTo>
                  <a:pt x="135418" y="869531"/>
                  <a:pt x="130009" y="871450"/>
                  <a:pt x="125647" y="874765"/>
                </a:cubicBezTo>
                <a:cubicBezTo>
                  <a:pt x="98253" y="895703"/>
                  <a:pt x="71209" y="917165"/>
                  <a:pt x="43989" y="938103"/>
                </a:cubicBezTo>
                <a:cubicBezTo>
                  <a:pt x="39104" y="941941"/>
                  <a:pt x="33346" y="945082"/>
                  <a:pt x="27414" y="947001"/>
                </a:cubicBezTo>
                <a:cubicBezTo>
                  <a:pt x="12408" y="951712"/>
                  <a:pt x="-3121" y="938975"/>
                  <a:pt x="543" y="923795"/>
                </a:cubicBezTo>
                <a:cubicBezTo>
                  <a:pt x="5080" y="904951"/>
                  <a:pt x="12059" y="886630"/>
                  <a:pt x="19213" y="868658"/>
                </a:cubicBezTo>
                <a:cubicBezTo>
                  <a:pt x="30380" y="840392"/>
                  <a:pt x="42070" y="812475"/>
                  <a:pt x="54458" y="784907"/>
                </a:cubicBezTo>
                <a:cubicBezTo>
                  <a:pt x="61787" y="768680"/>
                  <a:pt x="71034" y="753500"/>
                  <a:pt x="79060" y="737622"/>
                </a:cubicBezTo>
                <a:cubicBezTo>
                  <a:pt x="85167" y="725408"/>
                  <a:pt x="90751" y="712846"/>
                  <a:pt x="96160" y="700108"/>
                </a:cubicBezTo>
                <a:cubicBezTo>
                  <a:pt x="114131" y="657884"/>
                  <a:pt x="131231" y="615310"/>
                  <a:pt x="149726" y="573434"/>
                </a:cubicBezTo>
                <a:cubicBezTo>
                  <a:pt x="157752" y="555113"/>
                  <a:pt x="168047" y="537665"/>
                  <a:pt x="177643" y="519344"/>
                </a:cubicBezTo>
                <a:cubicBezTo>
                  <a:pt x="176771" y="517600"/>
                  <a:pt x="176073" y="515331"/>
                  <a:pt x="174677" y="513761"/>
                </a:cubicBezTo>
                <a:cubicBezTo>
                  <a:pt x="153390" y="491951"/>
                  <a:pt x="140129" y="465255"/>
                  <a:pt x="128090" y="437861"/>
                </a:cubicBezTo>
                <a:cubicBezTo>
                  <a:pt x="124949" y="430533"/>
                  <a:pt x="121983" y="422856"/>
                  <a:pt x="120064" y="415178"/>
                </a:cubicBezTo>
                <a:cubicBezTo>
                  <a:pt x="111165" y="378886"/>
                  <a:pt x="103837" y="342070"/>
                  <a:pt x="108548" y="304382"/>
                </a:cubicBezTo>
                <a:cubicBezTo>
                  <a:pt x="113957" y="261110"/>
                  <a:pt x="119540" y="218188"/>
                  <a:pt x="139431" y="178057"/>
                </a:cubicBezTo>
                <a:cubicBezTo>
                  <a:pt x="151820" y="152931"/>
                  <a:pt x="164731" y="128329"/>
                  <a:pt x="182005" y="106170"/>
                </a:cubicBezTo>
                <a:cubicBezTo>
                  <a:pt x="195789" y="88373"/>
                  <a:pt x="212365" y="73542"/>
                  <a:pt x="229813" y="59583"/>
                </a:cubicBezTo>
                <a:cubicBezTo>
                  <a:pt x="260173" y="35330"/>
                  <a:pt x="294546" y="18231"/>
                  <a:pt x="332235" y="9332"/>
                </a:cubicBezTo>
                <a:cubicBezTo>
                  <a:pt x="369225" y="608"/>
                  <a:pt x="407088" y="-1137"/>
                  <a:pt x="445299" y="608"/>
                </a:cubicBezTo>
                <a:cubicBezTo>
                  <a:pt x="511603" y="3574"/>
                  <a:pt x="567263" y="33585"/>
                  <a:pt x="622225" y="67086"/>
                </a:cubicBezTo>
                <a:cubicBezTo>
                  <a:pt x="653806" y="86279"/>
                  <a:pt x="670208" y="115243"/>
                  <a:pt x="684515" y="147173"/>
                </a:cubicBezTo>
                <a:cubicBezTo>
                  <a:pt x="689401" y="158166"/>
                  <a:pt x="695159" y="168984"/>
                  <a:pt x="701615" y="178929"/>
                </a:cubicBezTo>
                <a:cubicBezTo>
                  <a:pt x="718190" y="204055"/>
                  <a:pt x="725519" y="232146"/>
                  <a:pt x="730055" y="261285"/>
                </a:cubicBezTo>
                <a:cubicBezTo>
                  <a:pt x="739826" y="323401"/>
                  <a:pt x="723250" y="380631"/>
                  <a:pt x="697078" y="435942"/>
                </a:cubicBezTo>
                <a:cubicBezTo>
                  <a:pt x="695682" y="439083"/>
                  <a:pt x="693588" y="441874"/>
                  <a:pt x="692192" y="445015"/>
                </a:cubicBezTo>
                <a:cubicBezTo>
                  <a:pt x="683817" y="464034"/>
                  <a:pt x="674919" y="482529"/>
                  <a:pt x="657296" y="497011"/>
                </a:cubicBezTo>
                <a:cubicBezTo>
                  <a:pt x="672127" y="519868"/>
                  <a:pt x="685737" y="542376"/>
                  <a:pt x="700568" y="563838"/>
                </a:cubicBezTo>
                <a:cubicBezTo>
                  <a:pt x="730753" y="607284"/>
                  <a:pt x="761986" y="650032"/>
                  <a:pt x="791997" y="693478"/>
                </a:cubicBezTo>
                <a:cubicBezTo>
                  <a:pt x="800372" y="705692"/>
                  <a:pt x="806130" y="719650"/>
                  <a:pt x="813632" y="732737"/>
                </a:cubicBezTo>
                <a:cubicBezTo>
                  <a:pt x="824450" y="751581"/>
                  <a:pt x="835617" y="770250"/>
                  <a:pt x="846610" y="788920"/>
                </a:cubicBezTo>
                <a:cubicBezTo>
                  <a:pt x="848354" y="791886"/>
                  <a:pt x="850274" y="794678"/>
                  <a:pt x="851844" y="797819"/>
                </a:cubicBezTo>
                <a:cubicBezTo>
                  <a:pt x="857428" y="809858"/>
                  <a:pt x="853938" y="817535"/>
                  <a:pt x="840852" y="818059"/>
                </a:cubicBezTo>
                <a:cubicBezTo>
                  <a:pt x="822531" y="818756"/>
                  <a:pt x="804210" y="817884"/>
                  <a:pt x="785890" y="816663"/>
                </a:cubicBezTo>
                <a:cubicBezTo>
                  <a:pt x="764777" y="815790"/>
                  <a:pt x="743839" y="813348"/>
                  <a:pt x="721157" y="811254"/>
                </a:cubicBezTo>
                <a:close/>
                <a:moveTo>
                  <a:pt x="703185" y="290772"/>
                </a:moveTo>
                <a:cubicBezTo>
                  <a:pt x="703534" y="255876"/>
                  <a:pt x="695159" y="221677"/>
                  <a:pt x="678059" y="189573"/>
                </a:cubicBezTo>
                <a:cubicBezTo>
                  <a:pt x="673174" y="180499"/>
                  <a:pt x="668986" y="171077"/>
                  <a:pt x="663752" y="162004"/>
                </a:cubicBezTo>
                <a:cubicBezTo>
                  <a:pt x="654679" y="146126"/>
                  <a:pt x="646304" y="129551"/>
                  <a:pt x="635660" y="114720"/>
                </a:cubicBezTo>
                <a:cubicBezTo>
                  <a:pt x="619084" y="91862"/>
                  <a:pt x="595180" y="76508"/>
                  <a:pt x="570055" y="65516"/>
                </a:cubicBezTo>
                <a:cubicBezTo>
                  <a:pt x="532890" y="49114"/>
                  <a:pt x="494155" y="36202"/>
                  <a:pt x="455768" y="22767"/>
                </a:cubicBezTo>
                <a:cubicBezTo>
                  <a:pt x="449836" y="20674"/>
                  <a:pt x="442159" y="22942"/>
                  <a:pt x="435354" y="23465"/>
                </a:cubicBezTo>
                <a:cubicBezTo>
                  <a:pt x="415812" y="25036"/>
                  <a:pt x="396095" y="25210"/>
                  <a:pt x="376902" y="28525"/>
                </a:cubicBezTo>
                <a:cubicBezTo>
                  <a:pt x="353347" y="32713"/>
                  <a:pt x="328920" y="36551"/>
                  <a:pt x="306935" y="45625"/>
                </a:cubicBezTo>
                <a:cubicBezTo>
                  <a:pt x="271515" y="60456"/>
                  <a:pt x="239933" y="82266"/>
                  <a:pt x="212540" y="110009"/>
                </a:cubicBezTo>
                <a:cubicBezTo>
                  <a:pt x="188810" y="134436"/>
                  <a:pt x="171711" y="163226"/>
                  <a:pt x="160718" y="194109"/>
                </a:cubicBezTo>
                <a:cubicBezTo>
                  <a:pt x="139780" y="252735"/>
                  <a:pt x="127392" y="313106"/>
                  <a:pt x="138559" y="376443"/>
                </a:cubicBezTo>
                <a:cubicBezTo>
                  <a:pt x="145189" y="414306"/>
                  <a:pt x="156531" y="450249"/>
                  <a:pt x="180260" y="480784"/>
                </a:cubicBezTo>
                <a:cubicBezTo>
                  <a:pt x="196836" y="502071"/>
                  <a:pt x="213412" y="523707"/>
                  <a:pt x="238363" y="536444"/>
                </a:cubicBezTo>
                <a:cubicBezTo>
                  <a:pt x="269770" y="552496"/>
                  <a:pt x="303096" y="563663"/>
                  <a:pt x="337818" y="569596"/>
                </a:cubicBezTo>
                <a:cubicBezTo>
                  <a:pt x="361024" y="573434"/>
                  <a:pt x="384580" y="575702"/>
                  <a:pt x="407960" y="577273"/>
                </a:cubicBezTo>
                <a:cubicBezTo>
                  <a:pt x="423315" y="578320"/>
                  <a:pt x="439193" y="578320"/>
                  <a:pt x="454373" y="575877"/>
                </a:cubicBezTo>
                <a:cubicBezTo>
                  <a:pt x="474787" y="572562"/>
                  <a:pt x="494678" y="566629"/>
                  <a:pt x="514744" y="561395"/>
                </a:cubicBezTo>
                <a:cubicBezTo>
                  <a:pt x="520676" y="559824"/>
                  <a:pt x="526608" y="557207"/>
                  <a:pt x="532192" y="554590"/>
                </a:cubicBezTo>
                <a:cubicBezTo>
                  <a:pt x="562552" y="540282"/>
                  <a:pt x="587503" y="518123"/>
                  <a:pt x="613675" y="497709"/>
                </a:cubicBezTo>
                <a:cubicBezTo>
                  <a:pt x="621876" y="491427"/>
                  <a:pt x="631996" y="486193"/>
                  <a:pt x="637230" y="477992"/>
                </a:cubicBezTo>
                <a:cubicBezTo>
                  <a:pt x="658866" y="443619"/>
                  <a:pt x="681200" y="409072"/>
                  <a:pt x="691320" y="368941"/>
                </a:cubicBezTo>
                <a:cubicBezTo>
                  <a:pt x="697427" y="343815"/>
                  <a:pt x="708419" y="319039"/>
                  <a:pt x="703185" y="290772"/>
                </a:cubicBezTo>
                <a:close/>
                <a:moveTo>
                  <a:pt x="232954" y="944035"/>
                </a:moveTo>
                <a:cubicBezTo>
                  <a:pt x="283205" y="830447"/>
                  <a:pt x="324034" y="717033"/>
                  <a:pt x="362246" y="602224"/>
                </a:cubicBezTo>
                <a:cubicBezTo>
                  <a:pt x="334503" y="595768"/>
                  <a:pt x="307807" y="589486"/>
                  <a:pt x="280239" y="583031"/>
                </a:cubicBezTo>
                <a:cubicBezTo>
                  <a:pt x="242202" y="675681"/>
                  <a:pt x="204688" y="767284"/>
                  <a:pt x="166825" y="859760"/>
                </a:cubicBezTo>
                <a:cubicBezTo>
                  <a:pt x="188112" y="886979"/>
                  <a:pt x="209748" y="914373"/>
                  <a:pt x="232954" y="944035"/>
                </a:cubicBezTo>
                <a:close/>
                <a:moveTo>
                  <a:pt x="821659" y="797121"/>
                </a:moveTo>
                <a:cubicBezTo>
                  <a:pt x="806130" y="762573"/>
                  <a:pt x="660088" y="529988"/>
                  <a:pt x="644210" y="514633"/>
                </a:cubicBezTo>
                <a:cubicBezTo>
                  <a:pt x="624842" y="529988"/>
                  <a:pt x="605300" y="545517"/>
                  <a:pt x="587154" y="559824"/>
                </a:cubicBezTo>
                <a:cubicBezTo>
                  <a:pt x="632519" y="638516"/>
                  <a:pt x="676489" y="714939"/>
                  <a:pt x="719586" y="789618"/>
                </a:cubicBezTo>
                <a:cubicBezTo>
                  <a:pt x="754483" y="792410"/>
                  <a:pt x="787111" y="794678"/>
                  <a:pt x="821659" y="797121"/>
                </a:cubicBezTo>
                <a:close/>
                <a:moveTo>
                  <a:pt x="661832" y="905998"/>
                </a:moveTo>
                <a:cubicBezTo>
                  <a:pt x="664799" y="897448"/>
                  <a:pt x="666369" y="892737"/>
                  <a:pt x="667939" y="888201"/>
                </a:cubicBezTo>
                <a:cubicBezTo>
                  <a:pt x="677187" y="862203"/>
                  <a:pt x="686086" y="836205"/>
                  <a:pt x="695857" y="810556"/>
                </a:cubicBezTo>
                <a:cubicBezTo>
                  <a:pt x="699521" y="800785"/>
                  <a:pt x="700393" y="792235"/>
                  <a:pt x="694635" y="782988"/>
                </a:cubicBezTo>
                <a:cubicBezTo>
                  <a:pt x="682770" y="763969"/>
                  <a:pt x="671603" y="744601"/>
                  <a:pt x="660088" y="725234"/>
                </a:cubicBezTo>
                <a:cubicBezTo>
                  <a:pt x="645431" y="700457"/>
                  <a:pt x="631124" y="675681"/>
                  <a:pt x="616467" y="651079"/>
                </a:cubicBezTo>
                <a:cubicBezTo>
                  <a:pt x="604428" y="630839"/>
                  <a:pt x="592214" y="610599"/>
                  <a:pt x="580175" y="590359"/>
                </a:cubicBezTo>
                <a:cubicBezTo>
                  <a:pt x="576685" y="584601"/>
                  <a:pt x="573370" y="578669"/>
                  <a:pt x="570578" y="573609"/>
                </a:cubicBezTo>
                <a:cubicBezTo>
                  <a:pt x="547023" y="581984"/>
                  <a:pt x="525213" y="589835"/>
                  <a:pt x="502006" y="598036"/>
                </a:cubicBezTo>
                <a:cubicBezTo>
                  <a:pt x="519804" y="632235"/>
                  <a:pt x="537426" y="666433"/>
                  <a:pt x="555573" y="700283"/>
                </a:cubicBezTo>
                <a:cubicBezTo>
                  <a:pt x="573544" y="733609"/>
                  <a:pt x="592912" y="766237"/>
                  <a:pt x="610360" y="799912"/>
                </a:cubicBezTo>
                <a:cubicBezTo>
                  <a:pt x="627808" y="833762"/>
                  <a:pt x="643686" y="868310"/>
                  <a:pt x="661832" y="905998"/>
                </a:cubicBezTo>
                <a:close/>
                <a:moveTo>
                  <a:pt x="192474" y="537491"/>
                </a:moveTo>
                <a:cubicBezTo>
                  <a:pt x="177294" y="577273"/>
                  <a:pt x="162289" y="617404"/>
                  <a:pt x="146760" y="657186"/>
                </a:cubicBezTo>
                <a:cubicBezTo>
                  <a:pt x="131056" y="697666"/>
                  <a:pt x="112736" y="737273"/>
                  <a:pt x="95287" y="777055"/>
                </a:cubicBezTo>
                <a:cubicBezTo>
                  <a:pt x="78188" y="816139"/>
                  <a:pt x="60391" y="854874"/>
                  <a:pt x="46083" y="895529"/>
                </a:cubicBezTo>
                <a:cubicBezTo>
                  <a:pt x="62485" y="885583"/>
                  <a:pt x="76792" y="872672"/>
                  <a:pt x="93368" y="864645"/>
                </a:cubicBezTo>
                <a:cubicBezTo>
                  <a:pt x="110118" y="856619"/>
                  <a:pt x="121983" y="838996"/>
                  <a:pt x="143270" y="838996"/>
                </a:cubicBezTo>
                <a:cubicBezTo>
                  <a:pt x="181307" y="750883"/>
                  <a:pt x="219344" y="662769"/>
                  <a:pt x="257207" y="574655"/>
                </a:cubicBezTo>
                <a:cubicBezTo>
                  <a:pt x="237316" y="563314"/>
                  <a:pt x="216553" y="551449"/>
                  <a:pt x="192474" y="537491"/>
                </a:cubicBezTo>
                <a:close/>
                <a:moveTo>
                  <a:pt x="438320" y="113673"/>
                </a:moveTo>
                <a:cubicBezTo>
                  <a:pt x="450359" y="113498"/>
                  <a:pt x="454373" y="120478"/>
                  <a:pt x="456117" y="128678"/>
                </a:cubicBezTo>
                <a:cubicBezTo>
                  <a:pt x="462399" y="156072"/>
                  <a:pt x="468157" y="183640"/>
                  <a:pt x="473915" y="211034"/>
                </a:cubicBezTo>
                <a:cubicBezTo>
                  <a:pt x="477753" y="229529"/>
                  <a:pt x="481417" y="248024"/>
                  <a:pt x="485082" y="265996"/>
                </a:cubicBezTo>
                <a:cubicBezTo>
                  <a:pt x="498342" y="273150"/>
                  <a:pt x="511777" y="272103"/>
                  <a:pt x="524864" y="272801"/>
                </a:cubicBezTo>
                <a:cubicBezTo>
                  <a:pt x="545976" y="274022"/>
                  <a:pt x="567088" y="275592"/>
                  <a:pt x="588201" y="276988"/>
                </a:cubicBezTo>
                <a:cubicBezTo>
                  <a:pt x="589422" y="276988"/>
                  <a:pt x="590469" y="277337"/>
                  <a:pt x="591516" y="277686"/>
                </a:cubicBezTo>
                <a:cubicBezTo>
                  <a:pt x="598495" y="280129"/>
                  <a:pt x="607219" y="280827"/>
                  <a:pt x="608441" y="290075"/>
                </a:cubicBezTo>
                <a:cubicBezTo>
                  <a:pt x="609662" y="300020"/>
                  <a:pt x="600240" y="300892"/>
                  <a:pt x="593959" y="304557"/>
                </a:cubicBezTo>
                <a:cubicBezTo>
                  <a:pt x="576859" y="314677"/>
                  <a:pt x="558539" y="321132"/>
                  <a:pt x="538648" y="322179"/>
                </a:cubicBezTo>
                <a:cubicBezTo>
                  <a:pt x="538124" y="322179"/>
                  <a:pt x="537426" y="322354"/>
                  <a:pt x="536903" y="322354"/>
                </a:cubicBezTo>
                <a:cubicBezTo>
                  <a:pt x="507764" y="327763"/>
                  <a:pt x="506194" y="329682"/>
                  <a:pt x="508288" y="359170"/>
                </a:cubicBezTo>
                <a:cubicBezTo>
                  <a:pt x="510731" y="394066"/>
                  <a:pt x="513348" y="428963"/>
                  <a:pt x="515616" y="463859"/>
                </a:cubicBezTo>
                <a:cubicBezTo>
                  <a:pt x="515965" y="470489"/>
                  <a:pt x="518233" y="478516"/>
                  <a:pt x="510207" y="482354"/>
                </a:cubicBezTo>
                <a:cubicBezTo>
                  <a:pt x="501134" y="486716"/>
                  <a:pt x="494678" y="480086"/>
                  <a:pt x="489095" y="474503"/>
                </a:cubicBezTo>
                <a:cubicBezTo>
                  <a:pt x="483337" y="468919"/>
                  <a:pt x="479149" y="461940"/>
                  <a:pt x="474089" y="455833"/>
                </a:cubicBezTo>
                <a:cubicBezTo>
                  <a:pt x="462224" y="441176"/>
                  <a:pt x="450359" y="426520"/>
                  <a:pt x="438146" y="412038"/>
                </a:cubicBezTo>
                <a:cubicBezTo>
                  <a:pt x="426804" y="398428"/>
                  <a:pt x="415114" y="384993"/>
                  <a:pt x="403598" y="371383"/>
                </a:cubicBezTo>
                <a:cubicBezTo>
                  <a:pt x="399934" y="367021"/>
                  <a:pt x="396095" y="363008"/>
                  <a:pt x="391733" y="357948"/>
                </a:cubicBezTo>
                <a:cubicBezTo>
                  <a:pt x="379520" y="373652"/>
                  <a:pt x="367480" y="387959"/>
                  <a:pt x="356662" y="402965"/>
                </a:cubicBezTo>
                <a:cubicBezTo>
                  <a:pt x="343053" y="421983"/>
                  <a:pt x="330315" y="441874"/>
                  <a:pt x="317055" y="461067"/>
                </a:cubicBezTo>
                <a:cubicBezTo>
                  <a:pt x="314089" y="465255"/>
                  <a:pt x="310424" y="468919"/>
                  <a:pt x="307109" y="472932"/>
                </a:cubicBezTo>
                <a:cubicBezTo>
                  <a:pt x="302049" y="479214"/>
                  <a:pt x="296117" y="483227"/>
                  <a:pt x="287567" y="479911"/>
                </a:cubicBezTo>
                <a:cubicBezTo>
                  <a:pt x="279366" y="476945"/>
                  <a:pt x="273434" y="469268"/>
                  <a:pt x="274132" y="459846"/>
                </a:cubicBezTo>
                <a:cubicBezTo>
                  <a:pt x="275179" y="447807"/>
                  <a:pt x="276575" y="435767"/>
                  <a:pt x="279890" y="424252"/>
                </a:cubicBezTo>
                <a:cubicBezTo>
                  <a:pt x="290533" y="388657"/>
                  <a:pt x="302049" y="353412"/>
                  <a:pt x="313391" y="317992"/>
                </a:cubicBezTo>
                <a:cubicBezTo>
                  <a:pt x="314612" y="314153"/>
                  <a:pt x="316357" y="310489"/>
                  <a:pt x="318276" y="305778"/>
                </a:cubicBezTo>
                <a:cubicBezTo>
                  <a:pt x="315135" y="303510"/>
                  <a:pt x="311995" y="301241"/>
                  <a:pt x="308680" y="299322"/>
                </a:cubicBezTo>
                <a:cubicBezTo>
                  <a:pt x="290184" y="289028"/>
                  <a:pt x="271340" y="278908"/>
                  <a:pt x="253020" y="268264"/>
                </a:cubicBezTo>
                <a:cubicBezTo>
                  <a:pt x="247087" y="264775"/>
                  <a:pt x="241329" y="260587"/>
                  <a:pt x="236793" y="255527"/>
                </a:cubicBezTo>
                <a:cubicBezTo>
                  <a:pt x="228418" y="245756"/>
                  <a:pt x="231907" y="236508"/>
                  <a:pt x="244470" y="234066"/>
                </a:cubicBezTo>
                <a:cubicBezTo>
                  <a:pt x="250053" y="233019"/>
                  <a:pt x="255986" y="232670"/>
                  <a:pt x="261569" y="233193"/>
                </a:cubicBezTo>
                <a:cubicBezTo>
                  <a:pt x="275877" y="234240"/>
                  <a:pt x="290184" y="235985"/>
                  <a:pt x="304492" y="237555"/>
                </a:cubicBezTo>
                <a:cubicBezTo>
                  <a:pt x="327698" y="240172"/>
                  <a:pt x="351079" y="242964"/>
                  <a:pt x="375157" y="245756"/>
                </a:cubicBezTo>
                <a:cubicBezTo>
                  <a:pt x="393827" y="200216"/>
                  <a:pt x="412846" y="155723"/>
                  <a:pt x="438320" y="113673"/>
                </a:cubicBezTo>
                <a:close/>
                <a:moveTo>
                  <a:pt x="525387" y="300194"/>
                </a:moveTo>
                <a:cubicBezTo>
                  <a:pt x="525387" y="299497"/>
                  <a:pt x="525562" y="298624"/>
                  <a:pt x="525562" y="297926"/>
                </a:cubicBezTo>
                <a:cubicBezTo>
                  <a:pt x="517535" y="297054"/>
                  <a:pt x="509684" y="295832"/>
                  <a:pt x="501657" y="295483"/>
                </a:cubicBezTo>
                <a:cubicBezTo>
                  <a:pt x="473566" y="293913"/>
                  <a:pt x="466237" y="287981"/>
                  <a:pt x="461003" y="261110"/>
                </a:cubicBezTo>
                <a:cubicBezTo>
                  <a:pt x="454547" y="227435"/>
                  <a:pt x="448615" y="193760"/>
                  <a:pt x="441984" y="157817"/>
                </a:cubicBezTo>
                <a:cubicBezTo>
                  <a:pt x="430294" y="173346"/>
                  <a:pt x="425583" y="189747"/>
                  <a:pt x="418953" y="205276"/>
                </a:cubicBezTo>
                <a:cubicBezTo>
                  <a:pt x="411973" y="222026"/>
                  <a:pt x="405343" y="239126"/>
                  <a:pt x="398189" y="255876"/>
                </a:cubicBezTo>
                <a:cubicBezTo>
                  <a:pt x="394176" y="265123"/>
                  <a:pt x="386848" y="270184"/>
                  <a:pt x="376379" y="269835"/>
                </a:cubicBezTo>
                <a:cubicBezTo>
                  <a:pt x="362071" y="269311"/>
                  <a:pt x="347764" y="268788"/>
                  <a:pt x="333456" y="267915"/>
                </a:cubicBezTo>
                <a:cubicBezTo>
                  <a:pt x="324209" y="267392"/>
                  <a:pt x="315135" y="264775"/>
                  <a:pt x="305713" y="267915"/>
                </a:cubicBezTo>
                <a:cubicBezTo>
                  <a:pt x="313914" y="273673"/>
                  <a:pt x="322464" y="278035"/>
                  <a:pt x="331013" y="282397"/>
                </a:cubicBezTo>
                <a:cubicBezTo>
                  <a:pt x="343925" y="289028"/>
                  <a:pt x="348287" y="298275"/>
                  <a:pt x="344623" y="311885"/>
                </a:cubicBezTo>
                <a:cubicBezTo>
                  <a:pt x="342355" y="320260"/>
                  <a:pt x="339737" y="328286"/>
                  <a:pt x="337469" y="336661"/>
                </a:cubicBezTo>
                <a:cubicBezTo>
                  <a:pt x="333107" y="352365"/>
                  <a:pt x="328920" y="368068"/>
                  <a:pt x="324557" y="383772"/>
                </a:cubicBezTo>
                <a:cubicBezTo>
                  <a:pt x="325604" y="384470"/>
                  <a:pt x="326826" y="385167"/>
                  <a:pt x="327873" y="385865"/>
                </a:cubicBezTo>
                <a:cubicBezTo>
                  <a:pt x="330839" y="383074"/>
                  <a:pt x="334154" y="380456"/>
                  <a:pt x="336422" y="377316"/>
                </a:cubicBezTo>
                <a:cubicBezTo>
                  <a:pt x="344274" y="366847"/>
                  <a:pt x="352126" y="356203"/>
                  <a:pt x="359629" y="345211"/>
                </a:cubicBezTo>
                <a:cubicBezTo>
                  <a:pt x="375157" y="322703"/>
                  <a:pt x="379694" y="317119"/>
                  <a:pt x="408484" y="341896"/>
                </a:cubicBezTo>
                <a:cubicBezTo>
                  <a:pt x="410228" y="343466"/>
                  <a:pt x="411799" y="345036"/>
                  <a:pt x="413369" y="346781"/>
                </a:cubicBezTo>
                <a:cubicBezTo>
                  <a:pt x="429247" y="366323"/>
                  <a:pt x="445125" y="386040"/>
                  <a:pt x="461177" y="405582"/>
                </a:cubicBezTo>
                <a:cubicBezTo>
                  <a:pt x="469029" y="415178"/>
                  <a:pt x="477579" y="424077"/>
                  <a:pt x="488571" y="436291"/>
                </a:cubicBezTo>
                <a:cubicBezTo>
                  <a:pt x="487699" y="424252"/>
                  <a:pt x="487350" y="416051"/>
                  <a:pt x="486477" y="407676"/>
                </a:cubicBezTo>
                <a:cubicBezTo>
                  <a:pt x="484035" y="382027"/>
                  <a:pt x="480719" y="356552"/>
                  <a:pt x="479149" y="330903"/>
                </a:cubicBezTo>
                <a:cubicBezTo>
                  <a:pt x="478102" y="314328"/>
                  <a:pt x="482290" y="309965"/>
                  <a:pt x="498517" y="305952"/>
                </a:cubicBezTo>
                <a:cubicBezTo>
                  <a:pt x="507590" y="303859"/>
                  <a:pt x="516488" y="302114"/>
                  <a:pt x="525387" y="300194"/>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2" name="Google Shape;52;p8"/>
          <p:cNvSpPr/>
          <p:nvPr/>
        </p:nvSpPr>
        <p:spPr>
          <a:xfrm rot="1066714">
            <a:off x="5200557" y="462364"/>
            <a:ext cx="553894" cy="944386"/>
          </a:xfrm>
          <a:custGeom>
            <a:avLst/>
            <a:gdLst/>
            <a:ahLst/>
            <a:cxnLst/>
            <a:rect l="l" t="t" r="r" b="b"/>
            <a:pathLst>
              <a:path w="573307" h="977484" extrusionOk="0">
                <a:moveTo>
                  <a:pt x="0" y="291820"/>
                </a:moveTo>
                <a:cubicBezTo>
                  <a:pt x="333" y="251969"/>
                  <a:pt x="1167" y="215953"/>
                  <a:pt x="11839" y="180770"/>
                </a:cubicBezTo>
                <a:cubicBezTo>
                  <a:pt x="13006" y="176769"/>
                  <a:pt x="14006" y="172600"/>
                  <a:pt x="15840" y="168765"/>
                </a:cubicBezTo>
                <a:cubicBezTo>
                  <a:pt x="31347" y="138251"/>
                  <a:pt x="49522" y="109739"/>
                  <a:pt x="71532" y="82893"/>
                </a:cubicBezTo>
                <a:cubicBezTo>
                  <a:pt x="90374" y="59716"/>
                  <a:pt x="112717" y="42542"/>
                  <a:pt x="138395" y="29203"/>
                </a:cubicBezTo>
                <a:cubicBezTo>
                  <a:pt x="172410" y="11695"/>
                  <a:pt x="209427" y="5025"/>
                  <a:pt x="247444" y="1190"/>
                </a:cubicBezTo>
                <a:cubicBezTo>
                  <a:pt x="286628" y="-2811"/>
                  <a:pt x="324311" y="3858"/>
                  <a:pt x="361661" y="12529"/>
                </a:cubicBezTo>
                <a:cubicBezTo>
                  <a:pt x="432693" y="28869"/>
                  <a:pt x="492886" y="63385"/>
                  <a:pt x="536072" y="123412"/>
                </a:cubicBezTo>
                <a:cubicBezTo>
                  <a:pt x="562918" y="160928"/>
                  <a:pt x="575757" y="203447"/>
                  <a:pt x="572922" y="249468"/>
                </a:cubicBezTo>
                <a:cubicBezTo>
                  <a:pt x="571088" y="278147"/>
                  <a:pt x="568253" y="307160"/>
                  <a:pt x="562417" y="335339"/>
                </a:cubicBezTo>
                <a:cubicBezTo>
                  <a:pt x="554581" y="373189"/>
                  <a:pt x="541408" y="409706"/>
                  <a:pt x="520065" y="442387"/>
                </a:cubicBezTo>
                <a:cubicBezTo>
                  <a:pt x="504892" y="465397"/>
                  <a:pt x="488051" y="487240"/>
                  <a:pt x="471710" y="509417"/>
                </a:cubicBezTo>
                <a:cubicBezTo>
                  <a:pt x="469209" y="512752"/>
                  <a:pt x="465874" y="515420"/>
                  <a:pt x="462540" y="518087"/>
                </a:cubicBezTo>
                <a:cubicBezTo>
                  <a:pt x="445198" y="532594"/>
                  <a:pt x="426190" y="545600"/>
                  <a:pt x="410850" y="561940"/>
                </a:cubicBezTo>
                <a:cubicBezTo>
                  <a:pt x="388507" y="585784"/>
                  <a:pt x="361828" y="606627"/>
                  <a:pt x="348989" y="638308"/>
                </a:cubicBezTo>
                <a:cubicBezTo>
                  <a:pt x="341319" y="657316"/>
                  <a:pt x="334816" y="676658"/>
                  <a:pt x="334149" y="697501"/>
                </a:cubicBezTo>
                <a:cubicBezTo>
                  <a:pt x="333982" y="704004"/>
                  <a:pt x="332815" y="710840"/>
                  <a:pt x="330481" y="717009"/>
                </a:cubicBezTo>
                <a:cubicBezTo>
                  <a:pt x="327146" y="725847"/>
                  <a:pt x="317975" y="728348"/>
                  <a:pt x="311806" y="721345"/>
                </a:cubicBezTo>
                <a:cubicBezTo>
                  <a:pt x="306970" y="716009"/>
                  <a:pt x="302968" y="708005"/>
                  <a:pt x="302802" y="701002"/>
                </a:cubicBezTo>
                <a:cubicBezTo>
                  <a:pt x="302468" y="689664"/>
                  <a:pt x="304803" y="678159"/>
                  <a:pt x="307137" y="666987"/>
                </a:cubicBezTo>
                <a:cubicBezTo>
                  <a:pt x="310972" y="649479"/>
                  <a:pt x="313973" y="631305"/>
                  <a:pt x="320476" y="614797"/>
                </a:cubicBezTo>
                <a:cubicBezTo>
                  <a:pt x="332482" y="584617"/>
                  <a:pt x="352991" y="560273"/>
                  <a:pt x="379336" y="541098"/>
                </a:cubicBezTo>
                <a:cubicBezTo>
                  <a:pt x="383171" y="538263"/>
                  <a:pt x="386672" y="535095"/>
                  <a:pt x="390174" y="531760"/>
                </a:cubicBezTo>
                <a:cubicBezTo>
                  <a:pt x="414685" y="508250"/>
                  <a:pt x="440029" y="485406"/>
                  <a:pt x="463373" y="460895"/>
                </a:cubicBezTo>
                <a:cubicBezTo>
                  <a:pt x="473378" y="450391"/>
                  <a:pt x="480047" y="436551"/>
                  <a:pt x="487551" y="423712"/>
                </a:cubicBezTo>
                <a:cubicBezTo>
                  <a:pt x="495221" y="410706"/>
                  <a:pt x="501724" y="397033"/>
                  <a:pt x="509060" y="384028"/>
                </a:cubicBezTo>
                <a:cubicBezTo>
                  <a:pt x="529069" y="348845"/>
                  <a:pt x="536739" y="310161"/>
                  <a:pt x="542742" y="270644"/>
                </a:cubicBezTo>
                <a:cubicBezTo>
                  <a:pt x="546577" y="246300"/>
                  <a:pt x="545076" y="222622"/>
                  <a:pt x="541241" y="198778"/>
                </a:cubicBezTo>
                <a:cubicBezTo>
                  <a:pt x="535739" y="164930"/>
                  <a:pt x="516063" y="139085"/>
                  <a:pt x="492720" y="115908"/>
                </a:cubicBezTo>
                <a:cubicBezTo>
                  <a:pt x="464707" y="88229"/>
                  <a:pt x="431359" y="68387"/>
                  <a:pt x="395176" y="54548"/>
                </a:cubicBezTo>
                <a:cubicBezTo>
                  <a:pt x="342653" y="34372"/>
                  <a:pt x="288128" y="26869"/>
                  <a:pt x="231937" y="33538"/>
                </a:cubicBezTo>
                <a:cubicBezTo>
                  <a:pt x="181081" y="39708"/>
                  <a:pt x="137228" y="62051"/>
                  <a:pt x="100545" y="96566"/>
                </a:cubicBezTo>
                <a:cubicBezTo>
                  <a:pt x="84204" y="111906"/>
                  <a:pt x="74366" y="133916"/>
                  <a:pt x="60360" y="151924"/>
                </a:cubicBezTo>
                <a:cubicBezTo>
                  <a:pt x="45354" y="170933"/>
                  <a:pt x="38184" y="192776"/>
                  <a:pt x="32348" y="215619"/>
                </a:cubicBezTo>
                <a:cubicBezTo>
                  <a:pt x="24344" y="246466"/>
                  <a:pt x="24511" y="277980"/>
                  <a:pt x="27679" y="308994"/>
                </a:cubicBezTo>
                <a:cubicBezTo>
                  <a:pt x="31347" y="344343"/>
                  <a:pt x="38684" y="379192"/>
                  <a:pt x="43519" y="414375"/>
                </a:cubicBezTo>
                <a:cubicBezTo>
                  <a:pt x="48855" y="453058"/>
                  <a:pt x="60360" y="489741"/>
                  <a:pt x="76701" y="524757"/>
                </a:cubicBezTo>
                <a:cubicBezTo>
                  <a:pt x="95709" y="565442"/>
                  <a:pt x="104380" y="608461"/>
                  <a:pt x="105047" y="652647"/>
                </a:cubicBezTo>
                <a:cubicBezTo>
                  <a:pt x="105380" y="673490"/>
                  <a:pt x="100378" y="694333"/>
                  <a:pt x="97543" y="715175"/>
                </a:cubicBezTo>
                <a:cubicBezTo>
                  <a:pt x="96710" y="720678"/>
                  <a:pt x="94542" y="726514"/>
                  <a:pt x="87706" y="725847"/>
                </a:cubicBezTo>
                <a:cubicBezTo>
                  <a:pt x="80202" y="725180"/>
                  <a:pt x="76367" y="720344"/>
                  <a:pt x="76201" y="712341"/>
                </a:cubicBezTo>
                <a:cubicBezTo>
                  <a:pt x="75867" y="696167"/>
                  <a:pt x="74533" y="679826"/>
                  <a:pt x="74200" y="663652"/>
                </a:cubicBezTo>
                <a:cubicBezTo>
                  <a:pt x="72866" y="612963"/>
                  <a:pt x="60694" y="564942"/>
                  <a:pt x="42185" y="517921"/>
                </a:cubicBezTo>
                <a:cubicBezTo>
                  <a:pt x="32181" y="492743"/>
                  <a:pt x="24011" y="466731"/>
                  <a:pt x="17675" y="440386"/>
                </a:cubicBezTo>
                <a:cubicBezTo>
                  <a:pt x="11505" y="414208"/>
                  <a:pt x="8004" y="387196"/>
                  <a:pt x="4835" y="360350"/>
                </a:cubicBezTo>
                <a:cubicBezTo>
                  <a:pt x="2001" y="336340"/>
                  <a:pt x="1334" y="312162"/>
                  <a:pt x="0" y="291820"/>
                </a:cubicBezTo>
                <a:close/>
                <a:moveTo>
                  <a:pt x="262450" y="670155"/>
                </a:moveTo>
                <a:cubicBezTo>
                  <a:pt x="264785" y="642643"/>
                  <a:pt x="268286" y="615297"/>
                  <a:pt x="272788" y="587952"/>
                </a:cubicBezTo>
                <a:cubicBezTo>
                  <a:pt x="276123" y="567776"/>
                  <a:pt x="279625" y="547434"/>
                  <a:pt x="286628" y="528425"/>
                </a:cubicBezTo>
                <a:cubicBezTo>
                  <a:pt x="291297" y="515420"/>
                  <a:pt x="300301" y="502914"/>
                  <a:pt x="310305" y="493076"/>
                </a:cubicBezTo>
                <a:cubicBezTo>
                  <a:pt x="326479" y="477069"/>
                  <a:pt x="345321" y="463730"/>
                  <a:pt x="362161" y="448390"/>
                </a:cubicBezTo>
                <a:cubicBezTo>
                  <a:pt x="370498" y="440886"/>
                  <a:pt x="379002" y="432216"/>
                  <a:pt x="384005" y="422378"/>
                </a:cubicBezTo>
                <a:cubicBezTo>
                  <a:pt x="396677" y="397534"/>
                  <a:pt x="400012" y="370522"/>
                  <a:pt x="392842" y="343343"/>
                </a:cubicBezTo>
                <a:cubicBezTo>
                  <a:pt x="387173" y="322000"/>
                  <a:pt x="377502" y="303158"/>
                  <a:pt x="356826" y="291320"/>
                </a:cubicBezTo>
                <a:cubicBezTo>
                  <a:pt x="341652" y="282649"/>
                  <a:pt x="326646" y="277480"/>
                  <a:pt x="308638" y="281982"/>
                </a:cubicBezTo>
                <a:cubicBezTo>
                  <a:pt x="306803" y="276480"/>
                  <a:pt x="305303" y="271978"/>
                  <a:pt x="303635" y="267642"/>
                </a:cubicBezTo>
                <a:cubicBezTo>
                  <a:pt x="289129" y="230793"/>
                  <a:pt x="236105" y="206615"/>
                  <a:pt x="200756" y="222122"/>
                </a:cubicBezTo>
                <a:cubicBezTo>
                  <a:pt x="171243" y="234961"/>
                  <a:pt x="151568" y="257305"/>
                  <a:pt x="142397" y="288819"/>
                </a:cubicBezTo>
                <a:cubicBezTo>
                  <a:pt x="135394" y="312996"/>
                  <a:pt x="135727" y="337340"/>
                  <a:pt x="136227" y="362185"/>
                </a:cubicBezTo>
                <a:cubicBezTo>
                  <a:pt x="137228" y="404203"/>
                  <a:pt x="143731" y="445222"/>
                  <a:pt x="157904" y="484239"/>
                </a:cubicBezTo>
                <a:cubicBezTo>
                  <a:pt x="170576" y="519421"/>
                  <a:pt x="176745" y="555104"/>
                  <a:pt x="178746" y="591787"/>
                </a:cubicBezTo>
                <a:cubicBezTo>
                  <a:pt x="179580" y="606627"/>
                  <a:pt x="176579" y="621634"/>
                  <a:pt x="175412" y="636473"/>
                </a:cubicBezTo>
                <a:cubicBezTo>
                  <a:pt x="173411" y="661651"/>
                  <a:pt x="171410" y="686996"/>
                  <a:pt x="169242" y="712174"/>
                </a:cubicBezTo>
                <a:cubicBezTo>
                  <a:pt x="168575" y="719177"/>
                  <a:pt x="167575" y="726013"/>
                  <a:pt x="166408" y="734851"/>
                </a:cubicBezTo>
                <a:cubicBezTo>
                  <a:pt x="135060" y="735351"/>
                  <a:pt x="105214" y="735684"/>
                  <a:pt x="75200" y="736185"/>
                </a:cubicBezTo>
                <a:cubicBezTo>
                  <a:pt x="72199" y="736185"/>
                  <a:pt x="69198" y="735851"/>
                  <a:pt x="66196" y="736185"/>
                </a:cubicBezTo>
                <a:cubicBezTo>
                  <a:pt x="57359" y="737185"/>
                  <a:pt x="52357" y="744021"/>
                  <a:pt x="56692" y="751025"/>
                </a:cubicBezTo>
                <a:cubicBezTo>
                  <a:pt x="59860" y="756193"/>
                  <a:pt x="65362" y="760862"/>
                  <a:pt x="71032" y="763530"/>
                </a:cubicBezTo>
                <a:cubicBezTo>
                  <a:pt x="76201" y="766031"/>
                  <a:pt x="82870" y="766198"/>
                  <a:pt x="88706" y="766031"/>
                </a:cubicBezTo>
                <a:cubicBezTo>
                  <a:pt x="110883" y="765864"/>
                  <a:pt x="133059" y="765197"/>
                  <a:pt x="155403" y="764697"/>
                </a:cubicBezTo>
                <a:cubicBezTo>
                  <a:pt x="167408" y="764364"/>
                  <a:pt x="179413" y="764030"/>
                  <a:pt x="191585" y="763864"/>
                </a:cubicBezTo>
                <a:cubicBezTo>
                  <a:pt x="240774" y="763363"/>
                  <a:pt x="290129" y="763197"/>
                  <a:pt x="339318" y="762196"/>
                </a:cubicBezTo>
                <a:cubicBezTo>
                  <a:pt x="343653" y="762029"/>
                  <a:pt x="350990" y="758194"/>
                  <a:pt x="351824" y="754693"/>
                </a:cubicBezTo>
                <a:cubicBezTo>
                  <a:pt x="352991" y="749857"/>
                  <a:pt x="350656" y="742854"/>
                  <a:pt x="347488" y="738686"/>
                </a:cubicBezTo>
                <a:cubicBezTo>
                  <a:pt x="344487" y="734851"/>
                  <a:pt x="338317" y="732350"/>
                  <a:pt x="333315" y="731683"/>
                </a:cubicBezTo>
                <a:cubicBezTo>
                  <a:pt x="320309" y="729848"/>
                  <a:pt x="306970" y="729015"/>
                  <a:pt x="293798" y="728181"/>
                </a:cubicBezTo>
                <a:cubicBezTo>
                  <a:pt x="283793" y="727681"/>
                  <a:pt x="273789" y="728014"/>
                  <a:pt x="262450" y="728014"/>
                </a:cubicBezTo>
                <a:cubicBezTo>
                  <a:pt x="262117" y="707338"/>
                  <a:pt x="260950" y="688497"/>
                  <a:pt x="262450" y="670155"/>
                </a:cubicBezTo>
                <a:close/>
                <a:moveTo>
                  <a:pt x="266786" y="291820"/>
                </a:moveTo>
                <a:cubicBezTo>
                  <a:pt x="238940" y="302158"/>
                  <a:pt x="220932" y="322667"/>
                  <a:pt x="211261" y="349512"/>
                </a:cubicBezTo>
                <a:cubicBezTo>
                  <a:pt x="201090" y="377358"/>
                  <a:pt x="218931" y="406538"/>
                  <a:pt x="247610" y="414041"/>
                </a:cubicBezTo>
                <a:cubicBezTo>
                  <a:pt x="255280" y="416042"/>
                  <a:pt x="261617" y="414375"/>
                  <a:pt x="268286" y="410539"/>
                </a:cubicBezTo>
                <a:cubicBezTo>
                  <a:pt x="286961" y="399868"/>
                  <a:pt x="295799" y="382527"/>
                  <a:pt x="301134" y="362852"/>
                </a:cubicBezTo>
                <a:cubicBezTo>
                  <a:pt x="304136" y="351847"/>
                  <a:pt x="305636" y="340508"/>
                  <a:pt x="307304" y="329170"/>
                </a:cubicBezTo>
                <a:cubicBezTo>
                  <a:pt x="309638" y="314663"/>
                  <a:pt x="314640" y="310662"/>
                  <a:pt x="329313" y="312663"/>
                </a:cubicBezTo>
                <a:cubicBezTo>
                  <a:pt x="355325" y="316498"/>
                  <a:pt x="362995" y="326169"/>
                  <a:pt x="367664" y="352514"/>
                </a:cubicBezTo>
                <a:cubicBezTo>
                  <a:pt x="372499" y="380026"/>
                  <a:pt x="362328" y="400702"/>
                  <a:pt x="343820" y="418877"/>
                </a:cubicBezTo>
                <a:cubicBezTo>
                  <a:pt x="333149" y="429381"/>
                  <a:pt x="322144" y="439886"/>
                  <a:pt x="309972" y="448556"/>
                </a:cubicBezTo>
                <a:cubicBezTo>
                  <a:pt x="276457" y="472734"/>
                  <a:pt x="257448" y="504915"/>
                  <a:pt x="250278" y="545766"/>
                </a:cubicBezTo>
                <a:cubicBezTo>
                  <a:pt x="243442" y="584450"/>
                  <a:pt x="239774" y="623301"/>
                  <a:pt x="236939" y="662318"/>
                </a:cubicBezTo>
                <a:cubicBezTo>
                  <a:pt x="235772" y="677325"/>
                  <a:pt x="231937" y="691998"/>
                  <a:pt x="230103" y="706838"/>
                </a:cubicBezTo>
                <a:cubicBezTo>
                  <a:pt x="229102" y="714508"/>
                  <a:pt x="229936" y="722345"/>
                  <a:pt x="229936" y="731182"/>
                </a:cubicBezTo>
                <a:cubicBezTo>
                  <a:pt x="216096" y="732516"/>
                  <a:pt x="202757" y="737518"/>
                  <a:pt x="188084" y="729181"/>
                </a:cubicBezTo>
                <a:cubicBezTo>
                  <a:pt x="191585" y="703670"/>
                  <a:pt x="195587" y="677658"/>
                  <a:pt x="198589" y="651313"/>
                </a:cubicBezTo>
                <a:cubicBezTo>
                  <a:pt x="202424" y="617965"/>
                  <a:pt x="210594" y="584617"/>
                  <a:pt x="203091" y="550769"/>
                </a:cubicBezTo>
                <a:cubicBezTo>
                  <a:pt x="197922" y="527258"/>
                  <a:pt x="192086" y="503748"/>
                  <a:pt x="184749" y="480904"/>
                </a:cubicBezTo>
                <a:cubicBezTo>
                  <a:pt x="176078" y="453725"/>
                  <a:pt x="169075" y="426380"/>
                  <a:pt x="167741" y="397867"/>
                </a:cubicBezTo>
                <a:cubicBezTo>
                  <a:pt x="166408" y="370855"/>
                  <a:pt x="164907" y="343676"/>
                  <a:pt x="165574" y="316664"/>
                </a:cubicBezTo>
                <a:cubicBezTo>
                  <a:pt x="166241" y="288985"/>
                  <a:pt x="188918" y="254803"/>
                  <a:pt x="222933" y="248801"/>
                </a:cubicBezTo>
                <a:cubicBezTo>
                  <a:pt x="241608" y="245466"/>
                  <a:pt x="257948" y="250968"/>
                  <a:pt x="272121" y="261640"/>
                </a:cubicBezTo>
                <a:cubicBezTo>
                  <a:pt x="277624" y="265808"/>
                  <a:pt x="279791" y="274479"/>
                  <a:pt x="284293" y="282482"/>
                </a:cubicBezTo>
                <a:cubicBezTo>
                  <a:pt x="277124" y="286484"/>
                  <a:pt x="272121" y="289819"/>
                  <a:pt x="266786" y="291820"/>
                </a:cubicBezTo>
                <a:close/>
                <a:moveTo>
                  <a:pt x="275123" y="330837"/>
                </a:moveTo>
                <a:cubicBezTo>
                  <a:pt x="275289" y="333839"/>
                  <a:pt x="276290" y="336840"/>
                  <a:pt x="275456" y="338841"/>
                </a:cubicBezTo>
                <a:cubicBezTo>
                  <a:pt x="270621" y="349679"/>
                  <a:pt x="265118" y="360184"/>
                  <a:pt x="260116" y="371022"/>
                </a:cubicBezTo>
                <a:cubicBezTo>
                  <a:pt x="255781" y="380526"/>
                  <a:pt x="248944" y="381860"/>
                  <a:pt x="240107" y="379692"/>
                </a:cubicBezTo>
                <a:cubicBezTo>
                  <a:pt x="237272" y="356849"/>
                  <a:pt x="245609" y="345177"/>
                  <a:pt x="275123" y="330837"/>
                </a:cubicBezTo>
                <a:close/>
                <a:moveTo>
                  <a:pt x="326979" y="891420"/>
                </a:moveTo>
                <a:cubicBezTo>
                  <a:pt x="312473" y="898590"/>
                  <a:pt x="296799" y="903426"/>
                  <a:pt x="282126" y="910596"/>
                </a:cubicBezTo>
                <a:cubicBezTo>
                  <a:pt x="267953" y="917599"/>
                  <a:pt x="252946" y="921100"/>
                  <a:pt x="237773" y="923935"/>
                </a:cubicBezTo>
                <a:cubicBezTo>
                  <a:pt x="218931" y="927436"/>
                  <a:pt x="199922" y="931105"/>
                  <a:pt x="181081" y="934106"/>
                </a:cubicBezTo>
                <a:cubicBezTo>
                  <a:pt x="163406" y="936941"/>
                  <a:pt x="145732" y="940109"/>
                  <a:pt x="127890" y="940776"/>
                </a:cubicBezTo>
                <a:cubicBezTo>
                  <a:pt x="107048" y="941443"/>
                  <a:pt x="86038" y="938942"/>
                  <a:pt x="65029" y="938942"/>
                </a:cubicBezTo>
                <a:cubicBezTo>
                  <a:pt x="48188" y="938942"/>
                  <a:pt x="31347" y="939942"/>
                  <a:pt x="15674" y="947279"/>
                </a:cubicBezTo>
                <a:cubicBezTo>
                  <a:pt x="9337" y="950280"/>
                  <a:pt x="3335" y="952781"/>
                  <a:pt x="4835" y="961452"/>
                </a:cubicBezTo>
                <a:cubicBezTo>
                  <a:pt x="6169" y="968955"/>
                  <a:pt x="13506" y="976125"/>
                  <a:pt x="20843" y="976458"/>
                </a:cubicBezTo>
                <a:cubicBezTo>
                  <a:pt x="33348" y="976959"/>
                  <a:pt x="45854" y="977625"/>
                  <a:pt x="58359" y="977459"/>
                </a:cubicBezTo>
                <a:cubicBezTo>
                  <a:pt x="93875" y="976625"/>
                  <a:pt x="129224" y="975791"/>
                  <a:pt x="164740" y="974291"/>
                </a:cubicBezTo>
                <a:cubicBezTo>
                  <a:pt x="177913" y="973790"/>
                  <a:pt x="191419" y="972623"/>
                  <a:pt x="203924" y="969122"/>
                </a:cubicBezTo>
                <a:cubicBezTo>
                  <a:pt x="235105" y="960118"/>
                  <a:pt x="266285" y="950780"/>
                  <a:pt x="296465" y="939108"/>
                </a:cubicBezTo>
                <a:cubicBezTo>
                  <a:pt x="315307" y="931772"/>
                  <a:pt x="333649" y="921601"/>
                  <a:pt x="349989" y="909762"/>
                </a:cubicBezTo>
                <a:cubicBezTo>
                  <a:pt x="373833" y="892254"/>
                  <a:pt x="370832" y="863074"/>
                  <a:pt x="345654" y="847234"/>
                </a:cubicBezTo>
                <a:cubicBezTo>
                  <a:pt x="342319" y="845066"/>
                  <a:pt x="338984" y="843066"/>
                  <a:pt x="334482" y="840231"/>
                </a:cubicBezTo>
                <a:cubicBezTo>
                  <a:pt x="338818" y="836396"/>
                  <a:pt x="342153" y="833728"/>
                  <a:pt x="344987" y="830893"/>
                </a:cubicBezTo>
                <a:cubicBezTo>
                  <a:pt x="349989" y="825724"/>
                  <a:pt x="355659" y="820889"/>
                  <a:pt x="359327" y="815053"/>
                </a:cubicBezTo>
                <a:cubicBezTo>
                  <a:pt x="368831" y="799880"/>
                  <a:pt x="363162" y="785040"/>
                  <a:pt x="346154" y="779204"/>
                </a:cubicBezTo>
                <a:cubicBezTo>
                  <a:pt x="340485" y="777203"/>
                  <a:pt x="334482" y="776202"/>
                  <a:pt x="328647" y="775202"/>
                </a:cubicBezTo>
                <a:cubicBezTo>
                  <a:pt x="296966" y="769533"/>
                  <a:pt x="265118" y="770033"/>
                  <a:pt x="233437" y="772868"/>
                </a:cubicBezTo>
                <a:cubicBezTo>
                  <a:pt x="201090" y="775702"/>
                  <a:pt x="168909" y="779204"/>
                  <a:pt x="136561" y="782539"/>
                </a:cubicBezTo>
                <a:cubicBezTo>
                  <a:pt x="113884" y="784873"/>
                  <a:pt x="91041" y="787041"/>
                  <a:pt x="68364" y="790209"/>
                </a:cubicBezTo>
                <a:cubicBezTo>
                  <a:pt x="58026" y="791709"/>
                  <a:pt x="47021" y="793043"/>
                  <a:pt x="38017" y="800547"/>
                </a:cubicBezTo>
                <a:cubicBezTo>
                  <a:pt x="39184" y="808717"/>
                  <a:pt x="43186" y="813219"/>
                  <a:pt x="51023" y="813386"/>
                </a:cubicBezTo>
                <a:cubicBezTo>
                  <a:pt x="57692" y="813552"/>
                  <a:pt x="64362" y="813219"/>
                  <a:pt x="70865" y="812885"/>
                </a:cubicBezTo>
                <a:cubicBezTo>
                  <a:pt x="103880" y="811051"/>
                  <a:pt x="137061" y="809217"/>
                  <a:pt x="170076" y="807550"/>
                </a:cubicBezTo>
                <a:cubicBezTo>
                  <a:pt x="195420" y="806216"/>
                  <a:pt x="220598" y="805215"/>
                  <a:pt x="245943" y="804048"/>
                </a:cubicBezTo>
                <a:cubicBezTo>
                  <a:pt x="267619" y="803048"/>
                  <a:pt x="289296" y="801880"/>
                  <a:pt x="310805" y="801214"/>
                </a:cubicBezTo>
                <a:cubicBezTo>
                  <a:pt x="315807" y="801047"/>
                  <a:pt x="320643" y="803048"/>
                  <a:pt x="328313" y="804548"/>
                </a:cubicBezTo>
                <a:cubicBezTo>
                  <a:pt x="308804" y="820722"/>
                  <a:pt x="292297" y="834728"/>
                  <a:pt x="266952" y="828059"/>
                </a:cubicBezTo>
                <a:cubicBezTo>
                  <a:pt x="256781" y="825391"/>
                  <a:pt x="245443" y="826558"/>
                  <a:pt x="234605" y="826225"/>
                </a:cubicBezTo>
                <a:cubicBezTo>
                  <a:pt x="211761" y="825724"/>
                  <a:pt x="188751" y="826558"/>
                  <a:pt x="165907" y="824557"/>
                </a:cubicBezTo>
                <a:cubicBezTo>
                  <a:pt x="135060" y="821889"/>
                  <a:pt x="104713" y="824391"/>
                  <a:pt x="74200" y="829226"/>
                </a:cubicBezTo>
                <a:cubicBezTo>
                  <a:pt x="59360" y="831560"/>
                  <a:pt x="47021" y="837897"/>
                  <a:pt x="35349" y="846734"/>
                </a:cubicBezTo>
                <a:cubicBezTo>
                  <a:pt x="18008" y="859906"/>
                  <a:pt x="15674" y="877581"/>
                  <a:pt x="29346" y="894755"/>
                </a:cubicBezTo>
                <a:cubicBezTo>
                  <a:pt x="38851" y="906761"/>
                  <a:pt x="52190" y="909595"/>
                  <a:pt x="66196" y="911263"/>
                </a:cubicBezTo>
                <a:cubicBezTo>
                  <a:pt x="115552" y="917099"/>
                  <a:pt x="163906" y="908595"/>
                  <a:pt x="211261" y="897256"/>
                </a:cubicBezTo>
                <a:cubicBezTo>
                  <a:pt x="241441" y="890086"/>
                  <a:pt x="270120" y="875747"/>
                  <a:pt x="298967" y="863908"/>
                </a:cubicBezTo>
                <a:cubicBezTo>
                  <a:pt x="313807" y="857905"/>
                  <a:pt x="332482" y="861407"/>
                  <a:pt x="345988" y="876247"/>
                </a:cubicBezTo>
                <a:cubicBezTo>
                  <a:pt x="339651" y="881583"/>
                  <a:pt x="333982" y="887919"/>
                  <a:pt x="326979" y="891420"/>
                </a:cubicBezTo>
                <a:close/>
                <a:moveTo>
                  <a:pt x="217930" y="858072"/>
                </a:moveTo>
                <a:cubicBezTo>
                  <a:pt x="164907" y="880749"/>
                  <a:pt x="109549" y="882083"/>
                  <a:pt x="53357" y="874746"/>
                </a:cubicBezTo>
                <a:cubicBezTo>
                  <a:pt x="106214" y="849902"/>
                  <a:pt x="162406" y="857405"/>
                  <a:pt x="217930" y="858072"/>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3" name="Google Shape;53;p8"/>
          <p:cNvSpPr/>
          <p:nvPr/>
        </p:nvSpPr>
        <p:spPr>
          <a:xfrm rot="-1053111">
            <a:off x="8181118" y="2402534"/>
            <a:ext cx="744774" cy="801519"/>
          </a:xfrm>
          <a:custGeom>
            <a:avLst/>
            <a:gdLst/>
            <a:ahLst/>
            <a:cxnLst/>
            <a:rect l="l" t="t" r="r" b="b"/>
            <a:pathLst>
              <a:path w="907477" h="976618" extrusionOk="0">
                <a:moveTo>
                  <a:pt x="555362" y="368840"/>
                </a:moveTo>
                <a:cubicBezTo>
                  <a:pt x="572321" y="371582"/>
                  <a:pt x="588283" y="374573"/>
                  <a:pt x="604245" y="376817"/>
                </a:cubicBezTo>
                <a:cubicBezTo>
                  <a:pt x="622700" y="379558"/>
                  <a:pt x="641405" y="382051"/>
                  <a:pt x="660110" y="384045"/>
                </a:cubicBezTo>
                <a:cubicBezTo>
                  <a:pt x="693779" y="387784"/>
                  <a:pt x="727199" y="394514"/>
                  <a:pt x="761367" y="396010"/>
                </a:cubicBezTo>
                <a:cubicBezTo>
                  <a:pt x="790297" y="397505"/>
                  <a:pt x="819228" y="404485"/>
                  <a:pt x="847909" y="409470"/>
                </a:cubicBezTo>
                <a:cubicBezTo>
                  <a:pt x="859880" y="411464"/>
                  <a:pt x="872101" y="413956"/>
                  <a:pt x="883822" y="417197"/>
                </a:cubicBezTo>
                <a:cubicBezTo>
                  <a:pt x="895045" y="420437"/>
                  <a:pt x="903026" y="427915"/>
                  <a:pt x="906268" y="439880"/>
                </a:cubicBezTo>
                <a:cubicBezTo>
                  <a:pt x="909012" y="450598"/>
                  <a:pt x="907515" y="457079"/>
                  <a:pt x="897290" y="461814"/>
                </a:cubicBezTo>
                <a:cubicBezTo>
                  <a:pt x="886316" y="467049"/>
                  <a:pt x="874595" y="472034"/>
                  <a:pt x="862623" y="474278"/>
                </a:cubicBezTo>
                <a:cubicBezTo>
                  <a:pt x="836187" y="479263"/>
                  <a:pt x="809501" y="482752"/>
                  <a:pt x="782815" y="486491"/>
                </a:cubicBezTo>
                <a:cubicBezTo>
                  <a:pt x="754384" y="490479"/>
                  <a:pt x="725952" y="494218"/>
                  <a:pt x="697770" y="497957"/>
                </a:cubicBezTo>
                <a:cubicBezTo>
                  <a:pt x="687794" y="499204"/>
                  <a:pt x="678067" y="500699"/>
                  <a:pt x="668091" y="500948"/>
                </a:cubicBezTo>
                <a:cubicBezTo>
                  <a:pt x="648887" y="501447"/>
                  <a:pt x="631180" y="506931"/>
                  <a:pt x="613223" y="514159"/>
                </a:cubicBezTo>
                <a:cubicBezTo>
                  <a:pt x="611976" y="531109"/>
                  <a:pt x="610729" y="547311"/>
                  <a:pt x="615218" y="564510"/>
                </a:cubicBezTo>
                <a:cubicBezTo>
                  <a:pt x="620955" y="586445"/>
                  <a:pt x="622700" y="609626"/>
                  <a:pt x="626441" y="632060"/>
                </a:cubicBezTo>
                <a:cubicBezTo>
                  <a:pt x="632926" y="673188"/>
                  <a:pt x="639660" y="714066"/>
                  <a:pt x="646393" y="755194"/>
                </a:cubicBezTo>
                <a:cubicBezTo>
                  <a:pt x="647391" y="760927"/>
                  <a:pt x="647640" y="766910"/>
                  <a:pt x="648139" y="772643"/>
                </a:cubicBezTo>
                <a:cubicBezTo>
                  <a:pt x="648389" y="775634"/>
                  <a:pt x="647142" y="778874"/>
                  <a:pt x="648139" y="781367"/>
                </a:cubicBezTo>
                <a:cubicBezTo>
                  <a:pt x="656120" y="802554"/>
                  <a:pt x="656369" y="824738"/>
                  <a:pt x="658365" y="846673"/>
                </a:cubicBezTo>
                <a:cubicBezTo>
                  <a:pt x="660609" y="871101"/>
                  <a:pt x="666345" y="895030"/>
                  <a:pt x="670585" y="919208"/>
                </a:cubicBezTo>
                <a:cubicBezTo>
                  <a:pt x="671084" y="922199"/>
                  <a:pt x="671583" y="924941"/>
                  <a:pt x="671832" y="927932"/>
                </a:cubicBezTo>
                <a:cubicBezTo>
                  <a:pt x="672580" y="943386"/>
                  <a:pt x="662604" y="951363"/>
                  <a:pt x="648389" y="945131"/>
                </a:cubicBezTo>
                <a:cubicBezTo>
                  <a:pt x="639161" y="940894"/>
                  <a:pt x="628935" y="934911"/>
                  <a:pt x="623199" y="926935"/>
                </a:cubicBezTo>
                <a:cubicBezTo>
                  <a:pt x="604993" y="900513"/>
                  <a:pt x="588532" y="872845"/>
                  <a:pt x="571324" y="845676"/>
                </a:cubicBezTo>
                <a:cubicBezTo>
                  <a:pt x="567583" y="839694"/>
                  <a:pt x="562844" y="834459"/>
                  <a:pt x="559353" y="828477"/>
                </a:cubicBezTo>
                <a:cubicBezTo>
                  <a:pt x="534413" y="788845"/>
                  <a:pt x="509223" y="749461"/>
                  <a:pt x="485281" y="709081"/>
                </a:cubicBezTo>
                <a:cubicBezTo>
                  <a:pt x="469818" y="682909"/>
                  <a:pt x="456101" y="655739"/>
                  <a:pt x="441636" y="628819"/>
                </a:cubicBezTo>
                <a:cubicBezTo>
                  <a:pt x="439890" y="625828"/>
                  <a:pt x="437895" y="623086"/>
                  <a:pt x="435650" y="619098"/>
                </a:cubicBezTo>
                <a:cubicBezTo>
                  <a:pt x="433405" y="621840"/>
                  <a:pt x="431660" y="623086"/>
                  <a:pt x="430662" y="625080"/>
                </a:cubicBezTo>
                <a:cubicBezTo>
                  <a:pt x="412206" y="664214"/>
                  <a:pt x="394499" y="703847"/>
                  <a:pt x="375295" y="742731"/>
                </a:cubicBezTo>
                <a:cubicBezTo>
                  <a:pt x="364072" y="765913"/>
                  <a:pt x="350605" y="787848"/>
                  <a:pt x="338633" y="810530"/>
                </a:cubicBezTo>
                <a:cubicBezTo>
                  <a:pt x="330653" y="825486"/>
                  <a:pt x="323669" y="840691"/>
                  <a:pt x="315938" y="855646"/>
                </a:cubicBezTo>
                <a:cubicBezTo>
                  <a:pt x="309952" y="867112"/>
                  <a:pt x="303219" y="878080"/>
                  <a:pt x="296734" y="889047"/>
                </a:cubicBezTo>
                <a:cubicBezTo>
                  <a:pt x="282019" y="913475"/>
                  <a:pt x="267305" y="937902"/>
                  <a:pt x="252590" y="962330"/>
                </a:cubicBezTo>
                <a:cubicBezTo>
                  <a:pt x="246106" y="972799"/>
                  <a:pt x="236629" y="978532"/>
                  <a:pt x="224408" y="976039"/>
                </a:cubicBezTo>
                <a:cubicBezTo>
                  <a:pt x="211689" y="973547"/>
                  <a:pt x="204705" y="965570"/>
                  <a:pt x="202211" y="952110"/>
                </a:cubicBezTo>
                <a:cubicBezTo>
                  <a:pt x="199967" y="939647"/>
                  <a:pt x="198969" y="927932"/>
                  <a:pt x="201962" y="915718"/>
                </a:cubicBezTo>
                <a:cubicBezTo>
                  <a:pt x="203708" y="908490"/>
                  <a:pt x="202710" y="900763"/>
                  <a:pt x="203708" y="893285"/>
                </a:cubicBezTo>
                <a:cubicBezTo>
                  <a:pt x="205952" y="873593"/>
                  <a:pt x="208197" y="853652"/>
                  <a:pt x="211439" y="833961"/>
                </a:cubicBezTo>
                <a:cubicBezTo>
                  <a:pt x="214931" y="812026"/>
                  <a:pt x="217924" y="789842"/>
                  <a:pt x="223410" y="768405"/>
                </a:cubicBezTo>
                <a:cubicBezTo>
                  <a:pt x="232139" y="735752"/>
                  <a:pt x="234135" y="701853"/>
                  <a:pt x="242614" y="668950"/>
                </a:cubicBezTo>
                <a:cubicBezTo>
                  <a:pt x="250595" y="637294"/>
                  <a:pt x="257079" y="605139"/>
                  <a:pt x="264063" y="573234"/>
                </a:cubicBezTo>
                <a:cubicBezTo>
                  <a:pt x="265060" y="568747"/>
                  <a:pt x="265060" y="564011"/>
                  <a:pt x="265559" y="557780"/>
                </a:cubicBezTo>
                <a:cubicBezTo>
                  <a:pt x="256331" y="552545"/>
                  <a:pt x="247103" y="546563"/>
                  <a:pt x="237127" y="541827"/>
                </a:cubicBezTo>
                <a:cubicBezTo>
                  <a:pt x="201214" y="524628"/>
                  <a:pt x="165051" y="507928"/>
                  <a:pt x="128888" y="491227"/>
                </a:cubicBezTo>
                <a:cubicBezTo>
                  <a:pt x="112926" y="483999"/>
                  <a:pt x="96466" y="478016"/>
                  <a:pt x="80753" y="470539"/>
                </a:cubicBezTo>
                <a:cubicBezTo>
                  <a:pt x="61799" y="461316"/>
                  <a:pt x="42845" y="451844"/>
                  <a:pt x="25137" y="440627"/>
                </a:cubicBezTo>
                <a:cubicBezTo>
                  <a:pt x="13914" y="433399"/>
                  <a:pt x="4188" y="423428"/>
                  <a:pt x="696" y="409470"/>
                </a:cubicBezTo>
                <a:cubicBezTo>
                  <a:pt x="-1798" y="398752"/>
                  <a:pt x="2442" y="390775"/>
                  <a:pt x="12917" y="387535"/>
                </a:cubicBezTo>
                <a:cubicBezTo>
                  <a:pt x="16907" y="386288"/>
                  <a:pt x="20897" y="385790"/>
                  <a:pt x="25137" y="385291"/>
                </a:cubicBezTo>
                <a:cubicBezTo>
                  <a:pt x="79008" y="379808"/>
                  <a:pt x="132878" y="373576"/>
                  <a:pt x="187497" y="375321"/>
                </a:cubicBezTo>
                <a:cubicBezTo>
                  <a:pt x="227650" y="376567"/>
                  <a:pt x="268053" y="374075"/>
                  <a:pt x="308207" y="373327"/>
                </a:cubicBezTo>
                <a:cubicBezTo>
                  <a:pt x="324667" y="373078"/>
                  <a:pt x="340878" y="373327"/>
                  <a:pt x="359832" y="373327"/>
                </a:cubicBezTo>
                <a:cubicBezTo>
                  <a:pt x="368811" y="350644"/>
                  <a:pt x="378288" y="327463"/>
                  <a:pt x="387266" y="304282"/>
                </a:cubicBezTo>
                <a:cubicBezTo>
                  <a:pt x="396993" y="278608"/>
                  <a:pt x="403976" y="251688"/>
                  <a:pt x="416446" y="227260"/>
                </a:cubicBezTo>
                <a:cubicBezTo>
                  <a:pt x="432408" y="196103"/>
                  <a:pt x="442633" y="162702"/>
                  <a:pt x="457098" y="131046"/>
                </a:cubicBezTo>
                <a:cubicBezTo>
                  <a:pt x="470067" y="102381"/>
                  <a:pt x="480293" y="72469"/>
                  <a:pt x="492264" y="43306"/>
                </a:cubicBezTo>
                <a:cubicBezTo>
                  <a:pt x="496753" y="32588"/>
                  <a:pt x="501991" y="22119"/>
                  <a:pt x="507727" y="11899"/>
                </a:cubicBezTo>
                <a:cubicBezTo>
                  <a:pt x="510720" y="6664"/>
                  <a:pt x="512465" y="-1312"/>
                  <a:pt x="521194" y="184"/>
                </a:cubicBezTo>
                <a:cubicBezTo>
                  <a:pt x="529674" y="1679"/>
                  <a:pt x="537156" y="5917"/>
                  <a:pt x="539151" y="14890"/>
                </a:cubicBezTo>
                <a:cubicBezTo>
                  <a:pt x="541645" y="25110"/>
                  <a:pt x="544638" y="35579"/>
                  <a:pt x="544887" y="45798"/>
                </a:cubicBezTo>
                <a:cubicBezTo>
                  <a:pt x="547132" y="107864"/>
                  <a:pt x="548628" y="170179"/>
                  <a:pt x="550374" y="232245"/>
                </a:cubicBezTo>
                <a:cubicBezTo>
                  <a:pt x="551372" y="270382"/>
                  <a:pt x="552369" y="308519"/>
                  <a:pt x="553616" y="346407"/>
                </a:cubicBezTo>
                <a:cubicBezTo>
                  <a:pt x="553367" y="353386"/>
                  <a:pt x="554365" y="360365"/>
                  <a:pt x="555362" y="368840"/>
                </a:cubicBezTo>
                <a:close/>
                <a:moveTo>
                  <a:pt x="615468" y="855148"/>
                </a:moveTo>
                <a:cubicBezTo>
                  <a:pt x="617214" y="854649"/>
                  <a:pt x="618959" y="854400"/>
                  <a:pt x="620456" y="853902"/>
                </a:cubicBezTo>
                <a:cubicBezTo>
                  <a:pt x="618959" y="846175"/>
                  <a:pt x="617214" y="838447"/>
                  <a:pt x="615967" y="830471"/>
                </a:cubicBezTo>
                <a:cubicBezTo>
                  <a:pt x="613473" y="814518"/>
                  <a:pt x="611228" y="798316"/>
                  <a:pt x="608734" y="782114"/>
                </a:cubicBezTo>
                <a:cubicBezTo>
                  <a:pt x="607986" y="776382"/>
                  <a:pt x="607237" y="770898"/>
                  <a:pt x="605990" y="765165"/>
                </a:cubicBezTo>
                <a:cubicBezTo>
                  <a:pt x="604743" y="758933"/>
                  <a:pt x="602748" y="752702"/>
                  <a:pt x="601751" y="746470"/>
                </a:cubicBezTo>
                <a:cubicBezTo>
                  <a:pt x="597511" y="720547"/>
                  <a:pt x="593770" y="694624"/>
                  <a:pt x="589281" y="668701"/>
                </a:cubicBezTo>
                <a:cubicBezTo>
                  <a:pt x="584293" y="638790"/>
                  <a:pt x="578556" y="608878"/>
                  <a:pt x="574067" y="578718"/>
                </a:cubicBezTo>
                <a:cubicBezTo>
                  <a:pt x="571074" y="558029"/>
                  <a:pt x="570576" y="537091"/>
                  <a:pt x="568331" y="516403"/>
                </a:cubicBezTo>
                <a:cubicBezTo>
                  <a:pt x="565089" y="486741"/>
                  <a:pt x="578806" y="469542"/>
                  <a:pt x="608484" y="466301"/>
                </a:cubicBezTo>
                <a:cubicBezTo>
                  <a:pt x="624197" y="464556"/>
                  <a:pt x="639660" y="461814"/>
                  <a:pt x="655372" y="459571"/>
                </a:cubicBezTo>
                <a:cubicBezTo>
                  <a:pt x="663353" y="458325"/>
                  <a:pt x="671333" y="456331"/>
                  <a:pt x="679564" y="455583"/>
                </a:cubicBezTo>
                <a:cubicBezTo>
                  <a:pt x="713731" y="451844"/>
                  <a:pt x="747899" y="448354"/>
                  <a:pt x="781818" y="444865"/>
                </a:cubicBezTo>
                <a:cubicBezTo>
                  <a:pt x="781818" y="443618"/>
                  <a:pt x="782067" y="442372"/>
                  <a:pt x="782067" y="441126"/>
                </a:cubicBezTo>
                <a:cubicBezTo>
                  <a:pt x="776081" y="439880"/>
                  <a:pt x="769846" y="438135"/>
                  <a:pt x="763611" y="437387"/>
                </a:cubicBezTo>
                <a:cubicBezTo>
                  <a:pt x="733434" y="433897"/>
                  <a:pt x="703257" y="430408"/>
                  <a:pt x="672830" y="427167"/>
                </a:cubicBezTo>
                <a:cubicBezTo>
                  <a:pt x="665847" y="426419"/>
                  <a:pt x="658863" y="426170"/>
                  <a:pt x="651880" y="425422"/>
                </a:cubicBezTo>
                <a:cubicBezTo>
                  <a:pt x="615218" y="422182"/>
                  <a:pt x="578307" y="419440"/>
                  <a:pt x="543391" y="406229"/>
                </a:cubicBezTo>
                <a:cubicBezTo>
                  <a:pt x="524187" y="399001"/>
                  <a:pt x="516456" y="388532"/>
                  <a:pt x="516206" y="368092"/>
                </a:cubicBezTo>
                <a:cubicBezTo>
                  <a:pt x="516206" y="348152"/>
                  <a:pt x="516456" y="328211"/>
                  <a:pt x="516206" y="308270"/>
                </a:cubicBezTo>
                <a:cubicBezTo>
                  <a:pt x="515708" y="274370"/>
                  <a:pt x="514710" y="240471"/>
                  <a:pt x="514211" y="206572"/>
                </a:cubicBezTo>
                <a:cubicBezTo>
                  <a:pt x="513962" y="173669"/>
                  <a:pt x="514211" y="141016"/>
                  <a:pt x="513962" y="108114"/>
                </a:cubicBezTo>
                <a:cubicBezTo>
                  <a:pt x="513962" y="102630"/>
                  <a:pt x="513214" y="97146"/>
                  <a:pt x="512715" y="91912"/>
                </a:cubicBezTo>
                <a:cubicBezTo>
                  <a:pt x="502240" y="112351"/>
                  <a:pt x="494509" y="133040"/>
                  <a:pt x="487775" y="153977"/>
                </a:cubicBezTo>
                <a:cubicBezTo>
                  <a:pt x="476552" y="188375"/>
                  <a:pt x="457847" y="219533"/>
                  <a:pt x="445626" y="253433"/>
                </a:cubicBezTo>
                <a:cubicBezTo>
                  <a:pt x="439391" y="270382"/>
                  <a:pt x="430662" y="286584"/>
                  <a:pt x="423429" y="303035"/>
                </a:cubicBezTo>
                <a:cubicBezTo>
                  <a:pt x="418940" y="313255"/>
                  <a:pt x="414950" y="323475"/>
                  <a:pt x="410710" y="333694"/>
                </a:cubicBezTo>
                <a:cubicBezTo>
                  <a:pt x="404226" y="349896"/>
                  <a:pt x="398988" y="366846"/>
                  <a:pt x="390758" y="382300"/>
                </a:cubicBezTo>
                <a:cubicBezTo>
                  <a:pt x="385521" y="392021"/>
                  <a:pt x="376792" y="402241"/>
                  <a:pt x="367314" y="407226"/>
                </a:cubicBezTo>
                <a:cubicBezTo>
                  <a:pt x="355842" y="413209"/>
                  <a:pt x="341626" y="415950"/>
                  <a:pt x="328408" y="417197"/>
                </a:cubicBezTo>
                <a:cubicBezTo>
                  <a:pt x="294240" y="420437"/>
                  <a:pt x="259823" y="422431"/>
                  <a:pt x="225406" y="423927"/>
                </a:cubicBezTo>
                <a:cubicBezTo>
                  <a:pt x="189741" y="425422"/>
                  <a:pt x="153828" y="425173"/>
                  <a:pt x="118164" y="425921"/>
                </a:cubicBezTo>
                <a:cubicBezTo>
                  <a:pt x="110183" y="426170"/>
                  <a:pt x="101952" y="427666"/>
                  <a:pt x="93972" y="428663"/>
                </a:cubicBezTo>
                <a:cubicBezTo>
                  <a:pt x="126144" y="446859"/>
                  <a:pt x="158816" y="461316"/>
                  <a:pt x="190988" y="476521"/>
                </a:cubicBezTo>
                <a:cubicBezTo>
                  <a:pt x="225904" y="492723"/>
                  <a:pt x="261569" y="508177"/>
                  <a:pt x="291746" y="533103"/>
                </a:cubicBezTo>
                <a:cubicBezTo>
                  <a:pt x="303219" y="542575"/>
                  <a:pt x="309204" y="553542"/>
                  <a:pt x="308456" y="568000"/>
                </a:cubicBezTo>
                <a:cubicBezTo>
                  <a:pt x="307708" y="583204"/>
                  <a:pt x="306960" y="598409"/>
                  <a:pt x="303967" y="613365"/>
                </a:cubicBezTo>
                <a:cubicBezTo>
                  <a:pt x="299228" y="639288"/>
                  <a:pt x="291497" y="664463"/>
                  <a:pt x="287257" y="690387"/>
                </a:cubicBezTo>
                <a:cubicBezTo>
                  <a:pt x="281770" y="723040"/>
                  <a:pt x="272293" y="754945"/>
                  <a:pt x="267554" y="787848"/>
                </a:cubicBezTo>
                <a:cubicBezTo>
                  <a:pt x="264063" y="812275"/>
                  <a:pt x="258576" y="836453"/>
                  <a:pt x="258326" y="861629"/>
                </a:cubicBezTo>
                <a:cubicBezTo>
                  <a:pt x="264561" y="853154"/>
                  <a:pt x="269300" y="843931"/>
                  <a:pt x="274537" y="834958"/>
                </a:cubicBezTo>
                <a:cubicBezTo>
                  <a:pt x="288005" y="811777"/>
                  <a:pt x="301972" y="789094"/>
                  <a:pt x="314691" y="765663"/>
                </a:cubicBezTo>
                <a:cubicBezTo>
                  <a:pt x="326912" y="742981"/>
                  <a:pt x="337386" y="719550"/>
                  <a:pt x="349108" y="696618"/>
                </a:cubicBezTo>
                <a:cubicBezTo>
                  <a:pt x="364322" y="666956"/>
                  <a:pt x="380034" y="637543"/>
                  <a:pt x="394998" y="607632"/>
                </a:cubicBezTo>
                <a:cubicBezTo>
                  <a:pt x="401981" y="593673"/>
                  <a:pt x="407967" y="578967"/>
                  <a:pt x="413453" y="564261"/>
                </a:cubicBezTo>
                <a:cubicBezTo>
                  <a:pt x="416446" y="556534"/>
                  <a:pt x="421185" y="554290"/>
                  <a:pt x="428417" y="555786"/>
                </a:cubicBezTo>
                <a:cubicBezTo>
                  <a:pt x="440887" y="558528"/>
                  <a:pt x="448868" y="566753"/>
                  <a:pt x="454604" y="577721"/>
                </a:cubicBezTo>
                <a:cubicBezTo>
                  <a:pt x="466326" y="600154"/>
                  <a:pt x="477300" y="622837"/>
                  <a:pt x="489022" y="645270"/>
                </a:cubicBezTo>
                <a:cubicBezTo>
                  <a:pt x="497252" y="661472"/>
                  <a:pt x="504983" y="677924"/>
                  <a:pt x="514461" y="693378"/>
                </a:cubicBezTo>
                <a:cubicBezTo>
                  <a:pt x="537655" y="731265"/>
                  <a:pt x="561597" y="768904"/>
                  <a:pt x="585041" y="806542"/>
                </a:cubicBezTo>
                <a:cubicBezTo>
                  <a:pt x="595765" y="821996"/>
                  <a:pt x="605492" y="838697"/>
                  <a:pt x="615468" y="855148"/>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4" name="Google Shape;54;p8"/>
          <p:cNvSpPr txBox="1">
            <a:spLocks noGrp="1"/>
          </p:cNvSpPr>
          <p:nvPr>
            <p:ph type="ctrTitle"/>
          </p:nvPr>
        </p:nvSpPr>
        <p:spPr>
          <a:xfrm>
            <a:off x="439500" y="1894204"/>
            <a:ext cx="4460700" cy="1355100"/>
          </a:xfrm>
          <a:prstGeom prst="rect">
            <a:avLst/>
          </a:prstGeom>
        </p:spPr>
        <p:txBody>
          <a:bodyPr spcFirstLastPara="1" wrap="square" lIns="0" tIns="0" rIns="0" bIns="0" anchor="ctr" anchorCtr="0">
            <a:noAutofit/>
          </a:bodyPr>
          <a:lstStyle>
            <a:lvl1pPr lvl="0" rtl="0">
              <a:spcBef>
                <a:spcPts val="0"/>
              </a:spcBef>
              <a:spcAft>
                <a:spcPts val="0"/>
              </a:spcAft>
              <a:buSzPts val="4500"/>
              <a:buNone/>
              <a:defRPr sz="4500"/>
            </a:lvl1pPr>
            <a:lvl2pPr lvl="1" algn="ctr" rtl="0">
              <a:spcBef>
                <a:spcPts val="0"/>
              </a:spcBef>
              <a:spcAft>
                <a:spcPts val="0"/>
              </a:spcAft>
              <a:buSzPts val="4500"/>
              <a:buNone/>
              <a:defRPr sz="4500"/>
            </a:lvl2pPr>
            <a:lvl3pPr lvl="2" algn="ctr" rtl="0">
              <a:spcBef>
                <a:spcPts val="0"/>
              </a:spcBef>
              <a:spcAft>
                <a:spcPts val="0"/>
              </a:spcAft>
              <a:buSzPts val="4500"/>
              <a:buNone/>
              <a:defRPr sz="4500"/>
            </a:lvl3pPr>
            <a:lvl4pPr lvl="3" algn="ctr" rtl="0">
              <a:spcBef>
                <a:spcPts val="0"/>
              </a:spcBef>
              <a:spcAft>
                <a:spcPts val="0"/>
              </a:spcAft>
              <a:buSzPts val="4500"/>
              <a:buNone/>
              <a:defRPr sz="4500"/>
            </a:lvl4pPr>
            <a:lvl5pPr lvl="4" algn="ctr" rtl="0">
              <a:spcBef>
                <a:spcPts val="0"/>
              </a:spcBef>
              <a:spcAft>
                <a:spcPts val="0"/>
              </a:spcAft>
              <a:buSzPts val="4500"/>
              <a:buNone/>
              <a:defRPr sz="4500"/>
            </a:lvl5pPr>
            <a:lvl6pPr lvl="5" algn="ctr" rtl="0">
              <a:spcBef>
                <a:spcPts val="0"/>
              </a:spcBef>
              <a:spcAft>
                <a:spcPts val="0"/>
              </a:spcAft>
              <a:buSzPts val="4500"/>
              <a:buNone/>
              <a:defRPr sz="4500"/>
            </a:lvl6pPr>
            <a:lvl7pPr lvl="6" algn="ctr" rtl="0">
              <a:spcBef>
                <a:spcPts val="0"/>
              </a:spcBef>
              <a:spcAft>
                <a:spcPts val="0"/>
              </a:spcAft>
              <a:buSzPts val="4500"/>
              <a:buNone/>
              <a:defRPr sz="4500"/>
            </a:lvl7pPr>
            <a:lvl8pPr lvl="7" algn="ctr" rtl="0">
              <a:spcBef>
                <a:spcPts val="0"/>
              </a:spcBef>
              <a:spcAft>
                <a:spcPts val="0"/>
              </a:spcAft>
              <a:buSzPts val="4500"/>
              <a:buNone/>
              <a:defRPr sz="4500"/>
            </a:lvl8pPr>
            <a:lvl9pPr lvl="8" algn="ctr" rtl="0">
              <a:spcBef>
                <a:spcPts val="0"/>
              </a:spcBef>
              <a:spcAft>
                <a:spcPts val="0"/>
              </a:spcAft>
              <a:buSzPts val="4500"/>
              <a:buNone/>
              <a:defRPr sz="4500"/>
            </a:lvl9pPr>
          </a:lstStyle>
          <a:p>
            <a:endParaRPr/>
          </a:p>
        </p:txBody>
      </p:sp>
      <p:sp>
        <p:nvSpPr>
          <p:cNvPr id="55" name="Google Shape;55;p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
        <p:cNvGrpSpPr/>
        <p:nvPr/>
      </p:nvGrpSpPr>
      <p:grpSpPr>
        <a:xfrm>
          <a:off x="0" y="0"/>
          <a:ext cx="0" cy="0"/>
          <a:chOff x="0" y="0"/>
          <a:chExt cx="0" cy="0"/>
        </a:xfrm>
      </p:grpSpPr>
      <p:sp>
        <p:nvSpPr>
          <p:cNvPr id="57" name="Google Shape;57;p9"/>
          <p:cNvSpPr txBox="1">
            <a:spLocks noGrp="1"/>
          </p:cNvSpPr>
          <p:nvPr>
            <p:ph type="body" idx="1"/>
          </p:nvPr>
        </p:nvSpPr>
        <p:spPr>
          <a:xfrm>
            <a:off x="855300" y="4406300"/>
            <a:ext cx="7433400" cy="519600"/>
          </a:xfrm>
          <a:prstGeom prst="rect">
            <a:avLst/>
          </a:prstGeom>
        </p:spPr>
        <p:txBody>
          <a:bodyPr spcFirstLastPara="1" wrap="square" lIns="0" tIns="0" rIns="0" bIns="0" anchor="t" anchorCtr="0">
            <a:noAutofit/>
          </a:bodyPr>
          <a:lstStyle>
            <a:lvl1pPr marL="457200" lvl="0" indent="-228600" algn="ctr" rtl="0">
              <a:spcBef>
                <a:spcPts val="0"/>
              </a:spcBef>
              <a:spcAft>
                <a:spcPts val="800"/>
              </a:spcAft>
              <a:buSzPts val="1800"/>
              <a:buNone/>
              <a:defRPr sz="1800"/>
            </a:lvl1pPr>
          </a:lstStyle>
          <a:p>
            <a:endParaRPr/>
          </a:p>
        </p:txBody>
      </p:sp>
      <p:sp>
        <p:nvSpPr>
          <p:cNvPr id="58" name="Google Shape;58;p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1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7433400" cy="396300"/>
          </a:xfrm>
          <a:prstGeom prst="rect">
            <a:avLst/>
          </a:prstGeom>
          <a:noFill/>
          <a:ln>
            <a:noFill/>
          </a:ln>
        </p:spPr>
        <p:txBody>
          <a:bodyPr spcFirstLastPara="1" wrap="square" lIns="0" tIns="0" rIns="0" bIns="0" anchor="b" anchorCtr="0">
            <a:noAutofit/>
          </a:bodyPr>
          <a:lstStyle>
            <a:lvl1pPr lvl="0" rtl="0">
              <a:lnSpc>
                <a:spcPct val="100000"/>
              </a:lnSpc>
              <a:spcBef>
                <a:spcPts val="0"/>
              </a:spcBef>
              <a:spcAft>
                <a:spcPts val="0"/>
              </a:spcAft>
              <a:buClr>
                <a:schemeClr val="dk1"/>
              </a:buClr>
              <a:buSzPts val="3200"/>
              <a:buFont typeface="Roboto"/>
              <a:buNone/>
              <a:defRPr sz="3200" b="1">
                <a:solidFill>
                  <a:schemeClr val="dk1"/>
                </a:solidFill>
                <a:latin typeface="Roboto"/>
                <a:ea typeface="Roboto"/>
                <a:cs typeface="Roboto"/>
                <a:sym typeface="Roboto"/>
              </a:defRPr>
            </a:lvl1pPr>
            <a:lvl2pPr lvl="1" rtl="0">
              <a:lnSpc>
                <a:spcPct val="90000"/>
              </a:lnSpc>
              <a:spcBef>
                <a:spcPts val="0"/>
              </a:spcBef>
              <a:spcAft>
                <a:spcPts val="0"/>
              </a:spcAft>
              <a:buClr>
                <a:schemeClr val="dk1"/>
              </a:buClr>
              <a:buSzPts val="3200"/>
              <a:buFont typeface="Roboto"/>
              <a:buNone/>
              <a:defRPr sz="3200" b="1">
                <a:solidFill>
                  <a:schemeClr val="dk1"/>
                </a:solidFill>
                <a:latin typeface="Roboto"/>
                <a:ea typeface="Roboto"/>
                <a:cs typeface="Roboto"/>
                <a:sym typeface="Roboto"/>
              </a:defRPr>
            </a:lvl2pPr>
            <a:lvl3pPr lvl="2" rtl="0">
              <a:lnSpc>
                <a:spcPct val="90000"/>
              </a:lnSpc>
              <a:spcBef>
                <a:spcPts val="0"/>
              </a:spcBef>
              <a:spcAft>
                <a:spcPts val="0"/>
              </a:spcAft>
              <a:buClr>
                <a:schemeClr val="dk1"/>
              </a:buClr>
              <a:buSzPts val="3200"/>
              <a:buFont typeface="Roboto"/>
              <a:buNone/>
              <a:defRPr sz="3200" b="1">
                <a:solidFill>
                  <a:schemeClr val="dk1"/>
                </a:solidFill>
                <a:latin typeface="Roboto"/>
                <a:ea typeface="Roboto"/>
                <a:cs typeface="Roboto"/>
                <a:sym typeface="Roboto"/>
              </a:defRPr>
            </a:lvl3pPr>
            <a:lvl4pPr lvl="3" rtl="0">
              <a:lnSpc>
                <a:spcPct val="90000"/>
              </a:lnSpc>
              <a:spcBef>
                <a:spcPts val="0"/>
              </a:spcBef>
              <a:spcAft>
                <a:spcPts val="0"/>
              </a:spcAft>
              <a:buClr>
                <a:schemeClr val="dk1"/>
              </a:buClr>
              <a:buSzPts val="3200"/>
              <a:buFont typeface="Roboto"/>
              <a:buNone/>
              <a:defRPr sz="3200" b="1">
                <a:solidFill>
                  <a:schemeClr val="dk1"/>
                </a:solidFill>
                <a:latin typeface="Roboto"/>
                <a:ea typeface="Roboto"/>
                <a:cs typeface="Roboto"/>
                <a:sym typeface="Roboto"/>
              </a:defRPr>
            </a:lvl4pPr>
            <a:lvl5pPr lvl="4" rtl="0">
              <a:lnSpc>
                <a:spcPct val="90000"/>
              </a:lnSpc>
              <a:spcBef>
                <a:spcPts val="0"/>
              </a:spcBef>
              <a:spcAft>
                <a:spcPts val="0"/>
              </a:spcAft>
              <a:buClr>
                <a:schemeClr val="dk1"/>
              </a:buClr>
              <a:buSzPts val="3200"/>
              <a:buFont typeface="Roboto"/>
              <a:buNone/>
              <a:defRPr sz="3200" b="1">
                <a:solidFill>
                  <a:schemeClr val="dk1"/>
                </a:solidFill>
                <a:latin typeface="Roboto"/>
                <a:ea typeface="Roboto"/>
                <a:cs typeface="Roboto"/>
                <a:sym typeface="Roboto"/>
              </a:defRPr>
            </a:lvl5pPr>
            <a:lvl6pPr lvl="5" rtl="0">
              <a:lnSpc>
                <a:spcPct val="90000"/>
              </a:lnSpc>
              <a:spcBef>
                <a:spcPts val="0"/>
              </a:spcBef>
              <a:spcAft>
                <a:spcPts val="0"/>
              </a:spcAft>
              <a:buClr>
                <a:schemeClr val="dk1"/>
              </a:buClr>
              <a:buSzPts val="3200"/>
              <a:buFont typeface="Roboto"/>
              <a:buNone/>
              <a:defRPr sz="3200" b="1">
                <a:solidFill>
                  <a:schemeClr val="dk1"/>
                </a:solidFill>
                <a:latin typeface="Roboto"/>
                <a:ea typeface="Roboto"/>
                <a:cs typeface="Roboto"/>
                <a:sym typeface="Roboto"/>
              </a:defRPr>
            </a:lvl6pPr>
            <a:lvl7pPr lvl="6" rtl="0">
              <a:lnSpc>
                <a:spcPct val="90000"/>
              </a:lnSpc>
              <a:spcBef>
                <a:spcPts val="0"/>
              </a:spcBef>
              <a:spcAft>
                <a:spcPts val="0"/>
              </a:spcAft>
              <a:buClr>
                <a:schemeClr val="dk1"/>
              </a:buClr>
              <a:buSzPts val="3200"/>
              <a:buFont typeface="Roboto"/>
              <a:buNone/>
              <a:defRPr sz="3200" b="1">
                <a:solidFill>
                  <a:schemeClr val="dk1"/>
                </a:solidFill>
                <a:latin typeface="Roboto"/>
                <a:ea typeface="Roboto"/>
                <a:cs typeface="Roboto"/>
                <a:sym typeface="Roboto"/>
              </a:defRPr>
            </a:lvl7pPr>
            <a:lvl8pPr lvl="7" rtl="0">
              <a:lnSpc>
                <a:spcPct val="90000"/>
              </a:lnSpc>
              <a:spcBef>
                <a:spcPts val="0"/>
              </a:spcBef>
              <a:spcAft>
                <a:spcPts val="0"/>
              </a:spcAft>
              <a:buClr>
                <a:schemeClr val="dk1"/>
              </a:buClr>
              <a:buSzPts val="3200"/>
              <a:buFont typeface="Roboto"/>
              <a:buNone/>
              <a:defRPr sz="3200" b="1">
                <a:solidFill>
                  <a:schemeClr val="dk1"/>
                </a:solidFill>
                <a:latin typeface="Roboto"/>
                <a:ea typeface="Roboto"/>
                <a:cs typeface="Roboto"/>
                <a:sym typeface="Roboto"/>
              </a:defRPr>
            </a:lvl8pPr>
            <a:lvl9pPr lvl="8" rtl="0">
              <a:lnSpc>
                <a:spcPct val="90000"/>
              </a:lnSpc>
              <a:spcBef>
                <a:spcPts val="0"/>
              </a:spcBef>
              <a:spcAft>
                <a:spcPts val="0"/>
              </a:spcAft>
              <a:buClr>
                <a:schemeClr val="dk1"/>
              </a:buClr>
              <a:buSzPts val="3200"/>
              <a:buFont typeface="Roboto"/>
              <a:buNone/>
              <a:defRPr sz="3200" b="1">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855300" y="1353947"/>
            <a:ext cx="7433400" cy="3033900"/>
          </a:xfrm>
          <a:prstGeom prst="rect">
            <a:avLst/>
          </a:prstGeom>
          <a:noFill/>
          <a:ln>
            <a:noFill/>
          </a:ln>
        </p:spPr>
        <p:txBody>
          <a:bodyPr spcFirstLastPara="1" wrap="square" lIns="0" tIns="0" rIns="0" bIns="0" anchor="t" anchorCtr="0">
            <a:noAutofit/>
          </a:bodyPr>
          <a:lstStyle>
            <a:lvl1pPr marL="457200" lvl="0" indent="-342900" rtl="0">
              <a:lnSpc>
                <a:spcPct val="120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42900" rtl="0">
              <a:lnSpc>
                <a:spcPct val="120000"/>
              </a:lnSpc>
              <a:spcBef>
                <a:spcPts val="800"/>
              </a:spcBef>
              <a:spcAft>
                <a:spcPts val="0"/>
              </a:spcAft>
              <a:buClr>
                <a:schemeClr val="dk1"/>
              </a:buClr>
              <a:buSzPts val="1800"/>
              <a:buFont typeface="Roboto"/>
              <a:buChar char="○"/>
              <a:defRPr sz="1800">
                <a:solidFill>
                  <a:schemeClr val="dk1"/>
                </a:solidFill>
                <a:latin typeface="Roboto"/>
                <a:ea typeface="Roboto"/>
                <a:cs typeface="Roboto"/>
                <a:sym typeface="Roboto"/>
              </a:defRPr>
            </a:lvl2pPr>
            <a:lvl3pPr marL="1371600" lvl="2" indent="-342900" rtl="0">
              <a:lnSpc>
                <a:spcPct val="120000"/>
              </a:lnSpc>
              <a:spcBef>
                <a:spcPts val="800"/>
              </a:spcBef>
              <a:spcAft>
                <a:spcPts val="0"/>
              </a:spcAft>
              <a:buClr>
                <a:schemeClr val="dk1"/>
              </a:buClr>
              <a:buSzPts val="1800"/>
              <a:buFont typeface="Roboto"/>
              <a:buChar char="■"/>
              <a:defRPr sz="1800">
                <a:solidFill>
                  <a:schemeClr val="dk1"/>
                </a:solidFill>
                <a:latin typeface="Roboto"/>
                <a:ea typeface="Roboto"/>
                <a:cs typeface="Roboto"/>
                <a:sym typeface="Roboto"/>
              </a:defRPr>
            </a:lvl3pPr>
            <a:lvl4pPr marL="1828800" lvl="3" indent="-342900" rtl="0">
              <a:lnSpc>
                <a:spcPct val="120000"/>
              </a:lnSpc>
              <a:spcBef>
                <a:spcPts val="800"/>
              </a:spcBef>
              <a:spcAft>
                <a:spcPts val="0"/>
              </a:spcAft>
              <a:buClr>
                <a:schemeClr val="dk1"/>
              </a:buClr>
              <a:buSzPts val="1800"/>
              <a:buFont typeface="Roboto"/>
              <a:buChar char="●"/>
              <a:defRPr sz="1800">
                <a:solidFill>
                  <a:schemeClr val="dk1"/>
                </a:solidFill>
                <a:latin typeface="Roboto"/>
                <a:ea typeface="Roboto"/>
                <a:cs typeface="Roboto"/>
                <a:sym typeface="Roboto"/>
              </a:defRPr>
            </a:lvl4pPr>
            <a:lvl5pPr marL="2286000" lvl="4" indent="-342900" rtl="0">
              <a:lnSpc>
                <a:spcPct val="120000"/>
              </a:lnSpc>
              <a:spcBef>
                <a:spcPts val="800"/>
              </a:spcBef>
              <a:spcAft>
                <a:spcPts val="0"/>
              </a:spcAft>
              <a:buClr>
                <a:schemeClr val="dk1"/>
              </a:buClr>
              <a:buSzPts val="1800"/>
              <a:buFont typeface="Roboto"/>
              <a:buChar char="○"/>
              <a:defRPr sz="1800">
                <a:solidFill>
                  <a:schemeClr val="dk1"/>
                </a:solidFill>
                <a:latin typeface="Roboto"/>
                <a:ea typeface="Roboto"/>
                <a:cs typeface="Roboto"/>
                <a:sym typeface="Roboto"/>
              </a:defRPr>
            </a:lvl5pPr>
            <a:lvl6pPr marL="2743200" lvl="5" indent="-342900" rtl="0">
              <a:lnSpc>
                <a:spcPct val="120000"/>
              </a:lnSpc>
              <a:spcBef>
                <a:spcPts val="800"/>
              </a:spcBef>
              <a:spcAft>
                <a:spcPts val="0"/>
              </a:spcAft>
              <a:buClr>
                <a:schemeClr val="dk1"/>
              </a:buClr>
              <a:buSzPts val="1800"/>
              <a:buFont typeface="Roboto"/>
              <a:buChar char="■"/>
              <a:defRPr sz="1800">
                <a:solidFill>
                  <a:schemeClr val="dk1"/>
                </a:solidFill>
                <a:latin typeface="Roboto"/>
                <a:ea typeface="Roboto"/>
                <a:cs typeface="Roboto"/>
                <a:sym typeface="Roboto"/>
              </a:defRPr>
            </a:lvl6pPr>
            <a:lvl7pPr marL="3200400" lvl="6" indent="-342900" rtl="0">
              <a:lnSpc>
                <a:spcPct val="120000"/>
              </a:lnSpc>
              <a:spcBef>
                <a:spcPts val="800"/>
              </a:spcBef>
              <a:spcAft>
                <a:spcPts val="0"/>
              </a:spcAft>
              <a:buClr>
                <a:schemeClr val="dk1"/>
              </a:buClr>
              <a:buSzPts val="1800"/>
              <a:buFont typeface="Roboto"/>
              <a:buChar char="●"/>
              <a:defRPr sz="1800">
                <a:solidFill>
                  <a:schemeClr val="dk1"/>
                </a:solidFill>
                <a:latin typeface="Roboto"/>
                <a:ea typeface="Roboto"/>
                <a:cs typeface="Roboto"/>
                <a:sym typeface="Roboto"/>
              </a:defRPr>
            </a:lvl7pPr>
            <a:lvl8pPr marL="3657600" lvl="7" indent="-342900" rtl="0">
              <a:lnSpc>
                <a:spcPct val="120000"/>
              </a:lnSpc>
              <a:spcBef>
                <a:spcPts val="800"/>
              </a:spcBef>
              <a:spcAft>
                <a:spcPts val="0"/>
              </a:spcAft>
              <a:buClr>
                <a:schemeClr val="dk1"/>
              </a:buClr>
              <a:buSzPts val="1800"/>
              <a:buFont typeface="Roboto"/>
              <a:buChar char="○"/>
              <a:defRPr sz="1800">
                <a:solidFill>
                  <a:schemeClr val="dk1"/>
                </a:solidFill>
                <a:latin typeface="Roboto"/>
                <a:ea typeface="Roboto"/>
                <a:cs typeface="Roboto"/>
                <a:sym typeface="Roboto"/>
              </a:defRPr>
            </a:lvl8pPr>
            <a:lvl9pPr marL="4114800" lvl="8" indent="-342900" rtl="0">
              <a:lnSpc>
                <a:spcPct val="120000"/>
              </a:lnSpc>
              <a:spcBef>
                <a:spcPts val="800"/>
              </a:spcBef>
              <a:spcAft>
                <a:spcPts val="800"/>
              </a:spcAft>
              <a:buClr>
                <a:schemeClr val="dk1"/>
              </a:buClr>
              <a:buSzPts val="1800"/>
              <a:buFont typeface="Roboto"/>
              <a:buChar char="■"/>
              <a:defRPr sz="1800">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1"/>
                </a:solidFill>
                <a:latin typeface="Roboto"/>
                <a:ea typeface="Roboto"/>
                <a:cs typeface="Roboto"/>
                <a:sym typeface="Roboto"/>
              </a:defRPr>
            </a:lvl1pPr>
            <a:lvl2pPr lvl="1" algn="r">
              <a:buNone/>
              <a:defRPr sz="1300">
                <a:solidFill>
                  <a:schemeClr val="dk1"/>
                </a:solidFill>
                <a:latin typeface="Roboto"/>
                <a:ea typeface="Roboto"/>
                <a:cs typeface="Roboto"/>
                <a:sym typeface="Roboto"/>
              </a:defRPr>
            </a:lvl2pPr>
            <a:lvl3pPr lvl="2" algn="r">
              <a:buNone/>
              <a:defRPr sz="1300">
                <a:solidFill>
                  <a:schemeClr val="dk1"/>
                </a:solidFill>
                <a:latin typeface="Roboto"/>
                <a:ea typeface="Roboto"/>
                <a:cs typeface="Roboto"/>
                <a:sym typeface="Roboto"/>
              </a:defRPr>
            </a:lvl3pPr>
            <a:lvl4pPr lvl="3" algn="r">
              <a:buNone/>
              <a:defRPr sz="1300">
                <a:solidFill>
                  <a:schemeClr val="dk1"/>
                </a:solidFill>
                <a:latin typeface="Roboto"/>
                <a:ea typeface="Roboto"/>
                <a:cs typeface="Roboto"/>
                <a:sym typeface="Roboto"/>
              </a:defRPr>
            </a:lvl4pPr>
            <a:lvl5pPr lvl="4" algn="r">
              <a:buNone/>
              <a:defRPr sz="1300">
                <a:solidFill>
                  <a:schemeClr val="dk1"/>
                </a:solidFill>
                <a:latin typeface="Roboto"/>
                <a:ea typeface="Roboto"/>
                <a:cs typeface="Roboto"/>
                <a:sym typeface="Roboto"/>
              </a:defRPr>
            </a:lvl5pPr>
            <a:lvl6pPr lvl="5" algn="r">
              <a:buNone/>
              <a:defRPr sz="1300">
                <a:solidFill>
                  <a:schemeClr val="dk1"/>
                </a:solidFill>
                <a:latin typeface="Roboto"/>
                <a:ea typeface="Roboto"/>
                <a:cs typeface="Roboto"/>
                <a:sym typeface="Roboto"/>
              </a:defRPr>
            </a:lvl6pPr>
            <a:lvl7pPr lvl="6" algn="r">
              <a:buNone/>
              <a:defRPr sz="1300">
                <a:solidFill>
                  <a:schemeClr val="dk1"/>
                </a:solidFill>
                <a:latin typeface="Roboto"/>
                <a:ea typeface="Roboto"/>
                <a:cs typeface="Roboto"/>
                <a:sym typeface="Roboto"/>
              </a:defRPr>
            </a:lvl7pPr>
            <a:lvl8pPr lvl="7" algn="r">
              <a:buNone/>
              <a:defRPr sz="1300">
                <a:solidFill>
                  <a:schemeClr val="dk1"/>
                </a:solidFill>
                <a:latin typeface="Roboto"/>
                <a:ea typeface="Roboto"/>
                <a:cs typeface="Roboto"/>
                <a:sym typeface="Roboto"/>
              </a:defRPr>
            </a:lvl8pPr>
            <a:lvl9pPr lvl="8" algn="r">
              <a:buNone/>
              <a:defRPr sz="13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674E"/>
        </a:solidFill>
        <a:effectLst/>
      </p:bgPr>
    </p:bg>
    <p:spTree>
      <p:nvGrpSpPr>
        <p:cNvPr id="1" name="Shape 64"/>
        <p:cNvGrpSpPr/>
        <p:nvPr/>
      </p:nvGrpSpPr>
      <p:grpSpPr>
        <a:xfrm>
          <a:off x="0" y="0"/>
          <a:ext cx="0" cy="0"/>
          <a:chOff x="0" y="0"/>
          <a:chExt cx="0" cy="0"/>
        </a:xfrm>
      </p:grpSpPr>
      <p:pic>
        <p:nvPicPr>
          <p:cNvPr id="65" name="Google Shape;65;p11"/>
          <p:cNvPicPr preferRelativeResize="0"/>
          <p:nvPr/>
        </p:nvPicPr>
        <p:blipFill rotWithShape="1">
          <a:blip r:embed="rId3">
            <a:alphaModFix/>
          </a:blip>
          <a:srcRect r="8767"/>
          <a:stretch/>
        </p:blipFill>
        <p:spPr>
          <a:xfrm>
            <a:off x="6045841" y="290874"/>
            <a:ext cx="2829375" cy="4651766"/>
          </a:xfrm>
          <a:prstGeom prst="rect">
            <a:avLst/>
          </a:prstGeom>
          <a:solidFill>
            <a:schemeClr val="accent1">
              <a:lumMod val="60000"/>
              <a:lumOff val="40000"/>
            </a:schemeClr>
          </a:solidFill>
          <a:ln>
            <a:noFill/>
          </a:ln>
        </p:spPr>
      </p:pic>
      <p:sp>
        <p:nvSpPr>
          <p:cNvPr id="66" name="Google Shape;66;p11"/>
          <p:cNvSpPr txBox="1"/>
          <p:nvPr/>
        </p:nvSpPr>
        <p:spPr>
          <a:xfrm>
            <a:off x="514350" y="1557430"/>
            <a:ext cx="5357400" cy="19389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6300" b="1" dirty="0" smtClean="0">
                <a:solidFill>
                  <a:schemeClr val="dk1"/>
                </a:solidFill>
                <a:latin typeface="Roboto"/>
                <a:ea typeface="Roboto"/>
                <a:cs typeface="Roboto"/>
                <a:sym typeface="Roboto"/>
              </a:rPr>
              <a:t>КОРИДОР</a:t>
            </a:r>
          </a:p>
          <a:p>
            <a:pPr marL="0" marR="0" lvl="0" indent="0" algn="l" rtl="0">
              <a:lnSpc>
                <a:spcPct val="100000"/>
              </a:lnSpc>
              <a:spcBef>
                <a:spcPts val="0"/>
              </a:spcBef>
              <a:spcAft>
                <a:spcPts val="0"/>
              </a:spcAft>
              <a:buNone/>
            </a:pPr>
            <a:r>
              <a:rPr lang="ru-RU" sz="6300" b="1" dirty="0" smtClean="0">
                <a:solidFill>
                  <a:schemeClr val="dk1"/>
                </a:solidFill>
                <a:latin typeface="Roboto"/>
                <a:ea typeface="Roboto"/>
                <a:cs typeface="Roboto"/>
                <a:sym typeface="Roboto"/>
              </a:rPr>
              <a:t>ЗАТМЕНИЙ</a:t>
            </a:r>
            <a:endParaRPr sz="700" b="1" dirty="0">
              <a:solidFill>
                <a:schemeClr val="dk1"/>
              </a:solidFill>
              <a:latin typeface="Roboto"/>
              <a:ea typeface="Roboto"/>
              <a:cs typeface="Roboto"/>
              <a:sym typeface="Roboto"/>
            </a:endParaRPr>
          </a:p>
        </p:txBody>
      </p:sp>
      <p:sp>
        <p:nvSpPr>
          <p:cNvPr id="2" name="Прямоугольник 1"/>
          <p:cNvSpPr/>
          <p:nvPr/>
        </p:nvSpPr>
        <p:spPr>
          <a:xfrm>
            <a:off x="6045841" y="290874"/>
            <a:ext cx="2829375" cy="46517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7" name="Google Shape;67;p11"/>
          <p:cNvSpPr/>
          <p:nvPr/>
        </p:nvSpPr>
        <p:spPr>
          <a:xfrm>
            <a:off x="5646723" y="681712"/>
            <a:ext cx="553522" cy="603239"/>
          </a:xfrm>
          <a:custGeom>
            <a:avLst/>
            <a:gdLst/>
            <a:ahLst/>
            <a:cxnLst/>
            <a:rect l="l" t="t" r="r" b="b"/>
            <a:pathLst>
              <a:path w="1107045" h="1206477" extrusionOk="0">
                <a:moveTo>
                  <a:pt x="511156" y="0"/>
                </a:moveTo>
                <a:cubicBezTo>
                  <a:pt x="533217" y="6021"/>
                  <a:pt x="550765" y="11039"/>
                  <a:pt x="574581" y="17562"/>
                </a:cubicBezTo>
                <a:cubicBezTo>
                  <a:pt x="581099" y="81038"/>
                  <a:pt x="589873" y="145768"/>
                  <a:pt x="593633" y="210999"/>
                </a:cubicBezTo>
                <a:cubicBezTo>
                  <a:pt x="597393" y="275980"/>
                  <a:pt x="595889" y="341462"/>
                  <a:pt x="603159" y="409454"/>
                </a:cubicBezTo>
                <a:cubicBezTo>
                  <a:pt x="643520" y="355261"/>
                  <a:pt x="723741" y="352502"/>
                  <a:pt x="749061" y="284510"/>
                </a:cubicBezTo>
                <a:cubicBezTo>
                  <a:pt x="806970" y="256410"/>
                  <a:pt x="837303" y="193437"/>
                  <a:pt x="900477" y="169853"/>
                </a:cubicBezTo>
                <a:cubicBezTo>
                  <a:pt x="925546" y="160570"/>
                  <a:pt x="943094" y="131718"/>
                  <a:pt x="965406" y="113654"/>
                </a:cubicBezTo>
                <a:cubicBezTo>
                  <a:pt x="984709" y="98098"/>
                  <a:pt x="1001505" y="91575"/>
                  <a:pt x="1020056" y="120929"/>
                </a:cubicBezTo>
                <a:cubicBezTo>
                  <a:pt x="1032340" y="140248"/>
                  <a:pt x="1057910" y="151036"/>
                  <a:pt x="1083230" y="170104"/>
                </a:cubicBezTo>
                <a:cubicBezTo>
                  <a:pt x="954125" y="280245"/>
                  <a:pt x="827025" y="388630"/>
                  <a:pt x="697920" y="499022"/>
                </a:cubicBezTo>
                <a:cubicBezTo>
                  <a:pt x="731763" y="518842"/>
                  <a:pt x="761344" y="526620"/>
                  <a:pt x="794686" y="518591"/>
                </a:cubicBezTo>
                <a:cubicBezTo>
                  <a:pt x="826524" y="511065"/>
                  <a:pt x="858612" y="508305"/>
                  <a:pt x="883932" y="538412"/>
                </a:cubicBezTo>
                <a:cubicBezTo>
                  <a:pt x="900978" y="523358"/>
                  <a:pt x="914265" y="511316"/>
                  <a:pt x="925295" y="501531"/>
                </a:cubicBezTo>
                <a:cubicBezTo>
                  <a:pt x="997745" y="500276"/>
                  <a:pt x="1038356" y="541673"/>
                  <a:pt x="1080222" y="604396"/>
                </a:cubicBezTo>
                <a:cubicBezTo>
                  <a:pt x="959138" y="607407"/>
                  <a:pt x="847832" y="610167"/>
                  <a:pt x="736777" y="612926"/>
                </a:cubicBezTo>
                <a:cubicBezTo>
                  <a:pt x="735523" y="617693"/>
                  <a:pt x="734521" y="622460"/>
                  <a:pt x="733267" y="627227"/>
                </a:cubicBezTo>
                <a:cubicBezTo>
                  <a:pt x="853347" y="712530"/>
                  <a:pt x="994736" y="766973"/>
                  <a:pt x="1107045" y="873351"/>
                </a:cubicBezTo>
                <a:cubicBezTo>
                  <a:pt x="1054902" y="903709"/>
                  <a:pt x="1005516" y="905214"/>
                  <a:pt x="956882" y="876613"/>
                </a:cubicBezTo>
                <a:cubicBezTo>
                  <a:pt x="906243" y="846757"/>
                  <a:pt x="857108" y="813890"/>
                  <a:pt x="807722" y="782027"/>
                </a:cubicBezTo>
                <a:cubicBezTo>
                  <a:pt x="757584" y="749662"/>
                  <a:pt x="708449" y="715792"/>
                  <a:pt x="658060" y="683929"/>
                </a:cubicBezTo>
                <a:cubicBezTo>
                  <a:pt x="638005" y="671133"/>
                  <a:pt x="615694" y="661850"/>
                  <a:pt x="588619" y="647800"/>
                </a:cubicBezTo>
                <a:cubicBezTo>
                  <a:pt x="584859" y="720057"/>
                  <a:pt x="580346" y="783281"/>
                  <a:pt x="578592" y="846506"/>
                </a:cubicBezTo>
                <a:cubicBezTo>
                  <a:pt x="576837" y="908225"/>
                  <a:pt x="575834" y="969944"/>
                  <a:pt x="577338" y="1031412"/>
                </a:cubicBezTo>
                <a:cubicBezTo>
                  <a:pt x="578341" y="1076071"/>
                  <a:pt x="585110" y="1120730"/>
                  <a:pt x="586614" y="1165388"/>
                </a:cubicBezTo>
                <a:cubicBezTo>
                  <a:pt x="587115" y="1177431"/>
                  <a:pt x="580597" y="1197753"/>
                  <a:pt x="572826" y="1200262"/>
                </a:cubicBezTo>
                <a:cubicBezTo>
                  <a:pt x="555027" y="1206032"/>
                  <a:pt x="530209" y="1210047"/>
                  <a:pt x="516170" y="1201767"/>
                </a:cubicBezTo>
                <a:cubicBezTo>
                  <a:pt x="497619" y="1190728"/>
                  <a:pt x="482828" y="1174420"/>
                  <a:pt x="481825" y="1142808"/>
                </a:cubicBezTo>
                <a:cubicBezTo>
                  <a:pt x="477814" y="1015606"/>
                  <a:pt x="470294" y="888655"/>
                  <a:pt x="483330" y="761454"/>
                </a:cubicBezTo>
                <a:cubicBezTo>
                  <a:pt x="485335" y="741383"/>
                  <a:pt x="483580" y="721060"/>
                  <a:pt x="483580" y="687441"/>
                </a:cubicBezTo>
                <a:cubicBezTo>
                  <a:pt x="438456" y="719806"/>
                  <a:pt x="401354" y="743641"/>
                  <a:pt x="367762" y="771489"/>
                </a:cubicBezTo>
                <a:cubicBezTo>
                  <a:pt x="317122" y="813388"/>
                  <a:pt x="270745" y="860807"/>
                  <a:pt x="218852" y="901200"/>
                </a:cubicBezTo>
                <a:cubicBezTo>
                  <a:pt x="165455" y="942848"/>
                  <a:pt x="135874" y="947364"/>
                  <a:pt x="99524" y="884390"/>
                </a:cubicBezTo>
                <a:cubicBezTo>
                  <a:pt x="86237" y="861559"/>
                  <a:pt x="92755" y="841237"/>
                  <a:pt x="105791" y="827940"/>
                </a:cubicBezTo>
                <a:cubicBezTo>
                  <a:pt x="142141" y="789804"/>
                  <a:pt x="182001" y="755181"/>
                  <a:pt x="221359" y="720057"/>
                </a:cubicBezTo>
                <a:cubicBezTo>
                  <a:pt x="257208" y="688194"/>
                  <a:pt x="294310" y="657585"/>
                  <a:pt x="341941" y="616941"/>
                </a:cubicBezTo>
                <a:cubicBezTo>
                  <a:pt x="222362" y="605149"/>
                  <a:pt x="112560" y="651062"/>
                  <a:pt x="0" y="602640"/>
                </a:cubicBezTo>
                <a:cubicBezTo>
                  <a:pt x="79469" y="542426"/>
                  <a:pt x="228128" y="528376"/>
                  <a:pt x="392580" y="520097"/>
                </a:cubicBezTo>
                <a:cubicBezTo>
                  <a:pt x="378040" y="502785"/>
                  <a:pt x="368764" y="488234"/>
                  <a:pt x="356230" y="477194"/>
                </a:cubicBezTo>
                <a:cubicBezTo>
                  <a:pt x="326398" y="450851"/>
                  <a:pt x="296064" y="425260"/>
                  <a:pt x="264227" y="401425"/>
                </a:cubicBezTo>
                <a:cubicBezTo>
                  <a:pt x="249938" y="390888"/>
                  <a:pt x="231387" y="386372"/>
                  <a:pt x="215844" y="377340"/>
                </a:cubicBezTo>
                <a:cubicBezTo>
                  <a:pt x="169968" y="350996"/>
                  <a:pt x="124091" y="324402"/>
                  <a:pt x="78967" y="296302"/>
                </a:cubicBezTo>
                <a:cubicBezTo>
                  <a:pt x="71447" y="291535"/>
                  <a:pt x="67937" y="279994"/>
                  <a:pt x="55653" y="260676"/>
                </a:cubicBezTo>
                <a:cubicBezTo>
                  <a:pt x="90750" y="262432"/>
                  <a:pt x="118827" y="256410"/>
                  <a:pt x="140135" y="266195"/>
                </a:cubicBezTo>
                <a:cubicBezTo>
                  <a:pt x="199048" y="293041"/>
                  <a:pt x="256205" y="324653"/>
                  <a:pt x="312109" y="357770"/>
                </a:cubicBezTo>
                <a:cubicBezTo>
                  <a:pt x="359990" y="386121"/>
                  <a:pt x="404864" y="419740"/>
                  <a:pt x="451241" y="450600"/>
                </a:cubicBezTo>
                <a:cubicBezTo>
                  <a:pt x="463024" y="458378"/>
                  <a:pt x="475558" y="464650"/>
                  <a:pt x="495363" y="475940"/>
                </a:cubicBezTo>
                <a:cubicBezTo>
                  <a:pt x="509903" y="315621"/>
                  <a:pt x="511657" y="161825"/>
                  <a:pt x="51115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8" name="Google Shape;68;p11"/>
          <p:cNvSpPr/>
          <p:nvPr/>
        </p:nvSpPr>
        <p:spPr>
          <a:xfrm rot="-867146">
            <a:off x="5509621" y="3765703"/>
            <a:ext cx="834654" cy="1424868"/>
          </a:xfrm>
          <a:custGeom>
            <a:avLst/>
            <a:gdLst/>
            <a:ahLst/>
            <a:cxnLst/>
            <a:rect l="l" t="t" r="r" b="b"/>
            <a:pathLst>
              <a:path w="1666478" h="2841331" extrusionOk="0">
                <a:moveTo>
                  <a:pt x="0" y="848256"/>
                </a:moveTo>
                <a:cubicBezTo>
                  <a:pt x="969" y="732418"/>
                  <a:pt x="3393" y="627727"/>
                  <a:pt x="34412" y="525460"/>
                </a:cubicBezTo>
                <a:cubicBezTo>
                  <a:pt x="37805" y="513827"/>
                  <a:pt x="40713" y="501710"/>
                  <a:pt x="46045" y="490563"/>
                </a:cubicBezTo>
                <a:cubicBezTo>
                  <a:pt x="91120" y="401866"/>
                  <a:pt x="143950" y="318986"/>
                  <a:pt x="207927" y="240953"/>
                </a:cubicBezTo>
                <a:cubicBezTo>
                  <a:pt x="262696" y="173583"/>
                  <a:pt x="327643" y="123661"/>
                  <a:pt x="402284" y="84886"/>
                </a:cubicBezTo>
                <a:cubicBezTo>
                  <a:pt x="501158" y="33995"/>
                  <a:pt x="608757" y="14608"/>
                  <a:pt x="719264" y="3460"/>
                </a:cubicBezTo>
                <a:cubicBezTo>
                  <a:pt x="833163" y="-8172"/>
                  <a:pt x="942701" y="11215"/>
                  <a:pt x="1051269" y="36418"/>
                </a:cubicBezTo>
                <a:cubicBezTo>
                  <a:pt x="1257742" y="83917"/>
                  <a:pt x="1432711" y="184246"/>
                  <a:pt x="1558243" y="358730"/>
                </a:cubicBezTo>
                <a:cubicBezTo>
                  <a:pt x="1636277" y="467783"/>
                  <a:pt x="1673597" y="591376"/>
                  <a:pt x="1665357" y="725147"/>
                </a:cubicBezTo>
                <a:cubicBezTo>
                  <a:pt x="1660026" y="808512"/>
                  <a:pt x="1651786" y="892846"/>
                  <a:pt x="1634823" y="974757"/>
                </a:cubicBezTo>
                <a:cubicBezTo>
                  <a:pt x="1612043" y="1084779"/>
                  <a:pt x="1573753" y="1190924"/>
                  <a:pt x="1511714" y="1285921"/>
                </a:cubicBezTo>
                <a:cubicBezTo>
                  <a:pt x="1467608" y="1352807"/>
                  <a:pt x="1418656" y="1416300"/>
                  <a:pt x="1371157" y="1480762"/>
                </a:cubicBezTo>
                <a:cubicBezTo>
                  <a:pt x="1363887" y="1490456"/>
                  <a:pt x="1354193" y="1498210"/>
                  <a:pt x="1344500" y="1505965"/>
                </a:cubicBezTo>
                <a:cubicBezTo>
                  <a:pt x="1294093" y="1548132"/>
                  <a:pt x="1238840" y="1585937"/>
                  <a:pt x="1194249" y="1633436"/>
                </a:cubicBezTo>
                <a:cubicBezTo>
                  <a:pt x="1129302" y="1702745"/>
                  <a:pt x="1051754" y="1763330"/>
                  <a:pt x="1014433" y="1855419"/>
                </a:cubicBezTo>
                <a:cubicBezTo>
                  <a:pt x="992138" y="1910672"/>
                  <a:pt x="973236" y="1966895"/>
                  <a:pt x="971297" y="2027480"/>
                </a:cubicBezTo>
                <a:cubicBezTo>
                  <a:pt x="970812" y="2046382"/>
                  <a:pt x="967419" y="2066254"/>
                  <a:pt x="960634" y="2084187"/>
                </a:cubicBezTo>
                <a:cubicBezTo>
                  <a:pt x="950940" y="2109875"/>
                  <a:pt x="924283" y="2117145"/>
                  <a:pt x="906350" y="2096789"/>
                </a:cubicBezTo>
                <a:cubicBezTo>
                  <a:pt x="892294" y="2081279"/>
                  <a:pt x="880662" y="2058015"/>
                  <a:pt x="880177" y="2037658"/>
                </a:cubicBezTo>
                <a:cubicBezTo>
                  <a:pt x="879208" y="2004700"/>
                  <a:pt x="885993" y="1971257"/>
                  <a:pt x="892779" y="1938784"/>
                </a:cubicBezTo>
                <a:cubicBezTo>
                  <a:pt x="903926" y="1887892"/>
                  <a:pt x="912651" y="1835062"/>
                  <a:pt x="931553" y="1787079"/>
                </a:cubicBezTo>
                <a:cubicBezTo>
                  <a:pt x="966450" y="1699352"/>
                  <a:pt x="1026066" y="1628589"/>
                  <a:pt x="1102645" y="1572851"/>
                </a:cubicBezTo>
                <a:cubicBezTo>
                  <a:pt x="1113793" y="1564611"/>
                  <a:pt x="1123971" y="1555402"/>
                  <a:pt x="1134149" y="1545709"/>
                </a:cubicBezTo>
                <a:cubicBezTo>
                  <a:pt x="1205397" y="1477369"/>
                  <a:pt x="1279068" y="1410968"/>
                  <a:pt x="1346923" y="1339720"/>
                </a:cubicBezTo>
                <a:cubicBezTo>
                  <a:pt x="1376004" y="1309186"/>
                  <a:pt x="1395391" y="1268957"/>
                  <a:pt x="1417202" y="1231637"/>
                </a:cubicBezTo>
                <a:cubicBezTo>
                  <a:pt x="1439497" y="1193832"/>
                  <a:pt x="1458399" y="1154088"/>
                  <a:pt x="1479725" y="1116283"/>
                </a:cubicBezTo>
                <a:cubicBezTo>
                  <a:pt x="1537887" y="1014016"/>
                  <a:pt x="1560182" y="901570"/>
                  <a:pt x="1577630" y="786702"/>
                </a:cubicBezTo>
                <a:cubicBezTo>
                  <a:pt x="1588778" y="715938"/>
                  <a:pt x="1584416" y="647114"/>
                  <a:pt x="1573268" y="577805"/>
                </a:cubicBezTo>
                <a:cubicBezTo>
                  <a:pt x="1557274" y="479415"/>
                  <a:pt x="1500082" y="404290"/>
                  <a:pt x="1432227" y="336919"/>
                </a:cubicBezTo>
                <a:cubicBezTo>
                  <a:pt x="1350801" y="256463"/>
                  <a:pt x="1253865" y="198786"/>
                  <a:pt x="1148689" y="158558"/>
                </a:cubicBezTo>
                <a:cubicBezTo>
                  <a:pt x="996016" y="99911"/>
                  <a:pt x="837525" y="78101"/>
                  <a:pt x="674189" y="97488"/>
                </a:cubicBezTo>
                <a:cubicBezTo>
                  <a:pt x="526361" y="115421"/>
                  <a:pt x="398891" y="180368"/>
                  <a:pt x="292261" y="280697"/>
                </a:cubicBezTo>
                <a:cubicBezTo>
                  <a:pt x="244763" y="325287"/>
                  <a:pt x="216167" y="389265"/>
                  <a:pt x="175454" y="441610"/>
                </a:cubicBezTo>
                <a:cubicBezTo>
                  <a:pt x="131833" y="496863"/>
                  <a:pt x="110992" y="560356"/>
                  <a:pt x="94028" y="626757"/>
                </a:cubicBezTo>
                <a:cubicBezTo>
                  <a:pt x="70763" y="716423"/>
                  <a:pt x="71248" y="808027"/>
                  <a:pt x="80457" y="898178"/>
                </a:cubicBezTo>
                <a:cubicBezTo>
                  <a:pt x="91120" y="1000930"/>
                  <a:pt x="112446" y="1102228"/>
                  <a:pt x="126501" y="1204495"/>
                </a:cubicBezTo>
                <a:cubicBezTo>
                  <a:pt x="142011" y="1316940"/>
                  <a:pt x="175454" y="1423570"/>
                  <a:pt x="222952" y="1525352"/>
                </a:cubicBezTo>
                <a:cubicBezTo>
                  <a:pt x="278206" y="1643614"/>
                  <a:pt x="303409" y="1768661"/>
                  <a:pt x="305348" y="1897101"/>
                </a:cubicBezTo>
                <a:cubicBezTo>
                  <a:pt x="306317" y="1957686"/>
                  <a:pt x="291777" y="2018271"/>
                  <a:pt x="283537" y="2078856"/>
                </a:cubicBezTo>
                <a:cubicBezTo>
                  <a:pt x="281114" y="2094850"/>
                  <a:pt x="274813" y="2111814"/>
                  <a:pt x="254941" y="2109875"/>
                </a:cubicBezTo>
                <a:cubicBezTo>
                  <a:pt x="233131" y="2107937"/>
                  <a:pt x="221983" y="2093881"/>
                  <a:pt x="221498" y="2070616"/>
                </a:cubicBezTo>
                <a:cubicBezTo>
                  <a:pt x="220529" y="2023602"/>
                  <a:pt x="216652" y="1976104"/>
                  <a:pt x="215682" y="1929090"/>
                </a:cubicBezTo>
                <a:cubicBezTo>
                  <a:pt x="211805" y="1781748"/>
                  <a:pt x="176423" y="1642160"/>
                  <a:pt x="122624" y="1505481"/>
                </a:cubicBezTo>
                <a:cubicBezTo>
                  <a:pt x="93543" y="1432294"/>
                  <a:pt x="69794" y="1356684"/>
                  <a:pt x="51376" y="1280105"/>
                </a:cubicBezTo>
                <a:cubicBezTo>
                  <a:pt x="33443" y="1204010"/>
                  <a:pt x="23265" y="1125492"/>
                  <a:pt x="14056" y="1047459"/>
                </a:cubicBezTo>
                <a:cubicBezTo>
                  <a:pt x="5816" y="977665"/>
                  <a:pt x="3877" y="907387"/>
                  <a:pt x="0" y="848256"/>
                </a:cubicBezTo>
                <a:close/>
                <a:moveTo>
                  <a:pt x="762885" y="1947992"/>
                </a:moveTo>
                <a:cubicBezTo>
                  <a:pt x="769670" y="1868020"/>
                  <a:pt x="779849" y="1788533"/>
                  <a:pt x="792935" y="1709046"/>
                </a:cubicBezTo>
                <a:cubicBezTo>
                  <a:pt x="802629" y="1650400"/>
                  <a:pt x="812807" y="1591269"/>
                  <a:pt x="833163" y="1536015"/>
                </a:cubicBezTo>
                <a:cubicBezTo>
                  <a:pt x="846734" y="1498210"/>
                  <a:pt x="872907" y="1461859"/>
                  <a:pt x="901988" y="1433263"/>
                </a:cubicBezTo>
                <a:cubicBezTo>
                  <a:pt x="949002" y="1386734"/>
                  <a:pt x="1003770" y="1347960"/>
                  <a:pt x="1052723" y="1303369"/>
                </a:cubicBezTo>
                <a:cubicBezTo>
                  <a:pt x="1076957" y="1281559"/>
                  <a:pt x="1101676" y="1256356"/>
                  <a:pt x="1116216" y="1227759"/>
                </a:cubicBezTo>
                <a:cubicBezTo>
                  <a:pt x="1153052" y="1155542"/>
                  <a:pt x="1162745" y="1077024"/>
                  <a:pt x="1141904" y="998022"/>
                </a:cubicBezTo>
                <a:cubicBezTo>
                  <a:pt x="1125425" y="935983"/>
                  <a:pt x="1097313" y="881214"/>
                  <a:pt x="1037213" y="846802"/>
                </a:cubicBezTo>
                <a:cubicBezTo>
                  <a:pt x="993107" y="821598"/>
                  <a:pt x="949486" y="806573"/>
                  <a:pt x="897141" y="819660"/>
                </a:cubicBezTo>
                <a:cubicBezTo>
                  <a:pt x="891810" y="803665"/>
                  <a:pt x="887447" y="790579"/>
                  <a:pt x="882601" y="777977"/>
                </a:cubicBezTo>
                <a:cubicBezTo>
                  <a:pt x="840434" y="670863"/>
                  <a:pt x="686306" y="600585"/>
                  <a:pt x="583554" y="645660"/>
                </a:cubicBezTo>
                <a:cubicBezTo>
                  <a:pt x="497765" y="682980"/>
                  <a:pt x="440573" y="747927"/>
                  <a:pt x="413916" y="839532"/>
                </a:cubicBezTo>
                <a:cubicBezTo>
                  <a:pt x="393559" y="909810"/>
                  <a:pt x="394529" y="980573"/>
                  <a:pt x="395983" y="1052790"/>
                </a:cubicBezTo>
                <a:cubicBezTo>
                  <a:pt x="398891" y="1174929"/>
                  <a:pt x="417793" y="1294161"/>
                  <a:pt x="458991" y="1407575"/>
                </a:cubicBezTo>
                <a:cubicBezTo>
                  <a:pt x="495827" y="1509843"/>
                  <a:pt x="513760" y="1613564"/>
                  <a:pt x="519576" y="1720193"/>
                </a:cubicBezTo>
                <a:cubicBezTo>
                  <a:pt x="521999" y="1763330"/>
                  <a:pt x="513275" y="1806951"/>
                  <a:pt x="509882" y="1850087"/>
                </a:cubicBezTo>
                <a:cubicBezTo>
                  <a:pt x="504066" y="1923274"/>
                  <a:pt x="498250" y="1996945"/>
                  <a:pt x="491949" y="2070132"/>
                </a:cubicBezTo>
                <a:cubicBezTo>
                  <a:pt x="490011" y="2090488"/>
                  <a:pt x="487102" y="2110360"/>
                  <a:pt x="483710" y="2136048"/>
                </a:cubicBezTo>
                <a:cubicBezTo>
                  <a:pt x="392590" y="2137502"/>
                  <a:pt x="305833" y="2138471"/>
                  <a:pt x="218590" y="2139925"/>
                </a:cubicBezTo>
                <a:cubicBezTo>
                  <a:pt x="209866" y="2139925"/>
                  <a:pt x="201142" y="2138956"/>
                  <a:pt x="192418" y="2139925"/>
                </a:cubicBezTo>
                <a:cubicBezTo>
                  <a:pt x="166730" y="2142834"/>
                  <a:pt x="152189" y="2162705"/>
                  <a:pt x="164791" y="2183062"/>
                </a:cubicBezTo>
                <a:cubicBezTo>
                  <a:pt x="174000" y="2198087"/>
                  <a:pt x="189994" y="2211658"/>
                  <a:pt x="206473" y="2219413"/>
                </a:cubicBezTo>
                <a:cubicBezTo>
                  <a:pt x="221498" y="2226683"/>
                  <a:pt x="240886" y="2227168"/>
                  <a:pt x="257849" y="2226683"/>
                </a:cubicBezTo>
                <a:cubicBezTo>
                  <a:pt x="322312" y="2226198"/>
                  <a:pt x="386774" y="2224260"/>
                  <a:pt x="451721" y="2222806"/>
                </a:cubicBezTo>
                <a:cubicBezTo>
                  <a:pt x="486618" y="2221836"/>
                  <a:pt x="521515" y="2220867"/>
                  <a:pt x="556896" y="2220382"/>
                </a:cubicBezTo>
                <a:cubicBezTo>
                  <a:pt x="699877" y="2218928"/>
                  <a:pt x="843342" y="2218443"/>
                  <a:pt x="986322" y="2215535"/>
                </a:cubicBezTo>
                <a:cubicBezTo>
                  <a:pt x="998924" y="2215051"/>
                  <a:pt x="1020249" y="2203903"/>
                  <a:pt x="1022673" y="2193725"/>
                </a:cubicBezTo>
                <a:cubicBezTo>
                  <a:pt x="1026066" y="2179669"/>
                  <a:pt x="1019280" y="2159313"/>
                  <a:pt x="1010071" y="2147196"/>
                </a:cubicBezTo>
                <a:cubicBezTo>
                  <a:pt x="1001347" y="2136048"/>
                  <a:pt x="983414" y="2128778"/>
                  <a:pt x="968873" y="2126839"/>
                </a:cubicBezTo>
                <a:cubicBezTo>
                  <a:pt x="931069" y="2121508"/>
                  <a:pt x="892294" y="2119084"/>
                  <a:pt x="854005" y="2116661"/>
                </a:cubicBezTo>
                <a:cubicBezTo>
                  <a:pt x="824924" y="2115207"/>
                  <a:pt x="795843" y="2116176"/>
                  <a:pt x="762885" y="2116176"/>
                </a:cubicBezTo>
                <a:cubicBezTo>
                  <a:pt x="761916" y="2056076"/>
                  <a:pt x="758523" y="2001307"/>
                  <a:pt x="762885" y="1947992"/>
                </a:cubicBezTo>
                <a:close/>
                <a:moveTo>
                  <a:pt x="775487" y="848256"/>
                </a:moveTo>
                <a:cubicBezTo>
                  <a:pt x="694545" y="878306"/>
                  <a:pt x="642200" y="937921"/>
                  <a:pt x="614088" y="1015955"/>
                </a:cubicBezTo>
                <a:cubicBezTo>
                  <a:pt x="584523" y="1096896"/>
                  <a:pt x="636384" y="1181715"/>
                  <a:pt x="719748" y="1203526"/>
                </a:cubicBezTo>
                <a:cubicBezTo>
                  <a:pt x="742044" y="1209342"/>
                  <a:pt x="760461" y="1204495"/>
                  <a:pt x="779849" y="1193347"/>
                </a:cubicBezTo>
                <a:cubicBezTo>
                  <a:pt x="834133" y="1162328"/>
                  <a:pt x="859821" y="1111921"/>
                  <a:pt x="875330" y="1054729"/>
                </a:cubicBezTo>
                <a:cubicBezTo>
                  <a:pt x="884055" y="1022740"/>
                  <a:pt x="888417" y="989782"/>
                  <a:pt x="893264" y="956824"/>
                </a:cubicBezTo>
                <a:cubicBezTo>
                  <a:pt x="900049" y="914657"/>
                  <a:pt x="914589" y="903025"/>
                  <a:pt x="957241" y="908841"/>
                </a:cubicBezTo>
                <a:cubicBezTo>
                  <a:pt x="1032851" y="919988"/>
                  <a:pt x="1055146" y="948100"/>
                  <a:pt x="1068717" y="1024679"/>
                </a:cubicBezTo>
                <a:cubicBezTo>
                  <a:pt x="1082773" y="1104651"/>
                  <a:pt x="1053208" y="1164751"/>
                  <a:pt x="999408" y="1217581"/>
                </a:cubicBezTo>
                <a:cubicBezTo>
                  <a:pt x="968389" y="1248116"/>
                  <a:pt x="936400" y="1278651"/>
                  <a:pt x="901018" y="1303854"/>
                </a:cubicBezTo>
                <a:cubicBezTo>
                  <a:pt x="803598" y="1374133"/>
                  <a:pt x="748344" y="1467676"/>
                  <a:pt x="727503" y="1586422"/>
                </a:cubicBezTo>
                <a:cubicBezTo>
                  <a:pt x="707631" y="1698867"/>
                  <a:pt x="696969" y="1811798"/>
                  <a:pt x="688729" y="1925213"/>
                </a:cubicBezTo>
                <a:cubicBezTo>
                  <a:pt x="685336" y="1968834"/>
                  <a:pt x="674189" y="2011485"/>
                  <a:pt x="668857" y="2054622"/>
                </a:cubicBezTo>
                <a:cubicBezTo>
                  <a:pt x="665949" y="2076917"/>
                  <a:pt x="668372" y="2099697"/>
                  <a:pt x="668372" y="2125385"/>
                </a:cubicBezTo>
                <a:cubicBezTo>
                  <a:pt x="628144" y="2129262"/>
                  <a:pt x="589370" y="2143803"/>
                  <a:pt x="546718" y="2119569"/>
                </a:cubicBezTo>
                <a:cubicBezTo>
                  <a:pt x="556896" y="2045413"/>
                  <a:pt x="568529" y="1969803"/>
                  <a:pt x="577253" y="1893224"/>
                </a:cubicBezTo>
                <a:cubicBezTo>
                  <a:pt x="588400" y="1796288"/>
                  <a:pt x="612150" y="1699352"/>
                  <a:pt x="590339" y="1600962"/>
                </a:cubicBezTo>
                <a:cubicBezTo>
                  <a:pt x="575314" y="1532623"/>
                  <a:pt x="558350" y="1464283"/>
                  <a:pt x="537024" y="1397882"/>
                </a:cubicBezTo>
                <a:cubicBezTo>
                  <a:pt x="511821" y="1318879"/>
                  <a:pt x="491465" y="1239392"/>
                  <a:pt x="487587" y="1156512"/>
                </a:cubicBezTo>
                <a:cubicBezTo>
                  <a:pt x="483710" y="1077994"/>
                  <a:pt x="479348" y="998991"/>
                  <a:pt x="481286" y="920473"/>
                </a:cubicBezTo>
                <a:cubicBezTo>
                  <a:pt x="483225" y="840016"/>
                  <a:pt x="549141" y="740657"/>
                  <a:pt x="648016" y="723209"/>
                </a:cubicBezTo>
                <a:cubicBezTo>
                  <a:pt x="702300" y="713515"/>
                  <a:pt x="749799" y="729509"/>
                  <a:pt x="790996" y="760529"/>
                </a:cubicBezTo>
                <a:cubicBezTo>
                  <a:pt x="806991" y="772646"/>
                  <a:pt x="813292" y="797849"/>
                  <a:pt x="826378" y="821114"/>
                </a:cubicBezTo>
                <a:cubicBezTo>
                  <a:pt x="805537" y="832746"/>
                  <a:pt x="790996" y="842440"/>
                  <a:pt x="775487" y="848256"/>
                </a:cubicBezTo>
                <a:close/>
                <a:moveTo>
                  <a:pt x="799720" y="961671"/>
                </a:moveTo>
                <a:cubicBezTo>
                  <a:pt x="800205" y="970395"/>
                  <a:pt x="803113" y="979119"/>
                  <a:pt x="800690" y="984935"/>
                </a:cubicBezTo>
                <a:cubicBezTo>
                  <a:pt x="786634" y="1016439"/>
                  <a:pt x="770640" y="1046974"/>
                  <a:pt x="756099" y="1078478"/>
                </a:cubicBezTo>
                <a:cubicBezTo>
                  <a:pt x="743498" y="1106105"/>
                  <a:pt x="723626" y="1109982"/>
                  <a:pt x="697938" y="1103682"/>
                </a:cubicBezTo>
                <a:cubicBezTo>
                  <a:pt x="689698" y="1037281"/>
                  <a:pt x="713932" y="1003353"/>
                  <a:pt x="799720" y="961671"/>
                </a:cubicBezTo>
                <a:close/>
                <a:moveTo>
                  <a:pt x="950456" y="2591161"/>
                </a:moveTo>
                <a:cubicBezTo>
                  <a:pt x="908289" y="2612003"/>
                  <a:pt x="862729" y="2626058"/>
                  <a:pt x="820077" y="2646900"/>
                </a:cubicBezTo>
                <a:cubicBezTo>
                  <a:pt x="778879" y="2667256"/>
                  <a:pt x="735258" y="2677435"/>
                  <a:pt x="691152" y="2685674"/>
                </a:cubicBezTo>
                <a:cubicBezTo>
                  <a:pt x="636384" y="2695852"/>
                  <a:pt x="581130" y="2706515"/>
                  <a:pt x="526361" y="2715239"/>
                </a:cubicBezTo>
                <a:cubicBezTo>
                  <a:pt x="474986" y="2723479"/>
                  <a:pt x="423610" y="2732688"/>
                  <a:pt x="371749" y="2734627"/>
                </a:cubicBezTo>
                <a:cubicBezTo>
                  <a:pt x="311164" y="2736565"/>
                  <a:pt x="250094" y="2729295"/>
                  <a:pt x="189025" y="2729295"/>
                </a:cubicBezTo>
                <a:cubicBezTo>
                  <a:pt x="140072" y="2729295"/>
                  <a:pt x="91120" y="2732203"/>
                  <a:pt x="45560" y="2753529"/>
                </a:cubicBezTo>
                <a:cubicBezTo>
                  <a:pt x="27142" y="2762253"/>
                  <a:pt x="9694" y="2769524"/>
                  <a:pt x="14056" y="2794727"/>
                </a:cubicBezTo>
                <a:cubicBezTo>
                  <a:pt x="17933" y="2816537"/>
                  <a:pt x="39259" y="2837379"/>
                  <a:pt x="60585" y="2838348"/>
                </a:cubicBezTo>
                <a:cubicBezTo>
                  <a:pt x="96936" y="2839802"/>
                  <a:pt x="133287" y="2841741"/>
                  <a:pt x="169638" y="2841256"/>
                </a:cubicBezTo>
                <a:cubicBezTo>
                  <a:pt x="272874" y="2838833"/>
                  <a:pt x="375626" y="2836409"/>
                  <a:pt x="478863" y="2832047"/>
                </a:cubicBezTo>
                <a:cubicBezTo>
                  <a:pt x="517153" y="2830593"/>
                  <a:pt x="556412" y="2827200"/>
                  <a:pt x="592763" y="2817022"/>
                </a:cubicBezTo>
                <a:cubicBezTo>
                  <a:pt x="683398" y="2790849"/>
                  <a:pt x="774032" y="2763707"/>
                  <a:pt x="861759" y="2729780"/>
                </a:cubicBezTo>
                <a:cubicBezTo>
                  <a:pt x="916528" y="2708454"/>
                  <a:pt x="969843" y="2678889"/>
                  <a:pt x="1017341" y="2644476"/>
                </a:cubicBezTo>
                <a:cubicBezTo>
                  <a:pt x="1086651" y="2593585"/>
                  <a:pt x="1077926" y="2508766"/>
                  <a:pt x="1004740" y="2462722"/>
                </a:cubicBezTo>
                <a:cubicBezTo>
                  <a:pt x="995046" y="2456421"/>
                  <a:pt x="985353" y="2450605"/>
                  <a:pt x="972266" y="2442365"/>
                </a:cubicBezTo>
                <a:cubicBezTo>
                  <a:pt x="984868" y="2431218"/>
                  <a:pt x="994561" y="2423463"/>
                  <a:pt x="1002801" y="2415223"/>
                </a:cubicBezTo>
                <a:cubicBezTo>
                  <a:pt x="1017341" y="2400198"/>
                  <a:pt x="1033821" y="2386142"/>
                  <a:pt x="1044483" y="2369179"/>
                </a:cubicBezTo>
                <a:cubicBezTo>
                  <a:pt x="1072110" y="2325073"/>
                  <a:pt x="1055631" y="2281936"/>
                  <a:pt x="1006194" y="2264973"/>
                </a:cubicBezTo>
                <a:cubicBezTo>
                  <a:pt x="989715" y="2259157"/>
                  <a:pt x="972266" y="2256248"/>
                  <a:pt x="955303" y="2253340"/>
                </a:cubicBezTo>
                <a:cubicBezTo>
                  <a:pt x="863213" y="2236861"/>
                  <a:pt x="770640" y="2238315"/>
                  <a:pt x="678551" y="2246555"/>
                </a:cubicBezTo>
                <a:cubicBezTo>
                  <a:pt x="584523" y="2254794"/>
                  <a:pt x="490980" y="2264973"/>
                  <a:pt x="396952" y="2274666"/>
                </a:cubicBezTo>
                <a:cubicBezTo>
                  <a:pt x="331036" y="2281452"/>
                  <a:pt x="264635" y="2287753"/>
                  <a:pt x="198718" y="2296961"/>
                </a:cubicBezTo>
                <a:cubicBezTo>
                  <a:pt x="168668" y="2301323"/>
                  <a:pt x="136680" y="2305201"/>
                  <a:pt x="110507" y="2327012"/>
                </a:cubicBezTo>
                <a:cubicBezTo>
                  <a:pt x="113900" y="2350761"/>
                  <a:pt x="125532" y="2363847"/>
                  <a:pt x="148312" y="2364332"/>
                </a:cubicBezTo>
                <a:cubicBezTo>
                  <a:pt x="167699" y="2364816"/>
                  <a:pt x="187086" y="2363847"/>
                  <a:pt x="205989" y="2362878"/>
                </a:cubicBezTo>
                <a:cubicBezTo>
                  <a:pt x="301955" y="2357546"/>
                  <a:pt x="398406" y="2352215"/>
                  <a:pt x="494373" y="2347368"/>
                </a:cubicBezTo>
                <a:cubicBezTo>
                  <a:pt x="568044" y="2343491"/>
                  <a:pt x="641230" y="2340583"/>
                  <a:pt x="714902" y="2337190"/>
                </a:cubicBezTo>
                <a:cubicBezTo>
                  <a:pt x="777910" y="2334282"/>
                  <a:pt x="840918" y="2330889"/>
                  <a:pt x="903442" y="2328950"/>
                </a:cubicBezTo>
                <a:cubicBezTo>
                  <a:pt x="917982" y="2328466"/>
                  <a:pt x="932038" y="2334282"/>
                  <a:pt x="954333" y="2338644"/>
                </a:cubicBezTo>
                <a:cubicBezTo>
                  <a:pt x="897626" y="2385658"/>
                  <a:pt x="849642" y="2426371"/>
                  <a:pt x="775971" y="2406984"/>
                </a:cubicBezTo>
                <a:cubicBezTo>
                  <a:pt x="746406" y="2399229"/>
                  <a:pt x="713448" y="2402622"/>
                  <a:pt x="681943" y="2401652"/>
                </a:cubicBezTo>
                <a:cubicBezTo>
                  <a:pt x="615542" y="2400198"/>
                  <a:pt x="548657" y="2402622"/>
                  <a:pt x="482256" y="2396805"/>
                </a:cubicBezTo>
                <a:cubicBezTo>
                  <a:pt x="392590" y="2389050"/>
                  <a:pt x="304378" y="2396321"/>
                  <a:pt x="215682" y="2410376"/>
                </a:cubicBezTo>
                <a:cubicBezTo>
                  <a:pt x="172546" y="2417162"/>
                  <a:pt x="136680" y="2435580"/>
                  <a:pt x="102752" y="2461268"/>
                </a:cubicBezTo>
                <a:cubicBezTo>
                  <a:pt x="52345" y="2499557"/>
                  <a:pt x="45560" y="2550933"/>
                  <a:pt x="85304" y="2600855"/>
                </a:cubicBezTo>
                <a:cubicBezTo>
                  <a:pt x="112930" y="2635752"/>
                  <a:pt x="151705" y="2643992"/>
                  <a:pt x="192418" y="2648838"/>
                </a:cubicBezTo>
                <a:cubicBezTo>
                  <a:pt x="335883" y="2665802"/>
                  <a:pt x="476440" y="2641084"/>
                  <a:pt x="614088" y="2608125"/>
                </a:cubicBezTo>
                <a:cubicBezTo>
                  <a:pt x="701815" y="2587284"/>
                  <a:pt x="785180" y="2545602"/>
                  <a:pt x="869030" y="2511189"/>
                </a:cubicBezTo>
                <a:cubicBezTo>
                  <a:pt x="912166" y="2493741"/>
                  <a:pt x="966450" y="2503919"/>
                  <a:pt x="1005709" y="2547056"/>
                </a:cubicBezTo>
                <a:cubicBezTo>
                  <a:pt x="987291" y="2562566"/>
                  <a:pt x="970812" y="2580983"/>
                  <a:pt x="950456" y="2591161"/>
                </a:cubicBezTo>
                <a:close/>
                <a:moveTo>
                  <a:pt x="633476" y="2494226"/>
                </a:moveTo>
                <a:cubicBezTo>
                  <a:pt x="479348" y="2560142"/>
                  <a:pt x="318434" y="2564020"/>
                  <a:pt x="155097" y="2542694"/>
                </a:cubicBezTo>
                <a:cubicBezTo>
                  <a:pt x="308741" y="2470477"/>
                  <a:pt x="472077" y="2492287"/>
                  <a:pt x="633476" y="2494226"/>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8714" y="-491608"/>
            <a:ext cx="5077742" cy="760603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01"/>
        <p:cNvGrpSpPr/>
        <p:nvPr/>
      </p:nvGrpSpPr>
      <p:grpSpPr>
        <a:xfrm>
          <a:off x="0" y="0"/>
          <a:ext cx="0" cy="0"/>
          <a:chOff x="0" y="0"/>
          <a:chExt cx="0" cy="0"/>
        </a:xfrm>
      </p:grpSpPr>
      <p:sp>
        <p:nvSpPr>
          <p:cNvPr id="11" name="Прямоугольник 10"/>
          <p:cNvSpPr/>
          <p:nvPr/>
        </p:nvSpPr>
        <p:spPr>
          <a:xfrm>
            <a:off x="987320" y="781163"/>
            <a:ext cx="3115873" cy="3898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02" name="Google Shape;102;p14"/>
          <p:cNvGrpSpPr/>
          <p:nvPr/>
        </p:nvGrpSpPr>
        <p:grpSpPr>
          <a:xfrm>
            <a:off x="4815222" y="1706808"/>
            <a:ext cx="3317738" cy="2151060"/>
            <a:chOff x="0" y="-38100"/>
            <a:chExt cx="8847300" cy="5736161"/>
          </a:xfrm>
        </p:grpSpPr>
        <p:sp>
          <p:nvSpPr>
            <p:cNvPr id="103" name="Google Shape;103;p14"/>
            <p:cNvSpPr txBox="1"/>
            <p:nvPr/>
          </p:nvSpPr>
          <p:spPr>
            <a:xfrm>
              <a:off x="0" y="1251225"/>
              <a:ext cx="8847300" cy="143629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Я - </a:t>
              </a:r>
              <a:r>
                <a:rPr lang="ru-RU" sz="3500" b="1" dirty="0">
                  <a:solidFill>
                    <a:schemeClr val="dk1"/>
                  </a:solidFill>
                  <a:latin typeface="Roboto"/>
                  <a:ea typeface="Roboto"/>
                  <a:cs typeface="Roboto"/>
                  <a:sym typeface="Roboto"/>
                </a:rPr>
                <a:t>Н</a:t>
              </a:r>
              <a:r>
                <a:rPr lang="ru-RU" sz="3500" b="1" dirty="0" smtClean="0">
                  <a:solidFill>
                    <a:schemeClr val="dk1"/>
                  </a:solidFill>
                  <a:latin typeface="Roboto"/>
                  <a:ea typeface="Roboto"/>
                  <a:cs typeface="Roboto"/>
                  <a:sym typeface="Roboto"/>
                </a:rPr>
                <a:t>астя</a:t>
              </a:r>
              <a:endParaRPr sz="700" b="1" dirty="0">
                <a:solidFill>
                  <a:schemeClr val="dk1"/>
                </a:solidFill>
                <a:latin typeface="Roboto"/>
                <a:ea typeface="Roboto"/>
                <a:cs typeface="Roboto"/>
                <a:sym typeface="Roboto"/>
              </a:endParaRPr>
            </a:p>
          </p:txBody>
        </p:sp>
        <p:sp>
          <p:nvSpPr>
            <p:cNvPr id="104" name="Google Shape;104;p14"/>
            <p:cNvSpPr txBox="1"/>
            <p:nvPr/>
          </p:nvSpPr>
          <p:spPr>
            <a:xfrm>
              <a:off x="0" y="-38100"/>
              <a:ext cx="8847300" cy="886397"/>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ru-RU" sz="1800" b="1" dirty="0" smtClean="0">
                  <a:solidFill>
                    <a:schemeClr val="dk1"/>
                  </a:solidFill>
                  <a:latin typeface="Roboto"/>
                  <a:ea typeface="Roboto"/>
                  <a:cs typeface="Roboto"/>
                  <a:sym typeface="Roboto"/>
                </a:rPr>
                <a:t>ПРИВЕТ</a:t>
              </a:r>
              <a:r>
                <a:rPr lang="en" sz="1800" b="1" dirty="0" smtClean="0">
                  <a:solidFill>
                    <a:schemeClr val="dk1"/>
                  </a:solidFill>
                  <a:latin typeface="Roboto"/>
                  <a:ea typeface="Roboto"/>
                  <a:cs typeface="Roboto"/>
                  <a:sym typeface="Roboto"/>
                </a:rPr>
                <a:t>!</a:t>
              </a:r>
              <a:endParaRPr sz="700" b="1" dirty="0">
                <a:solidFill>
                  <a:schemeClr val="dk1"/>
                </a:solidFill>
                <a:latin typeface="Roboto"/>
                <a:ea typeface="Roboto"/>
                <a:cs typeface="Roboto"/>
                <a:sym typeface="Roboto"/>
              </a:endParaRPr>
            </a:p>
          </p:txBody>
        </p:sp>
        <p:sp>
          <p:nvSpPr>
            <p:cNvPr id="105" name="Google Shape;105;p14"/>
            <p:cNvSpPr txBox="1"/>
            <p:nvPr/>
          </p:nvSpPr>
          <p:spPr>
            <a:xfrm>
              <a:off x="0" y="3038871"/>
              <a:ext cx="8847300" cy="265919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ru-RU" sz="1800" dirty="0" smtClean="0">
                  <a:solidFill>
                    <a:schemeClr val="dk1"/>
                  </a:solidFill>
                  <a:latin typeface="Roboto"/>
                  <a:ea typeface="Roboto"/>
                  <a:cs typeface="Roboto"/>
                  <a:sym typeface="Roboto"/>
                </a:rPr>
                <a:t>Я очень люблю астрологию и люблю помогать людям через этот инструмент</a:t>
              </a:r>
              <a:endParaRPr sz="700" dirty="0">
                <a:solidFill>
                  <a:schemeClr val="dk1"/>
                </a:solidFill>
                <a:latin typeface="Roboto"/>
                <a:ea typeface="Roboto"/>
                <a:cs typeface="Roboto"/>
                <a:sym typeface="Roboto"/>
              </a:endParaRPr>
            </a:p>
          </p:txBody>
        </p:sp>
      </p:grpSp>
      <p:sp>
        <p:nvSpPr>
          <p:cNvPr id="107" name="Google Shape;107;p14"/>
          <p:cNvSpPr/>
          <p:nvPr/>
        </p:nvSpPr>
        <p:spPr>
          <a:xfrm rot="-395572">
            <a:off x="3570326" y="4339381"/>
            <a:ext cx="880366" cy="580429"/>
          </a:xfrm>
          <a:custGeom>
            <a:avLst/>
            <a:gdLst/>
            <a:ahLst/>
            <a:cxnLst/>
            <a:rect l="l" t="t" r="r" b="b"/>
            <a:pathLst>
              <a:path w="1757878" h="1158976" extrusionOk="0">
                <a:moveTo>
                  <a:pt x="544916" y="354875"/>
                </a:moveTo>
                <a:cubicBezTo>
                  <a:pt x="521511" y="296994"/>
                  <a:pt x="498422" y="241960"/>
                  <a:pt x="477230" y="185977"/>
                </a:cubicBezTo>
                <a:cubicBezTo>
                  <a:pt x="471221" y="170163"/>
                  <a:pt x="469007" y="151818"/>
                  <a:pt x="468691" y="134738"/>
                </a:cubicBezTo>
                <a:cubicBezTo>
                  <a:pt x="468374" y="118924"/>
                  <a:pt x="478496" y="113863"/>
                  <a:pt x="493361" y="119873"/>
                </a:cubicBezTo>
                <a:cubicBezTo>
                  <a:pt x="514869" y="128413"/>
                  <a:pt x="529418" y="144860"/>
                  <a:pt x="538274" y="165102"/>
                </a:cubicBezTo>
                <a:cubicBezTo>
                  <a:pt x="558833" y="210964"/>
                  <a:pt x="578126" y="257142"/>
                  <a:pt x="597736" y="303320"/>
                </a:cubicBezTo>
                <a:cubicBezTo>
                  <a:pt x="601215" y="311227"/>
                  <a:pt x="604694" y="318818"/>
                  <a:pt x="607857" y="326409"/>
                </a:cubicBezTo>
                <a:cubicBezTo>
                  <a:pt x="704641" y="299524"/>
                  <a:pt x="796997" y="262519"/>
                  <a:pt x="902321" y="259988"/>
                </a:cubicBezTo>
                <a:cubicBezTo>
                  <a:pt x="897577" y="215392"/>
                  <a:pt x="891884" y="171428"/>
                  <a:pt x="888404" y="127464"/>
                </a:cubicBezTo>
                <a:cubicBezTo>
                  <a:pt x="884925" y="85398"/>
                  <a:pt x="869427" y="43964"/>
                  <a:pt x="876385" y="0"/>
                </a:cubicBezTo>
                <a:cubicBezTo>
                  <a:pt x="898842" y="2847"/>
                  <a:pt x="905800" y="15182"/>
                  <a:pt x="910544" y="28782"/>
                </a:cubicBezTo>
                <a:cubicBezTo>
                  <a:pt x="915289" y="43331"/>
                  <a:pt x="920033" y="57881"/>
                  <a:pt x="922563" y="73062"/>
                </a:cubicBezTo>
                <a:cubicBezTo>
                  <a:pt x="933001" y="130943"/>
                  <a:pt x="942806" y="188824"/>
                  <a:pt x="953243" y="249867"/>
                </a:cubicBezTo>
                <a:cubicBezTo>
                  <a:pt x="1016501" y="253663"/>
                  <a:pt x="1079758" y="257142"/>
                  <a:pt x="1144914" y="261253"/>
                </a:cubicBezTo>
                <a:cubicBezTo>
                  <a:pt x="1148393" y="235950"/>
                  <a:pt x="1150923" y="210015"/>
                  <a:pt x="1155351" y="184712"/>
                </a:cubicBezTo>
                <a:cubicBezTo>
                  <a:pt x="1161044" y="151502"/>
                  <a:pt x="1167370" y="118292"/>
                  <a:pt x="1175277" y="85714"/>
                </a:cubicBezTo>
                <a:cubicBezTo>
                  <a:pt x="1178124" y="74328"/>
                  <a:pt x="1179073" y="55350"/>
                  <a:pt x="1196785" y="57564"/>
                </a:cubicBezTo>
                <a:cubicBezTo>
                  <a:pt x="1215129" y="59778"/>
                  <a:pt x="1213864" y="78123"/>
                  <a:pt x="1213548" y="91723"/>
                </a:cubicBezTo>
                <a:cubicBezTo>
                  <a:pt x="1211967" y="145176"/>
                  <a:pt x="1209436" y="198629"/>
                  <a:pt x="1207539" y="251765"/>
                </a:cubicBezTo>
                <a:cubicBezTo>
                  <a:pt x="1207222" y="259356"/>
                  <a:pt x="1207539" y="266947"/>
                  <a:pt x="1207539" y="274538"/>
                </a:cubicBezTo>
                <a:cubicBezTo>
                  <a:pt x="1249605" y="286240"/>
                  <a:pt x="1291039" y="296678"/>
                  <a:pt x="1332156" y="309645"/>
                </a:cubicBezTo>
                <a:cubicBezTo>
                  <a:pt x="1373273" y="322297"/>
                  <a:pt x="1413442" y="337479"/>
                  <a:pt x="1457722" y="352661"/>
                </a:cubicBezTo>
                <a:cubicBezTo>
                  <a:pt x="1473220" y="318501"/>
                  <a:pt x="1488402" y="283077"/>
                  <a:pt x="1505481" y="248286"/>
                </a:cubicBezTo>
                <a:cubicBezTo>
                  <a:pt x="1517500" y="223932"/>
                  <a:pt x="1532050" y="200526"/>
                  <a:pt x="1545966" y="177437"/>
                </a:cubicBezTo>
                <a:cubicBezTo>
                  <a:pt x="1551659" y="168265"/>
                  <a:pt x="1558934" y="158460"/>
                  <a:pt x="1572218" y="164153"/>
                </a:cubicBezTo>
                <a:cubicBezTo>
                  <a:pt x="1585502" y="169846"/>
                  <a:pt x="1593726" y="180284"/>
                  <a:pt x="1591512" y="194833"/>
                </a:cubicBezTo>
                <a:cubicBezTo>
                  <a:pt x="1589614" y="206536"/>
                  <a:pt x="1585186" y="217922"/>
                  <a:pt x="1580442" y="228676"/>
                </a:cubicBezTo>
                <a:cubicBezTo>
                  <a:pt x="1560832" y="273589"/>
                  <a:pt x="1540273" y="317869"/>
                  <a:pt x="1520347" y="362465"/>
                </a:cubicBezTo>
                <a:cubicBezTo>
                  <a:pt x="1516868" y="370056"/>
                  <a:pt x="1515286" y="378596"/>
                  <a:pt x="1513389" y="384922"/>
                </a:cubicBezTo>
                <a:cubicBezTo>
                  <a:pt x="1554506" y="421295"/>
                  <a:pt x="1593409" y="455770"/>
                  <a:pt x="1635159" y="492776"/>
                </a:cubicBezTo>
                <a:cubicBezTo>
                  <a:pt x="1640853" y="485818"/>
                  <a:pt x="1647178" y="478859"/>
                  <a:pt x="1652239" y="471268"/>
                </a:cubicBezTo>
                <a:cubicBezTo>
                  <a:pt x="1669318" y="444700"/>
                  <a:pt x="1685765" y="417816"/>
                  <a:pt x="1703161" y="391564"/>
                </a:cubicBezTo>
                <a:cubicBezTo>
                  <a:pt x="1708538" y="383657"/>
                  <a:pt x="1715813" y="376698"/>
                  <a:pt x="1723720" y="371005"/>
                </a:cubicBezTo>
                <a:cubicBezTo>
                  <a:pt x="1740800" y="358986"/>
                  <a:pt x="1757879" y="365945"/>
                  <a:pt x="1757879" y="386187"/>
                </a:cubicBezTo>
                <a:cubicBezTo>
                  <a:pt x="1757879" y="402001"/>
                  <a:pt x="1755349" y="419714"/>
                  <a:pt x="1748390" y="433314"/>
                </a:cubicBezTo>
                <a:cubicBezTo>
                  <a:pt x="1724985" y="478543"/>
                  <a:pt x="1698417" y="521874"/>
                  <a:pt x="1674063" y="566787"/>
                </a:cubicBezTo>
                <a:cubicBezTo>
                  <a:pt x="1661728" y="589560"/>
                  <a:pt x="1652555" y="614230"/>
                  <a:pt x="1641169" y="637636"/>
                </a:cubicBezTo>
                <a:cubicBezTo>
                  <a:pt x="1634527" y="651236"/>
                  <a:pt x="1628201" y="665153"/>
                  <a:pt x="1619029" y="677171"/>
                </a:cubicBezTo>
                <a:cubicBezTo>
                  <a:pt x="1580442" y="728410"/>
                  <a:pt x="1541538" y="779649"/>
                  <a:pt x="1501686" y="829622"/>
                </a:cubicBezTo>
                <a:cubicBezTo>
                  <a:pt x="1477964" y="859037"/>
                  <a:pt x="1452661" y="887186"/>
                  <a:pt x="1425777" y="914071"/>
                </a:cubicBezTo>
                <a:cubicBezTo>
                  <a:pt x="1399525" y="940323"/>
                  <a:pt x="1374538" y="967523"/>
                  <a:pt x="1343226" y="987133"/>
                </a:cubicBezTo>
                <a:cubicBezTo>
                  <a:pt x="1281550" y="1026037"/>
                  <a:pt x="1218925" y="1063042"/>
                  <a:pt x="1151872" y="1093406"/>
                </a:cubicBezTo>
                <a:cubicBezTo>
                  <a:pt x="1100317" y="1116811"/>
                  <a:pt x="1045283" y="1122188"/>
                  <a:pt x="992147" y="1137053"/>
                </a:cubicBezTo>
                <a:cubicBezTo>
                  <a:pt x="966211" y="1144328"/>
                  <a:pt x="939010" y="1148440"/>
                  <a:pt x="912126" y="1151286"/>
                </a:cubicBezTo>
                <a:cubicBezTo>
                  <a:pt x="863734" y="1156347"/>
                  <a:pt x="815974" y="1163938"/>
                  <a:pt x="766634" y="1154449"/>
                </a:cubicBezTo>
                <a:cubicBezTo>
                  <a:pt x="740698" y="1149389"/>
                  <a:pt x="712865" y="1154449"/>
                  <a:pt x="685980" y="1152552"/>
                </a:cubicBezTo>
                <a:cubicBezTo>
                  <a:pt x="611969" y="1147175"/>
                  <a:pt x="538590" y="1138002"/>
                  <a:pt x="468058" y="1113016"/>
                </a:cubicBezTo>
                <a:cubicBezTo>
                  <a:pt x="425992" y="1098150"/>
                  <a:pt x="381712" y="1087080"/>
                  <a:pt x="343441" y="1065572"/>
                </a:cubicBezTo>
                <a:cubicBezTo>
                  <a:pt x="260257" y="1019395"/>
                  <a:pt x="190041" y="957402"/>
                  <a:pt x="146394" y="870739"/>
                </a:cubicBezTo>
                <a:cubicBezTo>
                  <a:pt x="116979" y="812226"/>
                  <a:pt x="80922" y="757508"/>
                  <a:pt x="41702" y="705005"/>
                </a:cubicBezTo>
                <a:cubicBezTo>
                  <a:pt x="30632" y="688874"/>
                  <a:pt x="19879" y="670846"/>
                  <a:pt x="9441" y="653134"/>
                </a:cubicBezTo>
                <a:cubicBezTo>
                  <a:pt x="5013" y="645859"/>
                  <a:pt x="1850" y="637319"/>
                  <a:pt x="585" y="628780"/>
                </a:cubicBezTo>
                <a:cubicBezTo>
                  <a:pt x="-2578" y="609170"/>
                  <a:pt x="7227" y="599681"/>
                  <a:pt x="26521" y="601895"/>
                </a:cubicBezTo>
                <a:cubicBezTo>
                  <a:pt x="42968" y="603793"/>
                  <a:pt x="54038" y="612965"/>
                  <a:pt x="63210" y="626566"/>
                </a:cubicBezTo>
                <a:cubicBezTo>
                  <a:pt x="80606" y="653134"/>
                  <a:pt x="98634" y="679069"/>
                  <a:pt x="116663" y="705005"/>
                </a:cubicBezTo>
                <a:cubicBezTo>
                  <a:pt x="120142" y="710065"/>
                  <a:pt x="124886" y="714177"/>
                  <a:pt x="128049" y="717656"/>
                </a:cubicBezTo>
                <a:cubicBezTo>
                  <a:pt x="166003" y="667367"/>
                  <a:pt x="203009" y="617709"/>
                  <a:pt x="241912" y="566155"/>
                </a:cubicBezTo>
                <a:cubicBezTo>
                  <a:pt x="218191" y="528516"/>
                  <a:pt x="193204" y="489297"/>
                  <a:pt x="168534" y="449761"/>
                </a:cubicBezTo>
                <a:cubicBezTo>
                  <a:pt x="160310" y="436793"/>
                  <a:pt x="151454" y="424142"/>
                  <a:pt x="145761" y="410225"/>
                </a:cubicBezTo>
                <a:cubicBezTo>
                  <a:pt x="142914" y="403583"/>
                  <a:pt x="143547" y="390931"/>
                  <a:pt x="147975" y="387136"/>
                </a:cubicBezTo>
                <a:cubicBezTo>
                  <a:pt x="152719" y="383340"/>
                  <a:pt x="165687" y="384289"/>
                  <a:pt x="171064" y="388085"/>
                </a:cubicBezTo>
                <a:cubicBezTo>
                  <a:pt x="184981" y="398206"/>
                  <a:pt x="198265" y="409909"/>
                  <a:pt x="209335" y="423193"/>
                </a:cubicBezTo>
                <a:cubicBezTo>
                  <a:pt x="237168" y="456719"/>
                  <a:pt x="263736" y="491194"/>
                  <a:pt x="291886" y="526302"/>
                </a:cubicBezTo>
                <a:cubicBezTo>
                  <a:pt x="364948" y="451026"/>
                  <a:pt x="454774" y="402001"/>
                  <a:pt x="544916" y="354875"/>
                </a:cubicBezTo>
                <a:close/>
                <a:moveTo>
                  <a:pt x="649607" y="399155"/>
                </a:moveTo>
                <a:cubicBezTo>
                  <a:pt x="636956" y="402950"/>
                  <a:pt x="631579" y="403899"/>
                  <a:pt x="626834" y="406113"/>
                </a:cubicBezTo>
                <a:cubicBezTo>
                  <a:pt x="574014" y="431416"/>
                  <a:pt x="519929" y="453873"/>
                  <a:pt x="472170" y="488664"/>
                </a:cubicBezTo>
                <a:cubicBezTo>
                  <a:pt x="419982" y="526619"/>
                  <a:pt x="360520" y="555085"/>
                  <a:pt x="316240" y="604109"/>
                </a:cubicBezTo>
                <a:cubicBezTo>
                  <a:pt x="271011" y="654083"/>
                  <a:pt x="223884" y="702474"/>
                  <a:pt x="178971" y="752448"/>
                </a:cubicBezTo>
                <a:cubicBezTo>
                  <a:pt x="159678" y="773639"/>
                  <a:pt x="160627" y="800840"/>
                  <a:pt x="176125" y="827408"/>
                </a:cubicBezTo>
                <a:cubicBezTo>
                  <a:pt x="206172" y="878963"/>
                  <a:pt x="246024" y="921978"/>
                  <a:pt x="289988" y="961198"/>
                </a:cubicBezTo>
                <a:cubicBezTo>
                  <a:pt x="301375" y="971319"/>
                  <a:pt x="313393" y="980807"/>
                  <a:pt x="326678" y="988082"/>
                </a:cubicBezTo>
                <a:cubicBezTo>
                  <a:pt x="440541" y="1051340"/>
                  <a:pt x="565475" y="1073480"/>
                  <a:pt x="693571" y="1082968"/>
                </a:cubicBezTo>
                <a:cubicBezTo>
                  <a:pt x="699581" y="1083285"/>
                  <a:pt x="705906" y="1080438"/>
                  <a:pt x="708753" y="1079805"/>
                </a:cubicBezTo>
                <a:cubicBezTo>
                  <a:pt x="678706" y="1057033"/>
                  <a:pt x="645179" y="1036474"/>
                  <a:pt x="617346" y="1009590"/>
                </a:cubicBezTo>
                <a:cubicBezTo>
                  <a:pt x="546181" y="940955"/>
                  <a:pt x="518348" y="852711"/>
                  <a:pt x="511706" y="756243"/>
                </a:cubicBezTo>
                <a:cubicBezTo>
                  <a:pt x="507594" y="693302"/>
                  <a:pt x="519613" y="632259"/>
                  <a:pt x="542069" y="574062"/>
                </a:cubicBezTo>
                <a:cubicBezTo>
                  <a:pt x="558833" y="530730"/>
                  <a:pt x="572749" y="485501"/>
                  <a:pt x="607857" y="451659"/>
                </a:cubicBezTo>
                <a:cubicBezTo>
                  <a:pt x="622406" y="438691"/>
                  <a:pt x="633160" y="420979"/>
                  <a:pt x="649607" y="399155"/>
                </a:cubicBezTo>
                <a:close/>
                <a:moveTo>
                  <a:pt x="1232209" y="964677"/>
                </a:moveTo>
                <a:cubicBezTo>
                  <a:pt x="1293252" y="935262"/>
                  <a:pt x="1341645" y="891298"/>
                  <a:pt x="1391934" y="850181"/>
                </a:cubicBezTo>
                <a:cubicBezTo>
                  <a:pt x="1415023" y="831204"/>
                  <a:pt x="1434317" y="807482"/>
                  <a:pt x="1451080" y="781863"/>
                </a:cubicBezTo>
                <a:cubicBezTo>
                  <a:pt x="1470057" y="752764"/>
                  <a:pt x="1493779" y="726829"/>
                  <a:pt x="1515286" y="699628"/>
                </a:cubicBezTo>
                <a:cubicBezTo>
                  <a:pt x="1541222" y="667367"/>
                  <a:pt x="1566209" y="634156"/>
                  <a:pt x="1593726" y="603477"/>
                </a:cubicBezTo>
                <a:cubicBezTo>
                  <a:pt x="1607642" y="588295"/>
                  <a:pt x="1614284" y="571848"/>
                  <a:pt x="1619029" y="553503"/>
                </a:cubicBezTo>
                <a:cubicBezTo>
                  <a:pt x="1573167" y="520925"/>
                  <a:pt x="1530152" y="487083"/>
                  <a:pt x="1483974" y="458933"/>
                </a:cubicBezTo>
                <a:cubicBezTo>
                  <a:pt x="1440326" y="432681"/>
                  <a:pt x="1395413" y="404532"/>
                  <a:pt x="1347021" y="391564"/>
                </a:cubicBezTo>
                <a:cubicBezTo>
                  <a:pt x="1278387" y="372587"/>
                  <a:pt x="1209436" y="350130"/>
                  <a:pt x="1137323" y="345702"/>
                </a:cubicBezTo>
                <a:cubicBezTo>
                  <a:pt x="1115183" y="344121"/>
                  <a:pt x="1093042" y="338744"/>
                  <a:pt x="1071219" y="334948"/>
                </a:cubicBezTo>
                <a:cubicBezTo>
                  <a:pt x="1139853" y="379861"/>
                  <a:pt x="1201213" y="428886"/>
                  <a:pt x="1241698" y="502581"/>
                </a:cubicBezTo>
                <a:cubicBezTo>
                  <a:pt x="1282182" y="576276"/>
                  <a:pt x="1306537" y="653134"/>
                  <a:pt x="1303374" y="736634"/>
                </a:cubicBezTo>
                <a:cubicBezTo>
                  <a:pt x="1300527" y="817603"/>
                  <a:pt x="1273959" y="893512"/>
                  <a:pt x="1232209" y="964677"/>
                </a:cubicBezTo>
                <a:close/>
                <a:moveTo>
                  <a:pt x="821035" y="894145"/>
                </a:moveTo>
                <a:cubicBezTo>
                  <a:pt x="818189" y="894145"/>
                  <a:pt x="815342" y="894461"/>
                  <a:pt x="812495" y="894461"/>
                </a:cubicBezTo>
                <a:cubicBezTo>
                  <a:pt x="813760" y="901103"/>
                  <a:pt x="815026" y="907745"/>
                  <a:pt x="816291" y="914387"/>
                </a:cubicBezTo>
                <a:cubicBezTo>
                  <a:pt x="818505" y="914071"/>
                  <a:pt x="820719" y="913754"/>
                  <a:pt x="822617" y="913122"/>
                </a:cubicBezTo>
                <a:cubicBezTo>
                  <a:pt x="822300" y="907113"/>
                  <a:pt x="821668" y="900787"/>
                  <a:pt x="821035" y="894145"/>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8" name="Google Shape;108;p14"/>
          <p:cNvSpPr/>
          <p:nvPr/>
        </p:nvSpPr>
        <p:spPr>
          <a:xfrm rot="655073">
            <a:off x="1546175" y="439787"/>
            <a:ext cx="1452905" cy="574442"/>
          </a:xfrm>
          <a:custGeom>
            <a:avLst/>
            <a:gdLst/>
            <a:ahLst/>
            <a:cxnLst/>
            <a:rect l="l" t="t" r="r" b="b"/>
            <a:pathLst>
              <a:path w="2896664" h="1145267" extrusionOk="0">
                <a:moveTo>
                  <a:pt x="2852644" y="149318"/>
                </a:moveTo>
                <a:cubicBezTo>
                  <a:pt x="2821904" y="158410"/>
                  <a:pt x="2795926" y="161874"/>
                  <a:pt x="2773845" y="173130"/>
                </a:cubicBezTo>
                <a:cubicBezTo>
                  <a:pt x="2706304" y="206901"/>
                  <a:pt x="2632700" y="224220"/>
                  <a:pt x="2563860" y="254094"/>
                </a:cubicBezTo>
                <a:cubicBezTo>
                  <a:pt x="2520997" y="272711"/>
                  <a:pt x="2479432" y="293060"/>
                  <a:pt x="2437002" y="312544"/>
                </a:cubicBezTo>
                <a:cubicBezTo>
                  <a:pt x="2397170" y="330728"/>
                  <a:pt x="2356905" y="347613"/>
                  <a:pt x="2317506" y="366231"/>
                </a:cubicBezTo>
                <a:cubicBezTo>
                  <a:pt x="2248665" y="398703"/>
                  <a:pt x="2179824" y="432040"/>
                  <a:pt x="2111417" y="465811"/>
                </a:cubicBezTo>
                <a:cubicBezTo>
                  <a:pt x="2094098" y="474471"/>
                  <a:pt x="2078945" y="486160"/>
                  <a:pt x="2078945" y="509107"/>
                </a:cubicBezTo>
                <a:cubicBezTo>
                  <a:pt x="2078945" y="549806"/>
                  <a:pt x="2059461" y="574051"/>
                  <a:pt x="2018763" y="576649"/>
                </a:cubicBezTo>
                <a:cubicBezTo>
                  <a:pt x="2002311" y="666705"/>
                  <a:pt x="1978498" y="751998"/>
                  <a:pt x="1939532" y="832095"/>
                </a:cubicBezTo>
                <a:cubicBezTo>
                  <a:pt x="1899699" y="913059"/>
                  <a:pt x="1848610" y="986662"/>
                  <a:pt x="1770244" y="1035587"/>
                </a:cubicBezTo>
                <a:cubicBezTo>
                  <a:pt x="1718289" y="1068059"/>
                  <a:pt x="1661571" y="1089707"/>
                  <a:pt x="1600091" y="1097933"/>
                </a:cubicBezTo>
                <a:cubicBezTo>
                  <a:pt x="1487954" y="1113086"/>
                  <a:pt x="1386209" y="1082779"/>
                  <a:pt x="1289659" y="1029958"/>
                </a:cubicBezTo>
                <a:cubicBezTo>
                  <a:pt x="1234673" y="1000084"/>
                  <a:pt x="1200469" y="954190"/>
                  <a:pt x="1187480" y="892277"/>
                </a:cubicBezTo>
                <a:cubicBezTo>
                  <a:pt x="1177089" y="842053"/>
                  <a:pt x="1175358" y="791397"/>
                  <a:pt x="1174492" y="740741"/>
                </a:cubicBezTo>
                <a:cubicBezTo>
                  <a:pt x="1174059" y="698311"/>
                  <a:pt x="1175358" y="655881"/>
                  <a:pt x="1175791" y="613451"/>
                </a:cubicBezTo>
                <a:cubicBezTo>
                  <a:pt x="1175791" y="607822"/>
                  <a:pt x="1173626" y="601761"/>
                  <a:pt x="1172760" y="596565"/>
                </a:cubicBezTo>
                <a:cubicBezTo>
                  <a:pt x="1087034" y="594833"/>
                  <a:pt x="1003040" y="593534"/>
                  <a:pt x="919045" y="592236"/>
                </a:cubicBezTo>
                <a:cubicBezTo>
                  <a:pt x="916448" y="592236"/>
                  <a:pt x="913417" y="594833"/>
                  <a:pt x="911252" y="595699"/>
                </a:cubicBezTo>
                <a:cubicBezTo>
                  <a:pt x="906490" y="632068"/>
                  <a:pt x="903026" y="668437"/>
                  <a:pt x="896531" y="704372"/>
                </a:cubicBezTo>
                <a:cubicBezTo>
                  <a:pt x="886573" y="757193"/>
                  <a:pt x="875316" y="810014"/>
                  <a:pt x="862328" y="861970"/>
                </a:cubicBezTo>
                <a:cubicBezTo>
                  <a:pt x="856266" y="887514"/>
                  <a:pt x="847174" y="912626"/>
                  <a:pt x="837216" y="936872"/>
                </a:cubicBezTo>
                <a:cubicBezTo>
                  <a:pt x="801713" y="1023464"/>
                  <a:pt x="734604" y="1075419"/>
                  <a:pt x="650610" y="1111355"/>
                </a:cubicBezTo>
                <a:cubicBezTo>
                  <a:pt x="604717" y="1130838"/>
                  <a:pt x="557091" y="1142528"/>
                  <a:pt x="508599" y="1144692"/>
                </a:cubicBezTo>
                <a:cubicBezTo>
                  <a:pt x="447985" y="1147723"/>
                  <a:pt x="386938" y="1139064"/>
                  <a:pt x="330653" y="1111787"/>
                </a:cubicBezTo>
                <a:cubicBezTo>
                  <a:pt x="305974" y="1100098"/>
                  <a:pt x="279997" y="1089707"/>
                  <a:pt x="257483" y="1074120"/>
                </a:cubicBezTo>
                <a:cubicBezTo>
                  <a:pt x="172623" y="1015237"/>
                  <a:pt x="119802" y="932975"/>
                  <a:pt x="79536" y="839023"/>
                </a:cubicBezTo>
                <a:cubicBezTo>
                  <a:pt x="53992" y="779707"/>
                  <a:pt x="48363" y="717361"/>
                  <a:pt x="35807" y="655881"/>
                </a:cubicBezTo>
                <a:cubicBezTo>
                  <a:pt x="33643" y="645923"/>
                  <a:pt x="32777" y="634666"/>
                  <a:pt x="27148" y="627305"/>
                </a:cubicBezTo>
                <a:cubicBezTo>
                  <a:pt x="13726" y="609987"/>
                  <a:pt x="11995" y="589638"/>
                  <a:pt x="9397" y="569722"/>
                </a:cubicBezTo>
                <a:cubicBezTo>
                  <a:pt x="5933" y="546775"/>
                  <a:pt x="3768" y="523395"/>
                  <a:pt x="1171" y="500015"/>
                </a:cubicBezTo>
                <a:cubicBezTo>
                  <a:pt x="-2293" y="472739"/>
                  <a:pt x="738" y="467976"/>
                  <a:pt x="26715" y="455853"/>
                </a:cubicBezTo>
                <a:cubicBezTo>
                  <a:pt x="28014" y="444163"/>
                  <a:pt x="31045" y="432040"/>
                  <a:pt x="30612" y="420351"/>
                </a:cubicBezTo>
                <a:cubicBezTo>
                  <a:pt x="29746" y="390476"/>
                  <a:pt x="47064" y="368395"/>
                  <a:pt x="60919" y="345016"/>
                </a:cubicBezTo>
                <a:cubicBezTo>
                  <a:pt x="63517" y="340686"/>
                  <a:pt x="70877" y="338088"/>
                  <a:pt x="76073" y="337222"/>
                </a:cubicBezTo>
                <a:cubicBezTo>
                  <a:pt x="115472" y="332893"/>
                  <a:pt x="154871" y="329429"/>
                  <a:pt x="193838" y="325099"/>
                </a:cubicBezTo>
                <a:cubicBezTo>
                  <a:pt x="212888" y="322935"/>
                  <a:pt x="231938" y="320337"/>
                  <a:pt x="250988" y="318605"/>
                </a:cubicBezTo>
                <a:cubicBezTo>
                  <a:pt x="295150" y="314275"/>
                  <a:pt x="339745" y="309513"/>
                  <a:pt x="383907" y="306915"/>
                </a:cubicBezTo>
                <a:cubicBezTo>
                  <a:pt x="423306" y="304750"/>
                  <a:pt x="462706" y="304750"/>
                  <a:pt x="502105" y="303884"/>
                </a:cubicBezTo>
                <a:cubicBezTo>
                  <a:pt x="507301" y="303884"/>
                  <a:pt x="512929" y="304317"/>
                  <a:pt x="517259" y="302152"/>
                </a:cubicBezTo>
                <a:cubicBezTo>
                  <a:pt x="544535" y="288731"/>
                  <a:pt x="571379" y="274443"/>
                  <a:pt x="598655" y="261021"/>
                </a:cubicBezTo>
                <a:cubicBezTo>
                  <a:pt x="617705" y="251929"/>
                  <a:pt x="636756" y="243703"/>
                  <a:pt x="655806" y="235044"/>
                </a:cubicBezTo>
                <a:cubicBezTo>
                  <a:pt x="723780" y="203005"/>
                  <a:pt x="791322" y="170100"/>
                  <a:pt x="859730" y="138927"/>
                </a:cubicBezTo>
                <a:cubicBezTo>
                  <a:pt x="908221" y="116413"/>
                  <a:pt x="958012" y="96497"/>
                  <a:pt x="1006936" y="74416"/>
                </a:cubicBezTo>
                <a:cubicBezTo>
                  <a:pt x="1032914" y="62726"/>
                  <a:pt x="1057592" y="48005"/>
                  <a:pt x="1084003" y="37614"/>
                </a:cubicBezTo>
                <a:cubicBezTo>
                  <a:pt x="1119073" y="24192"/>
                  <a:pt x="1154575" y="13368"/>
                  <a:pt x="1190511" y="2544"/>
                </a:cubicBezTo>
                <a:cubicBezTo>
                  <a:pt x="1213458" y="-4383"/>
                  <a:pt x="1232941" y="2977"/>
                  <a:pt x="1246363" y="22893"/>
                </a:cubicBezTo>
                <a:cubicBezTo>
                  <a:pt x="1254589" y="35449"/>
                  <a:pt x="1262815" y="48871"/>
                  <a:pt x="1268444" y="62726"/>
                </a:cubicBezTo>
                <a:cubicBezTo>
                  <a:pt x="1277536" y="84374"/>
                  <a:pt x="1284463" y="106455"/>
                  <a:pt x="1291391" y="128969"/>
                </a:cubicBezTo>
                <a:cubicBezTo>
                  <a:pt x="1293556" y="135463"/>
                  <a:pt x="1291824" y="143256"/>
                  <a:pt x="1291824" y="150617"/>
                </a:cubicBezTo>
                <a:cubicBezTo>
                  <a:pt x="1289226" y="151482"/>
                  <a:pt x="1287061" y="152348"/>
                  <a:pt x="1284463" y="153214"/>
                </a:cubicBezTo>
                <a:cubicBezTo>
                  <a:pt x="1278402" y="144988"/>
                  <a:pt x="1271042" y="137195"/>
                  <a:pt x="1266279" y="128103"/>
                </a:cubicBezTo>
                <a:cubicBezTo>
                  <a:pt x="1257620" y="112083"/>
                  <a:pt x="1250260" y="95198"/>
                  <a:pt x="1242033" y="78745"/>
                </a:cubicBezTo>
                <a:cubicBezTo>
                  <a:pt x="1232075" y="59262"/>
                  <a:pt x="1224282" y="53634"/>
                  <a:pt x="1203067" y="57963"/>
                </a:cubicBezTo>
                <a:cubicBezTo>
                  <a:pt x="1179254" y="62726"/>
                  <a:pt x="1156307" y="70519"/>
                  <a:pt x="1133360" y="78745"/>
                </a:cubicBezTo>
                <a:cubicBezTo>
                  <a:pt x="1100888" y="90868"/>
                  <a:pt x="1069282" y="104723"/>
                  <a:pt x="1037243" y="118145"/>
                </a:cubicBezTo>
                <a:cubicBezTo>
                  <a:pt x="994380" y="136329"/>
                  <a:pt x="951084" y="154080"/>
                  <a:pt x="908654" y="173563"/>
                </a:cubicBezTo>
                <a:cubicBezTo>
                  <a:pt x="839381" y="205602"/>
                  <a:pt x="770973" y="238507"/>
                  <a:pt x="702565" y="271412"/>
                </a:cubicBezTo>
                <a:cubicBezTo>
                  <a:pt x="685247" y="279639"/>
                  <a:pt x="667929" y="288298"/>
                  <a:pt x="651043" y="297390"/>
                </a:cubicBezTo>
                <a:cubicBezTo>
                  <a:pt x="648013" y="299122"/>
                  <a:pt x="646281" y="303451"/>
                  <a:pt x="641085" y="309946"/>
                </a:cubicBezTo>
                <a:cubicBezTo>
                  <a:pt x="675722" y="309946"/>
                  <a:pt x="706029" y="309513"/>
                  <a:pt x="736769" y="309946"/>
                </a:cubicBezTo>
                <a:cubicBezTo>
                  <a:pt x="767942" y="310379"/>
                  <a:pt x="799115" y="309946"/>
                  <a:pt x="830289" y="312544"/>
                </a:cubicBezTo>
                <a:cubicBezTo>
                  <a:pt x="874451" y="316440"/>
                  <a:pt x="896531" y="338521"/>
                  <a:pt x="900428" y="382683"/>
                </a:cubicBezTo>
                <a:cubicBezTo>
                  <a:pt x="903892" y="420351"/>
                  <a:pt x="905191" y="458018"/>
                  <a:pt x="907788" y="495686"/>
                </a:cubicBezTo>
                <a:cubicBezTo>
                  <a:pt x="908221" y="501747"/>
                  <a:pt x="909087" y="507808"/>
                  <a:pt x="909953" y="516901"/>
                </a:cubicBezTo>
                <a:cubicBezTo>
                  <a:pt x="918612" y="518199"/>
                  <a:pt x="927705" y="522096"/>
                  <a:pt x="935498" y="520364"/>
                </a:cubicBezTo>
                <a:cubicBezTo>
                  <a:pt x="982257" y="509107"/>
                  <a:pt x="1029883" y="516901"/>
                  <a:pt x="1077076" y="513437"/>
                </a:cubicBezTo>
                <a:cubicBezTo>
                  <a:pt x="1109548" y="510839"/>
                  <a:pt x="1142020" y="513004"/>
                  <a:pt x="1177522" y="513004"/>
                </a:cubicBezTo>
                <a:cubicBezTo>
                  <a:pt x="1180986" y="486593"/>
                  <a:pt x="1184883" y="455853"/>
                  <a:pt x="1189212" y="425113"/>
                </a:cubicBezTo>
                <a:cubicBezTo>
                  <a:pt x="1190078" y="418186"/>
                  <a:pt x="1190078" y="410825"/>
                  <a:pt x="1192243" y="403898"/>
                </a:cubicBezTo>
                <a:cubicBezTo>
                  <a:pt x="1198304" y="385714"/>
                  <a:pt x="1190944" y="358004"/>
                  <a:pt x="1222983" y="356705"/>
                </a:cubicBezTo>
                <a:cubicBezTo>
                  <a:pt x="1236405" y="334624"/>
                  <a:pt x="1257620" y="336789"/>
                  <a:pt x="1279701" y="336356"/>
                </a:cubicBezTo>
                <a:cubicBezTo>
                  <a:pt x="1304813" y="335923"/>
                  <a:pt x="1329491" y="335490"/>
                  <a:pt x="1354603" y="329862"/>
                </a:cubicBezTo>
                <a:cubicBezTo>
                  <a:pt x="1386209" y="322935"/>
                  <a:pt x="1419114" y="322069"/>
                  <a:pt x="1451586" y="321636"/>
                </a:cubicBezTo>
                <a:cubicBezTo>
                  <a:pt x="1501376" y="320770"/>
                  <a:pt x="1551167" y="322502"/>
                  <a:pt x="1600524" y="322502"/>
                </a:cubicBezTo>
                <a:cubicBezTo>
                  <a:pt x="1651180" y="322069"/>
                  <a:pt x="1702270" y="321203"/>
                  <a:pt x="1752926" y="319904"/>
                </a:cubicBezTo>
                <a:cubicBezTo>
                  <a:pt x="1805314" y="318605"/>
                  <a:pt x="1857702" y="315141"/>
                  <a:pt x="1910523" y="314275"/>
                </a:cubicBezTo>
                <a:cubicBezTo>
                  <a:pt x="1935635" y="313842"/>
                  <a:pt x="1961613" y="316440"/>
                  <a:pt x="1986291" y="319904"/>
                </a:cubicBezTo>
                <a:cubicBezTo>
                  <a:pt x="2017031" y="324233"/>
                  <a:pt x="2030453" y="345881"/>
                  <a:pt x="2032618" y="377488"/>
                </a:cubicBezTo>
                <a:cubicBezTo>
                  <a:pt x="2047772" y="377920"/>
                  <a:pt x="2062059" y="358437"/>
                  <a:pt x="2075481" y="373591"/>
                </a:cubicBezTo>
                <a:cubicBezTo>
                  <a:pt x="2085006" y="384415"/>
                  <a:pt x="2090635" y="398703"/>
                  <a:pt x="2099727" y="414289"/>
                </a:cubicBezTo>
                <a:cubicBezTo>
                  <a:pt x="2106654" y="410392"/>
                  <a:pt x="2116612" y="406496"/>
                  <a:pt x="2125704" y="400434"/>
                </a:cubicBezTo>
                <a:cubicBezTo>
                  <a:pt x="2196277" y="353675"/>
                  <a:pt x="2272911" y="318605"/>
                  <a:pt x="2348679" y="281370"/>
                </a:cubicBezTo>
                <a:cubicBezTo>
                  <a:pt x="2385047" y="263619"/>
                  <a:pt x="2422715" y="248898"/>
                  <a:pt x="2460815" y="235044"/>
                </a:cubicBezTo>
                <a:cubicBezTo>
                  <a:pt x="2536150" y="207767"/>
                  <a:pt x="2612351" y="181790"/>
                  <a:pt x="2688119" y="156245"/>
                </a:cubicBezTo>
                <a:cubicBezTo>
                  <a:pt x="2727086" y="142823"/>
                  <a:pt x="2766918" y="130700"/>
                  <a:pt x="2806317" y="118145"/>
                </a:cubicBezTo>
                <a:cubicBezTo>
                  <a:pt x="2811946" y="116413"/>
                  <a:pt x="2818007" y="114248"/>
                  <a:pt x="2824069" y="112949"/>
                </a:cubicBezTo>
                <a:cubicBezTo>
                  <a:pt x="2856541" y="105589"/>
                  <a:pt x="2868663" y="112083"/>
                  <a:pt x="2879487" y="143689"/>
                </a:cubicBezTo>
                <a:cubicBezTo>
                  <a:pt x="2898971" y="200840"/>
                  <a:pt x="2899403" y="259722"/>
                  <a:pt x="2892909" y="319038"/>
                </a:cubicBezTo>
                <a:cubicBezTo>
                  <a:pt x="2891177" y="334192"/>
                  <a:pt x="2887713" y="349345"/>
                  <a:pt x="2882951" y="363633"/>
                </a:cubicBezTo>
                <a:cubicBezTo>
                  <a:pt x="2881219" y="369261"/>
                  <a:pt x="2872127" y="377920"/>
                  <a:pt x="2869096" y="376622"/>
                </a:cubicBezTo>
                <a:cubicBezTo>
                  <a:pt x="2862602" y="374457"/>
                  <a:pt x="2855242" y="367962"/>
                  <a:pt x="2853510" y="361468"/>
                </a:cubicBezTo>
                <a:cubicBezTo>
                  <a:pt x="2850479" y="351077"/>
                  <a:pt x="2850479" y="339387"/>
                  <a:pt x="2850912" y="328563"/>
                </a:cubicBezTo>
                <a:cubicBezTo>
                  <a:pt x="2852211" y="285700"/>
                  <a:pt x="2854809" y="242837"/>
                  <a:pt x="2856107" y="200407"/>
                </a:cubicBezTo>
                <a:cubicBezTo>
                  <a:pt x="2857406" y="186119"/>
                  <a:pt x="2854809" y="171399"/>
                  <a:pt x="2852644" y="149318"/>
                </a:cubicBezTo>
                <a:close/>
                <a:moveTo>
                  <a:pt x="845875" y="374024"/>
                </a:moveTo>
                <a:cubicBezTo>
                  <a:pt x="800414" y="374024"/>
                  <a:pt x="759283" y="374024"/>
                  <a:pt x="717719" y="374024"/>
                </a:cubicBezTo>
                <a:cubicBezTo>
                  <a:pt x="670093" y="374024"/>
                  <a:pt x="622468" y="377488"/>
                  <a:pt x="575708" y="371859"/>
                </a:cubicBezTo>
                <a:cubicBezTo>
                  <a:pt x="533711" y="367096"/>
                  <a:pt x="498208" y="376189"/>
                  <a:pt x="462273" y="395672"/>
                </a:cubicBezTo>
                <a:cubicBezTo>
                  <a:pt x="412915" y="422082"/>
                  <a:pt x="362259" y="445029"/>
                  <a:pt x="312036" y="470141"/>
                </a:cubicBezTo>
                <a:cubicBezTo>
                  <a:pt x="273935" y="489191"/>
                  <a:pt x="236268" y="509973"/>
                  <a:pt x="198167" y="529023"/>
                </a:cubicBezTo>
                <a:cubicBezTo>
                  <a:pt x="163098" y="546775"/>
                  <a:pt x="127595" y="563660"/>
                  <a:pt x="87330" y="583576"/>
                </a:cubicBezTo>
                <a:cubicBezTo>
                  <a:pt x="91226" y="617780"/>
                  <a:pt x="94257" y="657180"/>
                  <a:pt x="100751" y="696146"/>
                </a:cubicBezTo>
                <a:cubicBezTo>
                  <a:pt x="110709" y="756327"/>
                  <a:pt x="120667" y="816942"/>
                  <a:pt x="152274" y="871062"/>
                </a:cubicBezTo>
                <a:cubicBezTo>
                  <a:pt x="165262" y="893143"/>
                  <a:pt x="178251" y="914791"/>
                  <a:pt x="192972" y="935573"/>
                </a:cubicBezTo>
                <a:cubicBezTo>
                  <a:pt x="236701" y="997486"/>
                  <a:pt x="290388" y="1045545"/>
                  <a:pt x="366156" y="1067626"/>
                </a:cubicBezTo>
                <a:cubicBezTo>
                  <a:pt x="432399" y="1087109"/>
                  <a:pt x="496910" y="1092737"/>
                  <a:pt x="564451" y="1075852"/>
                </a:cubicBezTo>
                <a:cubicBezTo>
                  <a:pt x="615108" y="1062863"/>
                  <a:pt x="658404" y="1038617"/>
                  <a:pt x="699102" y="1007444"/>
                </a:cubicBezTo>
                <a:cubicBezTo>
                  <a:pt x="724646" y="987961"/>
                  <a:pt x="745428" y="964148"/>
                  <a:pt x="759716" y="935573"/>
                </a:cubicBezTo>
                <a:cubicBezTo>
                  <a:pt x="778766" y="897472"/>
                  <a:pt x="796085" y="858506"/>
                  <a:pt x="806043" y="816509"/>
                </a:cubicBezTo>
                <a:cubicBezTo>
                  <a:pt x="819898" y="757193"/>
                  <a:pt x="837216" y="698744"/>
                  <a:pt x="847607" y="638562"/>
                </a:cubicBezTo>
                <a:cubicBezTo>
                  <a:pt x="854967" y="595699"/>
                  <a:pt x="855400" y="551537"/>
                  <a:pt x="854967" y="507808"/>
                </a:cubicBezTo>
                <a:cubicBezTo>
                  <a:pt x="854534" y="465378"/>
                  <a:pt x="849339" y="422948"/>
                  <a:pt x="845875" y="374024"/>
                </a:cubicBezTo>
                <a:close/>
                <a:moveTo>
                  <a:pt x="1245064" y="393940"/>
                </a:moveTo>
                <a:cubicBezTo>
                  <a:pt x="1242899" y="399136"/>
                  <a:pt x="1241600" y="400867"/>
                  <a:pt x="1241600" y="403032"/>
                </a:cubicBezTo>
                <a:cubicBezTo>
                  <a:pt x="1240302" y="487459"/>
                  <a:pt x="1239003" y="571454"/>
                  <a:pt x="1237704" y="655881"/>
                </a:cubicBezTo>
                <a:cubicBezTo>
                  <a:pt x="1236405" y="730350"/>
                  <a:pt x="1236405" y="804386"/>
                  <a:pt x="1251126" y="877989"/>
                </a:cubicBezTo>
                <a:cubicBezTo>
                  <a:pt x="1256321" y="904833"/>
                  <a:pt x="1258486" y="932542"/>
                  <a:pt x="1279701" y="953757"/>
                </a:cubicBezTo>
                <a:cubicBezTo>
                  <a:pt x="1299617" y="973240"/>
                  <a:pt x="1319966" y="990992"/>
                  <a:pt x="1347676" y="998785"/>
                </a:cubicBezTo>
                <a:cubicBezTo>
                  <a:pt x="1372354" y="1005712"/>
                  <a:pt x="1396600" y="1012207"/>
                  <a:pt x="1420846" y="1019567"/>
                </a:cubicBezTo>
                <a:cubicBezTo>
                  <a:pt x="1527354" y="1052472"/>
                  <a:pt x="1627801" y="1036452"/>
                  <a:pt x="1721320" y="978003"/>
                </a:cubicBezTo>
                <a:cubicBezTo>
                  <a:pt x="1764183" y="951159"/>
                  <a:pt x="1804448" y="919553"/>
                  <a:pt x="1832591" y="875824"/>
                </a:cubicBezTo>
                <a:cubicBezTo>
                  <a:pt x="1873722" y="812179"/>
                  <a:pt x="1900565" y="741607"/>
                  <a:pt x="1926110" y="671034"/>
                </a:cubicBezTo>
                <a:cubicBezTo>
                  <a:pt x="1954252" y="594400"/>
                  <a:pt x="1964210" y="513437"/>
                  <a:pt x="1978498" y="433339"/>
                </a:cubicBezTo>
                <a:cubicBezTo>
                  <a:pt x="1981096" y="419052"/>
                  <a:pt x="1978931" y="403465"/>
                  <a:pt x="1978931" y="385714"/>
                </a:cubicBezTo>
                <a:cubicBezTo>
                  <a:pt x="1959881" y="385714"/>
                  <a:pt x="1943861" y="386147"/>
                  <a:pt x="1927842" y="385714"/>
                </a:cubicBezTo>
                <a:cubicBezTo>
                  <a:pt x="1886277" y="384415"/>
                  <a:pt x="1845146" y="381384"/>
                  <a:pt x="1803582" y="381817"/>
                </a:cubicBezTo>
                <a:cubicBezTo>
                  <a:pt x="1765915" y="382250"/>
                  <a:pt x="1728680" y="387446"/>
                  <a:pt x="1691013" y="389177"/>
                </a:cubicBezTo>
                <a:cubicBezTo>
                  <a:pt x="1652479" y="390909"/>
                  <a:pt x="1614379" y="389610"/>
                  <a:pt x="1575845" y="390909"/>
                </a:cubicBezTo>
                <a:cubicBezTo>
                  <a:pt x="1514798" y="393507"/>
                  <a:pt x="1453751" y="396971"/>
                  <a:pt x="1393136" y="400001"/>
                </a:cubicBezTo>
                <a:cubicBezTo>
                  <a:pt x="1377983" y="400867"/>
                  <a:pt x="1362396" y="398703"/>
                  <a:pt x="1347676" y="401300"/>
                </a:cubicBezTo>
                <a:cubicBezTo>
                  <a:pt x="1313472" y="407795"/>
                  <a:pt x="1279268" y="412124"/>
                  <a:pt x="1245064" y="393940"/>
                </a:cubicBezTo>
                <a:close/>
                <a:moveTo>
                  <a:pt x="343642" y="385714"/>
                </a:moveTo>
                <a:cubicBezTo>
                  <a:pt x="343642" y="384415"/>
                  <a:pt x="343642" y="383549"/>
                  <a:pt x="343642" y="382250"/>
                </a:cubicBezTo>
                <a:cubicBezTo>
                  <a:pt x="263111" y="384848"/>
                  <a:pt x="182581" y="387879"/>
                  <a:pt x="99452" y="390476"/>
                </a:cubicBezTo>
                <a:cubicBezTo>
                  <a:pt x="72176" y="428577"/>
                  <a:pt x="93824" y="476635"/>
                  <a:pt x="81701" y="520797"/>
                </a:cubicBezTo>
                <a:cubicBezTo>
                  <a:pt x="170025" y="475769"/>
                  <a:pt x="257050" y="430742"/>
                  <a:pt x="343642" y="385714"/>
                </a:cubicBezTo>
                <a:close/>
                <a:moveTo>
                  <a:pt x="2043442" y="431607"/>
                </a:moveTo>
                <a:cubicBezTo>
                  <a:pt x="2026557" y="448493"/>
                  <a:pt x="2026124" y="450225"/>
                  <a:pt x="2033484" y="493954"/>
                </a:cubicBezTo>
                <a:cubicBezTo>
                  <a:pt x="2041277" y="473172"/>
                  <a:pt x="2050802" y="454554"/>
                  <a:pt x="2043442" y="431607"/>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9" name="Google Shape;109;p14"/>
          <p:cNvSpPr/>
          <p:nvPr/>
        </p:nvSpPr>
        <p:spPr>
          <a:xfrm rot="516939">
            <a:off x="644639" y="3385718"/>
            <a:ext cx="619067" cy="557108"/>
          </a:xfrm>
          <a:custGeom>
            <a:avLst/>
            <a:gdLst/>
            <a:ahLst/>
            <a:cxnLst/>
            <a:rect l="l" t="t" r="r" b="b"/>
            <a:pathLst>
              <a:path w="1236528" h="1112770" extrusionOk="0">
                <a:moveTo>
                  <a:pt x="958162" y="766260"/>
                </a:moveTo>
                <a:cubicBezTo>
                  <a:pt x="968009" y="812955"/>
                  <a:pt x="978809" y="855520"/>
                  <a:pt x="985797" y="898402"/>
                </a:cubicBezTo>
                <a:cubicBezTo>
                  <a:pt x="995644" y="957167"/>
                  <a:pt x="1003268" y="1016250"/>
                  <a:pt x="1010574" y="1075650"/>
                </a:cubicBezTo>
                <a:cubicBezTo>
                  <a:pt x="1014385" y="1105191"/>
                  <a:pt x="991197" y="1122027"/>
                  <a:pt x="964832" y="1107415"/>
                </a:cubicBezTo>
                <a:cubicBezTo>
                  <a:pt x="909244" y="1076603"/>
                  <a:pt x="854291" y="1043885"/>
                  <a:pt x="800290" y="1010214"/>
                </a:cubicBezTo>
                <a:cubicBezTo>
                  <a:pt x="758043" y="984167"/>
                  <a:pt x="717066" y="955261"/>
                  <a:pt x="674819" y="929214"/>
                </a:cubicBezTo>
                <a:cubicBezTo>
                  <a:pt x="668149" y="925085"/>
                  <a:pt x="655125" y="926673"/>
                  <a:pt x="647184" y="930167"/>
                </a:cubicBezTo>
                <a:cubicBezTo>
                  <a:pt x="628125" y="938426"/>
                  <a:pt x="610337" y="949543"/>
                  <a:pt x="591913" y="959708"/>
                </a:cubicBezTo>
                <a:cubicBezTo>
                  <a:pt x="556336" y="979085"/>
                  <a:pt x="520124" y="997826"/>
                  <a:pt x="483912" y="1016250"/>
                </a:cubicBezTo>
                <a:cubicBezTo>
                  <a:pt x="441030" y="1038167"/>
                  <a:pt x="396559" y="1053732"/>
                  <a:pt x="352088" y="1070568"/>
                </a:cubicBezTo>
                <a:cubicBezTo>
                  <a:pt x="328900" y="1079144"/>
                  <a:pt x="304441" y="1084544"/>
                  <a:pt x="280300" y="1089309"/>
                </a:cubicBezTo>
                <a:cubicBezTo>
                  <a:pt x="259970" y="1093438"/>
                  <a:pt x="244088" y="1071838"/>
                  <a:pt x="252347" y="1053097"/>
                </a:cubicBezTo>
                <a:cubicBezTo>
                  <a:pt x="254253" y="1048650"/>
                  <a:pt x="255841" y="1043250"/>
                  <a:pt x="259335" y="1040073"/>
                </a:cubicBezTo>
                <a:cubicBezTo>
                  <a:pt x="289194" y="1009897"/>
                  <a:pt x="286017" y="968602"/>
                  <a:pt x="294912" y="931755"/>
                </a:cubicBezTo>
                <a:cubicBezTo>
                  <a:pt x="305076" y="889190"/>
                  <a:pt x="312700" y="845990"/>
                  <a:pt x="321276" y="803108"/>
                </a:cubicBezTo>
                <a:cubicBezTo>
                  <a:pt x="326994" y="773884"/>
                  <a:pt x="331759" y="744660"/>
                  <a:pt x="337159" y="713531"/>
                </a:cubicBezTo>
                <a:cubicBezTo>
                  <a:pt x="329218" y="707813"/>
                  <a:pt x="320959" y="702413"/>
                  <a:pt x="313335" y="696695"/>
                </a:cubicBezTo>
                <a:cubicBezTo>
                  <a:pt x="229476" y="633801"/>
                  <a:pt x="145617" y="571542"/>
                  <a:pt x="62393" y="508012"/>
                </a:cubicBezTo>
                <a:cubicBezTo>
                  <a:pt x="43652" y="493718"/>
                  <a:pt x="28087" y="474659"/>
                  <a:pt x="12204" y="456871"/>
                </a:cubicBezTo>
                <a:cubicBezTo>
                  <a:pt x="-8443" y="433365"/>
                  <a:pt x="-2725" y="410812"/>
                  <a:pt x="28087" y="402871"/>
                </a:cubicBezTo>
                <a:cubicBezTo>
                  <a:pt x="57628" y="395247"/>
                  <a:pt x="88440" y="390800"/>
                  <a:pt x="118934" y="389529"/>
                </a:cubicBezTo>
                <a:cubicBezTo>
                  <a:pt x="157687" y="387941"/>
                  <a:pt x="196441" y="391435"/>
                  <a:pt x="235194" y="391435"/>
                </a:cubicBezTo>
                <a:cubicBezTo>
                  <a:pt x="269500" y="391435"/>
                  <a:pt x="304123" y="389529"/>
                  <a:pt x="338429" y="388894"/>
                </a:cubicBezTo>
                <a:cubicBezTo>
                  <a:pt x="366065" y="388576"/>
                  <a:pt x="394018" y="387941"/>
                  <a:pt x="421653" y="389212"/>
                </a:cubicBezTo>
                <a:cubicBezTo>
                  <a:pt x="437853" y="389847"/>
                  <a:pt x="444842" y="381588"/>
                  <a:pt x="450242" y="368564"/>
                </a:cubicBezTo>
                <a:cubicBezTo>
                  <a:pt x="476607" y="304082"/>
                  <a:pt x="501065" y="238646"/>
                  <a:pt x="530607" y="175752"/>
                </a:cubicBezTo>
                <a:cubicBezTo>
                  <a:pt x="557289" y="119210"/>
                  <a:pt x="590642" y="65846"/>
                  <a:pt x="636384" y="22010"/>
                </a:cubicBezTo>
                <a:cubicBezTo>
                  <a:pt x="669102" y="-9437"/>
                  <a:pt x="700866" y="-7531"/>
                  <a:pt x="725961" y="29951"/>
                </a:cubicBezTo>
                <a:cubicBezTo>
                  <a:pt x="745972" y="59493"/>
                  <a:pt x="763125" y="91575"/>
                  <a:pt x="777420" y="123975"/>
                </a:cubicBezTo>
                <a:cubicBezTo>
                  <a:pt x="816173" y="211646"/>
                  <a:pt x="840632" y="304082"/>
                  <a:pt x="865091" y="396518"/>
                </a:cubicBezTo>
                <a:cubicBezTo>
                  <a:pt x="872397" y="424153"/>
                  <a:pt x="872714" y="422565"/>
                  <a:pt x="900985" y="425106"/>
                </a:cubicBezTo>
                <a:cubicBezTo>
                  <a:pt x="962291" y="430188"/>
                  <a:pt x="1023915" y="431777"/>
                  <a:pt x="1083950" y="447341"/>
                </a:cubicBezTo>
                <a:cubicBezTo>
                  <a:pt x="1132233" y="459730"/>
                  <a:pt x="1173210" y="487047"/>
                  <a:pt x="1215775" y="509918"/>
                </a:cubicBezTo>
                <a:cubicBezTo>
                  <a:pt x="1240233" y="523259"/>
                  <a:pt x="1243728" y="561059"/>
                  <a:pt x="1222763" y="580118"/>
                </a:cubicBezTo>
                <a:cubicBezTo>
                  <a:pt x="1200845" y="600130"/>
                  <a:pt x="1180516" y="621730"/>
                  <a:pt x="1152562" y="635072"/>
                </a:cubicBezTo>
                <a:cubicBezTo>
                  <a:pt x="1130645" y="645554"/>
                  <a:pt x="1111904" y="663025"/>
                  <a:pt x="1091574" y="676683"/>
                </a:cubicBezTo>
                <a:cubicBezTo>
                  <a:pt x="1069339" y="691613"/>
                  <a:pt x="1046468" y="705272"/>
                  <a:pt x="1024233" y="720201"/>
                </a:cubicBezTo>
                <a:cubicBezTo>
                  <a:pt x="1002315" y="734813"/>
                  <a:pt x="980715" y="750378"/>
                  <a:pt x="958162" y="766260"/>
                </a:cubicBezTo>
                <a:close/>
                <a:moveTo>
                  <a:pt x="406406" y="685895"/>
                </a:moveTo>
                <a:cubicBezTo>
                  <a:pt x="420065" y="694789"/>
                  <a:pt x="429277" y="702731"/>
                  <a:pt x="440077" y="707813"/>
                </a:cubicBezTo>
                <a:cubicBezTo>
                  <a:pt x="498524" y="736084"/>
                  <a:pt x="553795" y="768802"/>
                  <a:pt x="604301" y="809778"/>
                </a:cubicBezTo>
                <a:cubicBezTo>
                  <a:pt x="653854" y="849802"/>
                  <a:pt x="655125" y="848531"/>
                  <a:pt x="713572" y="816766"/>
                </a:cubicBezTo>
                <a:cubicBezTo>
                  <a:pt x="717066" y="814861"/>
                  <a:pt x="720878" y="813272"/>
                  <a:pt x="724372" y="811366"/>
                </a:cubicBezTo>
                <a:cubicBezTo>
                  <a:pt x="759949" y="792308"/>
                  <a:pt x="795843" y="773249"/>
                  <a:pt x="831420" y="754190"/>
                </a:cubicBezTo>
                <a:cubicBezTo>
                  <a:pt x="850479" y="744025"/>
                  <a:pt x="869220" y="733543"/>
                  <a:pt x="887644" y="723695"/>
                </a:cubicBezTo>
                <a:cubicBezTo>
                  <a:pt x="881608" y="638566"/>
                  <a:pt x="851749" y="561695"/>
                  <a:pt x="831102" y="483553"/>
                </a:cubicBezTo>
                <a:cubicBezTo>
                  <a:pt x="712619" y="474341"/>
                  <a:pt x="598584" y="454647"/>
                  <a:pt x="482960" y="455282"/>
                </a:cubicBezTo>
                <a:cubicBezTo>
                  <a:pt x="448336" y="529930"/>
                  <a:pt x="426418" y="606801"/>
                  <a:pt x="406406" y="685895"/>
                </a:cubicBezTo>
                <a:close/>
                <a:moveTo>
                  <a:pt x="691655" y="54728"/>
                </a:moveTo>
                <a:cubicBezTo>
                  <a:pt x="646866" y="97928"/>
                  <a:pt x="607478" y="150340"/>
                  <a:pt x="588419" y="199258"/>
                </a:cubicBezTo>
                <a:cubicBezTo>
                  <a:pt x="577301" y="227846"/>
                  <a:pt x="563960" y="255799"/>
                  <a:pt x="552207" y="284070"/>
                </a:cubicBezTo>
                <a:cubicBezTo>
                  <a:pt x="538230" y="317741"/>
                  <a:pt x="524571" y="351411"/>
                  <a:pt x="509324" y="388576"/>
                </a:cubicBezTo>
                <a:cubicBezTo>
                  <a:pt x="612560" y="398106"/>
                  <a:pt x="711666" y="407000"/>
                  <a:pt x="812679" y="416212"/>
                </a:cubicBezTo>
                <a:cubicBezTo>
                  <a:pt x="789173" y="288835"/>
                  <a:pt x="751055" y="170352"/>
                  <a:pt x="691655" y="54728"/>
                </a:cubicBezTo>
                <a:close/>
                <a:moveTo>
                  <a:pt x="415300" y="449882"/>
                </a:moveTo>
                <a:cubicBezTo>
                  <a:pt x="310159" y="449882"/>
                  <a:pt x="209464" y="449882"/>
                  <a:pt x="108770" y="450200"/>
                </a:cubicBezTo>
                <a:cubicBezTo>
                  <a:pt x="103370" y="450200"/>
                  <a:pt x="98287" y="454012"/>
                  <a:pt x="92252" y="455918"/>
                </a:cubicBezTo>
                <a:cubicBezTo>
                  <a:pt x="121793" y="491177"/>
                  <a:pt x="319053" y="637930"/>
                  <a:pt x="350500" y="648095"/>
                </a:cubicBezTo>
                <a:cubicBezTo>
                  <a:pt x="371147" y="584248"/>
                  <a:pt x="392112" y="520400"/>
                  <a:pt x="415300" y="449882"/>
                </a:cubicBezTo>
                <a:close/>
                <a:moveTo>
                  <a:pt x="590642" y="872355"/>
                </a:moveTo>
                <a:cubicBezTo>
                  <a:pt x="531877" y="820261"/>
                  <a:pt x="464218" y="784366"/>
                  <a:pt x="391794" y="747837"/>
                </a:cubicBezTo>
                <a:cubicBezTo>
                  <a:pt x="372418" y="831378"/>
                  <a:pt x="353994" y="911743"/>
                  <a:pt x="334935" y="994967"/>
                </a:cubicBezTo>
                <a:cubicBezTo>
                  <a:pt x="373053" y="982897"/>
                  <a:pt x="408947" y="975591"/>
                  <a:pt x="441348" y="960344"/>
                </a:cubicBezTo>
                <a:cubicBezTo>
                  <a:pt x="490265" y="937155"/>
                  <a:pt x="536960" y="908249"/>
                  <a:pt x="584289" y="881567"/>
                </a:cubicBezTo>
                <a:cubicBezTo>
                  <a:pt x="586195" y="880296"/>
                  <a:pt x="587466" y="876802"/>
                  <a:pt x="590642" y="872355"/>
                </a:cubicBezTo>
                <a:close/>
                <a:moveTo>
                  <a:pt x="889867" y="486730"/>
                </a:moveTo>
                <a:cubicBezTo>
                  <a:pt x="900032" y="525483"/>
                  <a:pt x="906385" y="558836"/>
                  <a:pt x="917503" y="590918"/>
                </a:cubicBezTo>
                <a:cubicBezTo>
                  <a:pt x="928620" y="623319"/>
                  <a:pt x="926079" y="659213"/>
                  <a:pt x="944820" y="693837"/>
                </a:cubicBezTo>
                <a:cubicBezTo>
                  <a:pt x="1017562" y="641742"/>
                  <a:pt x="1094751" y="602989"/>
                  <a:pt x="1157327" y="540412"/>
                </a:cubicBezTo>
                <a:cubicBezTo>
                  <a:pt x="1073468" y="492765"/>
                  <a:pt x="982621" y="497530"/>
                  <a:pt x="889867" y="486730"/>
                </a:cubicBezTo>
                <a:close/>
                <a:moveTo>
                  <a:pt x="903526" y="798978"/>
                </a:moveTo>
                <a:cubicBezTo>
                  <a:pt x="841902" y="825661"/>
                  <a:pt x="788537" y="861237"/>
                  <a:pt x="726914" y="890779"/>
                </a:cubicBezTo>
                <a:cubicBezTo>
                  <a:pt x="796796" y="942238"/>
                  <a:pt x="863502" y="987979"/>
                  <a:pt x="941009" y="1027367"/>
                </a:cubicBezTo>
                <a:cubicBezTo>
                  <a:pt x="934973" y="947002"/>
                  <a:pt x="924809" y="873943"/>
                  <a:pt x="903526" y="798978"/>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0" name="Google Shape;110;p1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591" y="-515548"/>
            <a:ext cx="4673269" cy="700016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 name="Прямоугольник 1"/>
          <p:cNvSpPr/>
          <p:nvPr/>
        </p:nvSpPr>
        <p:spPr>
          <a:xfrm>
            <a:off x="176770" y="175260"/>
            <a:ext cx="8790463" cy="3306105"/>
          </a:xfrm>
          <a:prstGeom prst="rect">
            <a:avLst/>
          </a:prstGeom>
          <a:solidFill>
            <a:srgbClr val="E8D5CA"/>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278" name="Google Shape;278;p25"/>
          <p:cNvSpPr txBox="1"/>
          <p:nvPr/>
        </p:nvSpPr>
        <p:spPr>
          <a:xfrm>
            <a:off x="-49923" y="2928502"/>
            <a:ext cx="9243848" cy="92333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ru-RU" sz="5000" b="1" dirty="0" smtClean="0">
                <a:solidFill>
                  <a:schemeClr val="dk1"/>
                </a:solidFill>
                <a:latin typeface="Roboto"/>
                <a:ea typeface="Roboto"/>
                <a:cs typeface="Roboto"/>
                <a:sym typeface="Roboto"/>
              </a:rPr>
              <a:t>консультирую и обучаю</a:t>
            </a:r>
            <a:endParaRPr sz="5000" b="1" dirty="0">
              <a:solidFill>
                <a:schemeClr val="dk1"/>
              </a:solidFill>
              <a:latin typeface="Roboto"/>
              <a:ea typeface="Roboto"/>
              <a:cs typeface="Roboto"/>
              <a:sym typeface="Roboto"/>
            </a:endParaRPr>
          </a:p>
        </p:txBody>
      </p:sp>
      <p:sp>
        <p:nvSpPr>
          <p:cNvPr id="279" name="Google Shape;279;p25"/>
          <p:cNvSpPr txBox="1"/>
          <p:nvPr/>
        </p:nvSpPr>
        <p:spPr>
          <a:xfrm>
            <a:off x="802661" y="4025727"/>
            <a:ext cx="7500048" cy="680186"/>
          </a:xfrm>
          <a:prstGeom prst="rect">
            <a:avLst/>
          </a:prstGeom>
          <a:noFill/>
          <a:ln>
            <a:noFill/>
          </a:ln>
        </p:spPr>
        <p:txBody>
          <a:bodyPr spcFirstLastPara="1" wrap="square" lIns="0" tIns="0" rIns="0" bIns="0" anchor="t" anchorCtr="0">
            <a:spAutoFit/>
          </a:bodyPr>
          <a:lstStyle/>
          <a:p>
            <a:pPr marL="0" marR="0" lvl="0" indent="0" algn="ctr" rtl="0">
              <a:lnSpc>
                <a:spcPct val="130008"/>
              </a:lnSpc>
              <a:spcBef>
                <a:spcPts val="0"/>
              </a:spcBef>
              <a:spcAft>
                <a:spcPts val="0"/>
              </a:spcAft>
              <a:buNone/>
            </a:pPr>
            <a:r>
              <a:rPr lang="ru-RU" sz="1700" dirty="0" smtClean="0">
                <a:solidFill>
                  <a:schemeClr val="dk1"/>
                </a:solidFill>
                <a:latin typeface="Roboto"/>
                <a:ea typeface="Roboto"/>
                <a:cs typeface="Roboto"/>
                <a:sym typeface="Roboto"/>
              </a:rPr>
              <a:t>На данный момент провожу консультации любого запроса и обучаю людей астрологии, чтобы они тоже могли помогать и зарабатывать.</a:t>
            </a:r>
            <a:endParaRPr sz="700" dirty="0">
              <a:solidFill>
                <a:schemeClr val="dk1"/>
              </a:solidFill>
              <a:latin typeface="Roboto"/>
              <a:ea typeface="Roboto"/>
              <a:cs typeface="Roboto"/>
              <a:sym typeface="Roboto"/>
            </a:endParaRPr>
          </a:p>
        </p:txBody>
      </p:sp>
      <p:sp>
        <p:nvSpPr>
          <p:cNvPr id="280" name="Google Shape;280;p2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1" y="-1298936"/>
            <a:ext cx="4261964" cy="638406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6"/>
          <p:cNvSpPr/>
          <p:nvPr/>
        </p:nvSpPr>
        <p:spPr>
          <a:xfrm>
            <a:off x="258790" y="1160722"/>
            <a:ext cx="2809725" cy="2690560"/>
          </a:xfrm>
          <a:custGeom>
            <a:avLst/>
            <a:gdLst/>
            <a:ahLst/>
            <a:cxnLst/>
            <a:rect l="l" t="t" r="r" b="b"/>
            <a:pathLst>
              <a:path w="5619449" h="5381121" extrusionOk="0">
                <a:moveTo>
                  <a:pt x="2781602" y="0"/>
                </a:moveTo>
                <a:cubicBezTo>
                  <a:pt x="2788044" y="11963"/>
                  <a:pt x="2796326" y="25767"/>
                  <a:pt x="2802768" y="37730"/>
                </a:cubicBezTo>
                <a:cubicBezTo>
                  <a:pt x="2813811" y="35890"/>
                  <a:pt x="2823014" y="37730"/>
                  <a:pt x="2825775" y="34049"/>
                </a:cubicBezTo>
                <a:cubicBezTo>
                  <a:pt x="2846020" y="1841"/>
                  <a:pt x="2876389" y="1841"/>
                  <a:pt x="2907677" y="6442"/>
                </a:cubicBezTo>
                <a:cubicBezTo>
                  <a:pt x="2915959" y="7362"/>
                  <a:pt x="2926082" y="23927"/>
                  <a:pt x="2930683" y="23006"/>
                </a:cubicBezTo>
                <a:cubicBezTo>
                  <a:pt x="3065041" y="-26687"/>
                  <a:pt x="3203079" y="22086"/>
                  <a:pt x="3339276" y="6442"/>
                </a:cubicBezTo>
                <a:cubicBezTo>
                  <a:pt x="3408295" y="-1841"/>
                  <a:pt x="3480075" y="3681"/>
                  <a:pt x="3550014" y="9203"/>
                </a:cubicBezTo>
                <a:cubicBezTo>
                  <a:pt x="3634677" y="16565"/>
                  <a:pt x="3721181" y="48773"/>
                  <a:pt x="3803084" y="38651"/>
                </a:cubicBezTo>
                <a:cubicBezTo>
                  <a:pt x="3882225" y="29448"/>
                  <a:pt x="3952165" y="46933"/>
                  <a:pt x="4019343" y="69939"/>
                </a:cubicBezTo>
                <a:cubicBezTo>
                  <a:pt x="4115970" y="102148"/>
                  <a:pt x="4217198" y="115952"/>
                  <a:pt x="4311064" y="170247"/>
                </a:cubicBezTo>
                <a:cubicBezTo>
                  <a:pt x="4386525" y="214419"/>
                  <a:pt x="4480390" y="234665"/>
                  <a:pt x="4556771" y="284358"/>
                </a:cubicBezTo>
                <a:cubicBezTo>
                  <a:pt x="4624870" y="328530"/>
                  <a:pt x="4686527" y="382825"/>
                  <a:pt x="4749104" y="434360"/>
                </a:cubicBezTo>
                <a:cubicBezTo>
                  <a:pt x="4799718" y="475771"/>
                  <a:pt x="4849412" y="519023"/>
                  <a:pt x="4897265" y="564115"/>
                </a:cubicBezTo>
                <a:cubicBezTo>
                  <a:pt x="5063831" y="719638"/>
                  <a:pt x="5167819" y="917493"/>
                  <a:pt x="5265366" y="1119028"/>
                </a:cubicBezTo>
                <a:cubicBezTo>
                  <a:pt x="5316900" y="1224857"/>
                  <a:pt x="5369355" y="1330686"/>
                  <a:pt x="5420889" y="1436516"/>
                </a:cubicBezTo>
                <a:cubicBezTo>
                  <a:pt x="5493589" y="1586517"/>
                  <a:pt x="5534081" y="1742040"/>
                  <a:pt x="5554326" y="1910446"/>
                </a:cubicBezTo>
                <a:cubicBezTo>
                  <a:pt x="5576412" y="2095417"/>
                  <a:pt x="5566289" y="2279468"/>
                  <a:pt x="5578253" y="2463518"/>
                </a:cubicBezTo>
                <a:cubicBezTo>
                  <a:pt x="5584694" y="2564746"/>
                  <a:pt x="5596658" y="2665054"/>
                  <a:pt x="5610461" y="2765361"/>
                </a:cubicBezTo>
                <a:cubicBezTo>
                  <a:pt x="5627026" y="2886835"/>
                  <a:pt x="5620584" y="3008308"/>
                  <a:pt x="5592056" y="3125181"/>
                </a:cubicBezTo>
                <a:cubicBezTo>
                  <a:pt x="5574571" y="3197880"/>
                  <a:pt x="5553406" y="3275182"/>
                  <a:pt x="5522117" y="3342360"/>
                </a:cubicBezTo>
                <a:cubicBezTo>
                  <a:pt x="5460460" y="3473956"/>
                  <a:pt x="5379478" y="3597270"/>
                  <a:pt x="5309539" y="3725186"/>
                </a:cubicBezTo>
                <a:cubicBezTo>
                  <a:pt x="5272728" y="3790524"/>
                  <a:pt x="5246041" y="3862303"/>
                  <a:pt x="5205550" y="3924881"/>
                </a:cubicBezTo>
                <a:cubicBezTo>
                  <a:pt x="5103402" y="4082244"/>
                  <a:pt x="5050027" y="4262614"/>
                  <a:pt x="4955241" y="4422738"/>
                </a:cubicBezTo>
                <a:cubicBezTo>
                  <a:pt x="4893584" y="4526726"/>
                  <a:pt x="4816283" y="4619672"/>
                  <a:pt x="4723337" y="4697894"/>
                </a:cubicBezTo>
                <a:cubicBezTo>
                  <a:pt x="4618428" y="4786238"/>
                  <a:pt x="4514440" y="4877343"/>
                  <a:pt x="4402169" y="4954644"/>
                </a:cubicBezTo>
                <a:cubicBezTo>
                  <a:pt x="4245726" y="5060474"/>
                  <a:pt x="4085601" y="5161701"/>
                  <a:pt x="3919036" y="5250966"/>
                </a:cubicBezTo>
                <a:cubicBezTo>
                  <a:pt x="3828851" y="5299739"/>
                  <a:pt x="3723022" y="5319985"/>
                  <a:pt x="3623634" y="5352193"/>
                </a:cubicBezTo>
                <a:cubicBezTo>
                  <a:pt x="3611671" y="5355875"/>
                  <a:pt x="3597867" y="5355875"/>
                  <a:pt x="3584984" y="5355875"/>
                </a:cubicBezTo>
                <a:cubicBezTo>
                  <a:pt x="3535290" y="5357715"/>
                  <a:pt x="3487437" y="5335629"/>
                  <a:pt x="3434062" y="5369678"/>
                </a:cubicBezTo>
                <a:cubicBezTo>
                  <a:pt x="3400013" y="5390844"/>
                  <a:pt x="3341117" y="5377040"/>
                  <a:pt x="3293263" y="5372439"/>
                </a:cubicBezTo>
                <a:cubicBezTo>
                  <a:pt x="3151544" y="5360476"/>
                  <a:pt x="3007064" y="5392685"/>
                  <a:pt x="2865345" y="5350353"/>
                </a:cubicBezTo>
                <a:cubicBezTo>
                  <a:pt x="2817492" y="5335629"/>
                  <a:pt x="2761357" y="5349433"/>
                  <a:pt x="2709823" y="5345752"/>
                </a:cubicBezTo>
                <a:cubicBezTo>
                  <a:pt x="2537735" y="5331948"/>
                  <a:pt x="2363807" y="5348513"/>
                  <a:pt x="2194481" y="5306181"/>
                </a:cubicBezTo>
                <a:cubicBezTo>
                  <a:pt x="2185278" y="5304341"/>
                  <a:pt x="2174235" y="5306181"/>
                  <a:pt x="2165033" y="5308021"/>
                </a:cubicBezTo>
                <a:cubicBezTo>
                  <a:pt x="1984663" y="5349433"/>
                  <a:pt x="1815336" y="5276733"/>
                  <a:pt x="1643249" y="5249125"/>
                </a:cubicBezTo>
                <a:cubicBezTo>
                  <a:pt x="1518095" y="5228880"/>
                  <a:pt x="1400302" y="5163541"/>
                  <a:pt x="1278829" y="5117529"/>
                </a:cubicBezTo>
                <a:cubicBezTo>
                  <a:pt x="1227294" y="5098204"/>
                  <a:pt x="1177601" y="5073357"/>
                  <a:pt x="1125146" y="5054952"/>
                </a:cubicBezTo>
                <a:cubicBezTo>
                  <a:pt x="983427" y="5004338"/>
                  <a:pt x="891402" y="4889306"/>
                  <a:pt x="783732" y="4795440"/>
                </a:cubicBezTo>
                <a:cubicBezTo>
                  <a:pt x="595080" y="4630715"/>
                  <a:pt x="480969" y="4411695"/>
                  <a:pt x="354894" y="4201877"/>
                </a:cubicBezTo>
                <a:cubicBezTo>
                  <a:pt x="289556" y="4100649"/>
                  <a:pt x="229740" y="3994820"/>
                  <a:pt x="174525" y="3888070"/>
                </a:cubicBezTo>
                <a:cubicBezTo>
                  <a:pt x="81579" y="3708621"/>
                  <a:pt x="19922" y="3516288"/>
                  <a:pt x="7038" y="3315673"/>
                </a:cubicBezTo>
                <a:cubicBezTo>
                  <a:pt x="-5845" y="3116898"/>
                  <a:pt x="1517" y="2917203"/>
                  <a:pt x="8879" y="2717508"/>
                </a:cubicBezTo>
                <a:cubicBezTo>
                  <a:pt x="14400" y="2573949"/>
                  <a:pt x="24523" y="2430389"/>
                  <a:pt x="49370" y="2289590"/>
                </a:cubicBezTo>
                <a:cubicBezTo>
                  <a:pt x="73297" y="2151552"/>
                  <a:pt x="109187" y="2013514"/>
                  <a:pt x="156119" y="1880998"/>
                </a:cubicBezTo>
                <a:cubicBezTo>
                  <a:pt x="208574" y="1733757"/>
                  <a:pt x="269311" y="1587437"/>
                  <a:pt x="346612" y="1453080"/>
                </a:cubicBezTo>
                <a:cubicBezTo>
                  <a:pt x="421152" y="1324245"/>
                  <a:pt x="480049" y="1185286"/>
                  <a:pt x="603363" y="1084979"/>
                </a:cubicBezTo>
                <a:cubicBezTo>
                  <a:pt x="702750" y="1003996"/>
                  <a:pt x="795696" y="913812"/>
                  <a:pt x="888641" y="826388"/>
                </a:cubicBezTo>
                <a:cubicBezTo>
                  <a:pt x="1025759" y="699393"/>
                  <a:pt x="1171159" y="583441"/>
                  <a:pt x="1318400" y="470249"/>
                </a:cubicBezTo>
                <a:cubicBezTo>
                  <a:pt x="1423308" y="389267"/>
                  <a:pt x="1537420" y="317487"/>
                  <a:pt x="1656133" y="258591"/>
                </a:cubicBezTo>
                <a:cubicBezTo>
                  <a:pt x="1724231" y="225462"/>
                  <a:pt x="1802453" y="210738"/>
                  <a:pt x="1874233" y="176689"/>
                </a:cubicBezTo>
                <a:cubicBezTo>
                  <a:pt x="1969019" y="132516"/>
                  <a:pt x="2073927" y="105829"/>
                  <a:pt x="2176996" y="80062"/>
                </a:cubicBezTo>
                <a:cubicBezTo>
                  <a:pt x="2253377" y="60737"/>
                  <a:pt x="2335280" y="62577"/>
                  <a:pt x="2409820" y="39571"/>
                </a:cubicBezTo>
                <a:cubicBezTo>
                  <a:pt x="2531294" y="2761"/>
                  <a:pt x="2658288" y="27608"/>
                  <a:pt x="2781602" y="0"/>
                </a:cubicBezTo>
                <a:close/>
              </a:path>
            </a:pathLst>
          </a:custGeom>
          <a:solidFill>
            <a:srgbClr val="7894FF"/>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86" name="Google Shape;286;p26"/>
          <p:cNvSpPr/>
          <p:nvPr/>
        </p:nvSpPr>
        <p:spPr>
          <a:xfrm rot="4044128">
            <a:off x="6091669" y="1168336"/>
            <a:ext cx="2815128" cy="2683320"/>
          </a:xfrm>
          <a:custGeom>
            <a:avLst/>
            <a:gdLst/>
            <a:ahLst/>
            <a:cxnLst/>
            <a:rect l="l" t="t" r="r" b="b"/>
            <a:pathLst>
              <a:path w="5619449" h="5381121" extrusionOk="0">
                <a:moveTo>
                  <a:pt x="2781602" y="0"/>
                </a:moveTo>
                <a:cubicBezTo>
                  <a:pt x="2788044" y="11963"/>
                  <a:pt x="2796326" y="25767"/>
                  <a:pt x="2802768" y="37730"/>
                </a:cubicBezTo>
                <a:cubicBezTo>
                  <a:pt x="2813811" y="35890"/>
                  <a:pt x="2823014" y="37730"/>
                  <a:pt x="2825775" y="34049"/>
                </a:cubicBezTo>
                <a:cubicBezTo>
                  <a:pt x="2846020" y="1841"/>
                  <a:pt x="2876389" y="1841"/>
                  <a:pt x="2907677" y="6442"/>
                </a:cubicBezTo>
                <a:cubicBezTo>
                  <a:pt x="2915959" y="7362"/>
                  <a:pt x="2926082" y="23927"/>
                  <a:pt x="2930683" y="23006"/>
                </a:cubicBezTo>
                <a:cubicBezTo>
                  <a:pt x="3065041" y="-26687"/>
                  <a:pt x="3203079" y="22086"/>
                  <a:pt x="3339276" y="6442"/>
                </a:cubicBezTo>
                <a:cubicBezTo>
                  <a:pt x="3408295" y="-1841"/>
                  <a:pt x="3480075" y="3681"/>
                  <a:pt x="3550014" y="9203"/>
                </a:cubicBezTo>
                <a:cubicBezTo>
                  <a:pt x="3634677" y="16565"/>
                  <a:pt x="3721181" y="48773"/>
                  <a:pt x="3803084" y="38651"/>
                </a:cubicBezTo>
                <a:cubicBezTo>
                  <a:pt x="3882225" y="29448"/>
                  <a:pt x="3952165" y="46933"/>
                  <a:pt x="4019343" y="69939"/>
                </a:cubicBezTo>
                <a:cubicBezTo>
                  <a:pt x="4115970" y="102148"/>
                  <a:pt x="4217198" y="115952"/>
                  <a:pt x="4311064" y="170247"/>
                </a:cubicBezTo>
                <a:cubicBezTo>
                  <a:pt x="4386525" y="214419"/>
                  <a:pt x="4480390" y="234665"/>
                  <a:pt x="4556771" y="284358"/>
                </a:cubicBezTo>
                <a:cubicBezTo>
                  <a:pt x="4624870" y="328530"/>
                  <a:pt x="4686527" y="382825"/>
                  <a:pt x="4749104" y="434360"/>
                </a:cubicBezTo>
                <a:cubicBezTo>
                  <a:pt x="4799718" y="475771"/>
                  <a:pt x="4849412" y="519023"/>
                  <a:pt x="4897265" y="564115"/>
                </a:cubicBezTo>
                <a:cubicBezTo>
                  <a:pt x="5063831" y="719638"/>
                  <a:pt x="5167819" y="917493"/>
                  <a:pt x="5265366" y="1119028"/>
                </a:cubicBezTo>
                <a:cubicBezTo>
                  <a:pt x="5316900" y="1224857"/>
                  <a:pt x="5369355" y="1330686"/>
                  <a:pt x="5420889" y="1436516"/>
                </a:cubicBezTo>
                <a:cubicBezTo>
                  <a:pt x="5493589" y="1586517"/>
                  <a:pt x="5534081" y="1742040"/>
                  <a:pt x="5554326" y="1910446"/>
                </a:cubicBezTo>
                <a:cubicBezTo>
                  <a:pt x="5576412" y="2095417"/>
                  <a:pt x="5566289" y="2279468"/>
                  <a:pt x="5578253" y="2463518"/>
                </a:cubicBezTo>
                <a:cubicBezTo>
                  <a:pt x="5584694" y="2564746"/>
                  <a:pt x="5596658" y="2665054"/>
                  <a:pt x="5610461" y="2765361"/>
                </a:cubicBezTo>
                <a:cubicBezTo>
                  <a:pt x="5627026" y="2886835"/>
                  <a:pt x="5620584" y="3008308"/>
                  <a:pt x="5592056" y="3125181"/>
                </a:cubicBezTo>
                <a:cubicBezTo>
                  <a:pt x="5574571" y="3197880"/>
                  <a:pt x="5553406" y="3275182"/>
                  <a:pt x="5522117" y="3342360"/>
                </a:cubicBezTo>
                <a:cubicBezTo>
                  <a:pt x="5460460" y="3473956"/>
                  <a:pt x="5379478" y="3597270"/>
                  <a:pt x="5309539" y="3725186"/>
                </a:cubicBezTo>
                <a:cubicBezTo>
                  <a:pt x="5272728" y="3790524"/>
                  <a:pt x="5246041" y="3862303"/>
                  <a:pt x="5205550" y="3924881"/>
                </a:cubicBezTo>
                <a:cubicBezTo>
                  <a:pt x="5103402" y="4082244"/>
                  <a:pt x="5050027" y="4262614"/>
                  <a:pt x="4955241" y="4422738"/>
                </a:cubicBezTo>
                <a:cubicBezTo>
                  <a:pt x="4893584" y="4526726"/>
                  <a:pt x="4816283" y="4619672"/>
                  <a:pt x="4723337" y="4697894"/>
                </a:cubicBezTo>
                <a:cubicBezTo>
                  <a:pt x="4618428" y="4786238"/>
                  <a:pt x="4514440" y="4877343"/>
                  <a:pt x="4402169" y="4954644"/>
                </a:cubicBezTo>
                <a:cubicBezTo>
                  <a:pt x="4245726" y="5060474"/>
                  <a:pt x="4085601" y="5161701"/>
                  <a:pt x="3919036" y="5250966"/>
                </a:cubicBezTo>
                <a:cubicBezTo>
                  <a:pt x="3828851" y="5299739"/>
                  <a:pt x="3723022" y="5319985"/>
                  <a:pt x="3623634" y="5352193"/>
                </a:cubicBezTo>
                <a:cubicBezTo>
                  <a:pt x="3611671" y="5355875"/>
                  <a:pt x="3597867" y="5355875"/>
                  <a:pt x="3584984" y="5355875"/>
                </a:cubicBezTo>
                <a:cubicBezTo>
                  <a:pt x="3535290" y="5357715"/>
                  <a:pt x="3487437" y="5335629"/>
                  <a:pt x="3434062" y="5369678"/>
                </a:cubicBezTo>
                <a:cubicBezTo>
                  <a:pt x="3400013" y="5390844"/>
                  <a:pt x="3341117" y="5377040"/>
                  <a:pt x="3293263" y="5372439"/>
                </a:cubicBezTo>
                <a:cubicBezTo>
                  <a:pt x="3151544" y="5360476"/>
                  <a:pt x="3007064" y="5392685"/>
                  <a:pt x="2865345" y="5350353"/>
                </a:cubicBezTo>
                <a:cubicBezTo>
                  <a:pt x="2817492" y="5335629"/>
                  <a:pt x="2761357" y="5349433"/>
                  <a:pt x="2709823" y="5345752"/>
                </a:cubicBezTo>
                <a:cubicBezTo>
                  <a:pt x="2537735" y="5331948"/>
                  <a:pt x="2363807" y="5348513"/>
                  <a:pt x="2194481" y="5306181"/>
                </a:cubicBezTo>
                <a:cubicBezTo>
                  <a:pt x="2185278" y="5304341"/>
                  <a:pt x="2174235" y="5306181"/>
                  <a:pt x="2165033" y="5308021"/>
                </a:cubicBezTo>
                <a:cubicBezTo>
                  <a:pt x="1984663" y="5349433"/>
                  <a:pt x="1815336" y="5276733"/>
                  <a:pt x="1643249" y="5249125"/>
                </a:cubicBezTo>
                <a:cubicBezTo>
                  <a:pt x="1518095" y="5228880"/>
                  <a:pt x="1400302" y="5163541"/>
                  <a:pt x="1278829" y="5117529"/>
                </a:cubicBezTo>
                <a:cubicBezTo>
                  <a:pt x="1227294" y="5098204"/>
                  <a:pt x="1177601" y="5073357"/>
                  <a:pt x="1125146" y="5054952"/>
                </a:cubicBezTo>
                <a:cubicBezTo>
                  <a:pt x="983427" y="5004338"/>
                  <a:pt x="891402" y="4889306"/>
                  <a:pt x="783732" y="4795440"/>
                </a:cubicBezTo>
                <a:cubicBezTo>
                  <a:pt x="595080" y="4630715"/>
                  <a:pt x="480969" y="4411695"/>
                  <a:pt x="354894" y="4201877"/>
                </a:cubicBezTo>
                <a:cubicBezTo>
                  <a:pt x="289556" y="4100649"/>
                  <a:pt x="229740" y="3994820"/>
                  <a:pt x="174525" y="3888070"/>
                </a:cubicBezTo>
                <a:cubicBezTo>
                  <a:pt x="81579" y="3708621"/>
                  <a:pt x="19922" y="3516288"/>
                  <a:pt x="7038" y="3315673"/>
                </a:cubicBezTo>
                <a:cubicBezTo>
                  <a:pt x="-5845" y="3116898"/>
                  <a:pt x="1517" y="2917203"/>
                  <a:pt x="8879" y="2717508"/>
                </a:cubicBezTo>
                <a:cubicBezTo>
                  <a:pt x="14400" y="2573949"/>
                  <a:pt x="24523" y="2430389"/>
                  <a:pt x="49370" y="2289590"/>
                </a:cubicBezTo>
                <a:cubicBezTo>
                  <a:pt x="73297" y="2151552"/>
                  <a:pt x="109187" y="2013514"/>
                  <a:pt x="156119" y="1880998"/>
                </a:cubicBezTo>
                <a:cubicBezTo>
                  <a:pt x="208574" y="1733757"/>
                  <a:pt x="269311" y="1587437"/>
                  <a:pt x="346612" y="1453080"/>
                </a:cubicBezTo>
                <a:cubicBezTo>
                  <a:pt x="421152" y="1324245"/>
                  <a:pt x="480049" y="1185286"/>
                  <a:pt x="603363" y="1084979"/>
                </a:cubicBezTo>
                <a:cubicBezTo>
                  <a:pt x="702750" y="1003996"/>
                  <a:pt x="795696" y="913812"/>
                  <a:pt x="888641" y="826388"/>
                </a:cubicBezTo>
                <a:cubicBezTo>
                  <a:pt x="1025759" y="699393"/>
                  <a:pt x="1171159" y="583441"/>
                  <a:pt x="1318400" y="470249"/>
                </a:cubicBezTo>
                <a:cubicBezTo>
                  <a:pt x="1423308" y="389267"/>
                  <a:pt x="1537420" y="317487"/>
                  <a:pt x="1656133" y="258591"/>
                </a:cubicBezTo>
                <a:cubicBezTo>
                  <a:pt x="1724231" y="225462"/>
                  <a:pt x="1802453" y="210738"/>
                  <a:pt x="1874233" y="176689"/>
                </a:cubicBezTo>
                <a:cubicBezTo>
                  <a:pt x="1969019" y="132516"/>
                  <a:pt x="2073927" y="105829"/>
                  <a:pt x="2176996" y="80062"/>
                </a:cubicBezTo>
                <a:cubicBezTo>
                  <a:pt x="2253377" y="60737"/>
                  <a:pt x="2335280" y="62577"/>
                  <a:pt x="2409820" y="39571"/>
                </a:cubicBezTo>
                <a:cubicBezTo>
                  <a:pt x="2531294" y="2761"/>
                  <a:pt x="2658288" y="27608"/>
                  <a:pt x="2781602" y="0"/>
                </a:cubicBezTo>
                <a:close/>
              </a:path>
            </a:pathLst>
          </a:custGeom>
          <a:solidFill>
            <a:srgbClr val="7894FF"/>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87" name="Google Shape;287;p26"/>
          <p:cNvSpPr/>
          <p:nvPr/>
        </p:nvSpPr>
        <p:spPr>
          <a:xfrm rot="-5400000">
            <a:off x="3166474" y="1160722"/>
            <a:ext cx="2809725" cy="2690561"/>
          </a:xfrm>
          <a:custGeom>
            <a:avLst/>
            <a:gdLst/>
            <a:ahLst/>
            <a:cxnLst/>
            <a:rect l="l" t="t" r="r" b="b"/>
            <a:pathLst>
              <a:path w="5619449" h="5381121" extrusionOk="0">
                <a:moveTo>
                  <a:pt x="2781602" y="0"/>
                </a:moveTo>
                <a:cubicBezTo>
                  <a:pt x="2788044" y="11963"/>
                  <a:pt x="2796326" y="25767"/>
                  <a:pt x="2802768" y="37730"/>
                </a:cubicBezTo>
                <a:cubicBezTo>
                  <a:pt x="2813811" y="35890"/>
                  <a:pt x="2823014" y="37730"/>
                  <a:pt x="2825775" y="34049"/>
                </a:cubicBezTo>
                <a:cubicBezTo>
                  <a:pt x="2846020" y="1841"/>
                  <a:pt x="2876389" y="1841"/>
                  <a:pt x="2907677" y="6442"/>
                </a:cubicBezTo>
                <a:cubicBezTo>
                  <a:pt x="2915959" y="7362"/>
                  <a:pt x="2926082" y="23927"/>
                  <a:pt x="2930683" y="23006"/>
                </a:cubicBezTo>
                <a:cubicBezTo>
                  <a:pt x="3065041" y="-26687"/>
                  <a:pt x="3203079" y="22086"/>
                  <a:pt x="3339276" y="6442"/>
                </a:cubicBezTo>
                <a:cubicBezTo>
                  <a:pt x="3408295" y="-1841"/>
                  <a:pt x="3480075" y="3681"/>
                  <a:pt x="3550014" y="9203"/>
                </a:cubicBezTo>
                <a:cubicBezTo>
                  <a:pt x="3634677" y="16565"/>
                  <a:pt x="3721181" y="48773"/>
                  <a:pt x="3803084" y="38651"/>
                </a:cubicBezTo>
                <a:cubicBezTo>
                  <a:pt x="3882225" y="29448"/>
                  <a:pt x="3952165" y="46933"/>
                  <a:pt x="4019343" y="69939"/>
                </a:cubicBezTo>
                <a:cubicBezTo>
                  <a:pt x="4115970" y="102148"/>
                  <a:pt x="4217198" y="115952"/>
                  <a:pt x="4311064" y="170247"/>
                </a:cubicBezTo>
                <a:cubicBezTo>
                  <a:pt x="4386525" y="214419"/>
                  <a:pt x="4480390" y="234665"/>
                  <a:pt x="4556771" y="284358"/>
                </a:cubicBezTo>
                <a:cubicBezTo>
                  <a:pt x="4624870" y="328530"/>
                  <a:pt x="4686527" y="382825"/>
                  <a:pt x="4749104" y="434360"/>
                </a:cubicBezTo>
                <a:cubicBezTo>
                  <a:pt x="4799718" y="475771"/>
                  <a:pt x="4849412" y="519023"/>
                  <a:pt x="4897265" y="564115"/>
                </a:cubicBezTo>
                <a:cubicBezTo>
                  <a:pt x="5063831" y="719638"/>
                  <a:pt x="5167819" y="917493"/>
                  <a:pt x="5265366" y="1119028"/>
                </a:cubicBezTo>
                <a:cubicBezTo>
                  <a:pt x="5316900" y="1224857"/>
                  <a:pt x="5369355" y="1330686"/>
                  <a:pt x="5420889" y="1436516"/>
                </a:cubicBezTo>
                <a:cubicBezTo>
                  <a:pt x="5493589" y="1586517"/>
                  <a:pt x="5534081" y="1742040"/>
                  <a:pt x="5554326" y="1910446"/>
                </a:cubicBezTo>
                <a:cubicBezTo>
                  <a:pt x="5576412" y="2095417"/>
                  <a:pt x="5566289" y="2279468"/>
                  <a:pt x="5578253" y="2463518"/>
                </a:cubicBezTo>
                <a:cubicBezTo>
                  <a:pt x="5584694" y="2564746"/>
                  <a:pt x="5596658" y="2665054"/>
                  <a:pt x="5610461" y="2765361"/>
                </a:cubicBezTo>
                <a:cubicBezTo>
                  <a:pt x="5627026" y="2886835"/>
                  <a:pt x="5620584" y="3008308"/>
                  <a:pt x="5592056" y="3125181"/>
                </a:cubicBezTo>
                <a:cubicBezTo>
                  <a:pt x="5574571" y="3197880"/>
                  <a:pt x="5553406" y="3275182"/>
                  <a:pt x="5522117" y="3342360"/>
                </a:cubicBezTo>
                <a:cubicBezTo>
                  <a:pt x="5460460" y="3473956"/>
                  <a:pt x="5379478" y="3597270"/>
                  <a:pt x="5309539" y="3725186"/>
                </a:cubicBezTo>
                <a:cubicBezTo>
                  <a:pt x="5272728" y="3790524"/>
                  <a:pt x="5246041" y="3862303"/>
                  <a:pt x="5205550" y="3924881"/>
                </a:cubicBezTo>
                <a:cubicBezTo>
                  <a:pt x="5103402" y="4082244"/>
                  <a:pt x="5050027" y="4262614"/>
                  <a:pt x="4955241" y="4422738"/>
                </a:cubicBezTo>
                <a:cubicBezTo>
                  <a:pt x="4893584" y="4526726"/>
                  <a:pt x="4816283" y="4619672"/>
                  <a:pt x="4723337" y="4697894"/>
                </a:cubicBezTo>
                <a:cubicBezTo>
                  <a:pt x="4618428" y="4786238"/>
                  <a:pt x="4514440" y="4877343"/>
                  <a:pt x="4402169" y="4954644"/>
                </a:cubicBezTo>
                <a:cubicBezTo>
                  <a:pt x="4245726" y="5060474"/>
                  <a:pt x="4085601" y="5161701"/>
                  <a:pt x="3919036" y="5250966"/>
                </a:cubicBezTo>
                <a:cubicBezTo>
                  <a:pt x="3828851" y="5299739"/>
                  <a:pt x="3723022" y="5319985"/>
                  <a:pt x="3623634" y="5352193"/>
                </a:cubicBezTo>
                <a:cubicBezTo>
                  <a:pt x="3611671" y="5355875"/>
                  <a:pt x="3597867" y="5355875"/>
                  <a:pt x="3584984" y="5355875"/>
                </a:cubicBezTo>
                <a:cubicBezTo>
                  <a:pt x="3535290" y="5357715"/>
                  <a:pt x="3487437" y="5335629"/>
                  <a:pt x="3434062" y="5369678"/>
                </a:cubicBezTo>
                <a:cubicBezTo>
                  <a:pt x="3400013" y="5390844"/>
                  <a:pt x="3341117" y="5377040"/>
                  <a:pt x="3293263" y="5372439"/>
                </a:cubicBezTo>
                <a:cubicBezTo>
                  <a:pt x="3151544" y="5360476"/>
                  <a:pt x="3007064" y="5392685"/>
                  <a:pt x="2865345" y="5350353"/>
                </a:cubicBezTo>
                <a:cubicBezTo>
                  <a:pt x="2817492" y="5335629"/>
                  <a:pt x="2761357" y="5349433"/>
                  <a:pt x="2709823" y="5345752"/>
                </a:cubicBezTo>
                <a:cubicBezTo>
                  <a:pt x="2537735" y="5331948"/>
                  <a:pt x="2363807" y="5348513"/>
                  <a:pt x="2194481" y="5306181"/>
                </a:cubicBezTo>
                <a:cubicBezTo>
                  <a:pt x="2185278" y="5304341"/>
                  <a:pt x="2174235" y="5306181"/>
                  <a:pt x="2165033" y="5308021"/>
                </a:cubicBezTo>
                <a:cubicBezTo>
                  <a:pt x="1984663" y="5349433"/>
                  <a:pt x="1815336" y="5276733"/>
                  <a:pt x="1643249" y="5249125"/>
                </a:cubicBezTo>
                <a:cubicBezTo>
                  <a:pt x="1518095" y="5228880"/>
                  <a:pt x="1400302" y="5163541"/>
                  <a:pt x="1278829" y="5117529"/>
                </a:cubicBezTo>
                <a:cubicBezTo>
                  <a:pt x="1227294" y="5098204"/>
                  <a:pt x="1177601" y="5073357"/>
                  <a:pt x="1125146" y="5054952"/>
                </a:cubicBezTo>
                <a:cubicBezTo>
                  <a:pt x="983427" y="5004338"/>
                  <a:pt x="891402" y="4889306"/>
                  <a:pt x="783732" y="4795440"/>
                </a:cubicBezTo>
                <a:cubicBezTo>
                  <a:pt x="595080" y="4630715"/>
                  <a:pt x="480969" y="4411695"/>
                  <a:pt x="354894" y="4201877"/>
                </a:cubicBezTo>
                <a:cubicBezTo>
                  <a:pt x="289556" y="4100649"/>
                  <a:pt x="229740" y="3994820"/>
                  <a:pt x="174525" y="3888070"/>
                </a:cubicBezTo>
                <a:cubicBezTo>
                  <a:pt x="81579" y="3708621"/>
                  <a:pt x="19922" y="3516288"/>
                  <a:pt x="7038" y="3315673"/>
                </a:cubicBezTo>
                <a:cubicBezTo>
                  <a:pt x="-5845" y="3116898"/>
                  <a:pt x="1517" y="2917203"/>
                  <a:pt x="8879" y="2717508"/>
                </a:cubicBezTo>
                <a:cubicBezTo>
                  <a:pt x="14400" y="2573949"/>
                  <a:pt x="24523" y="2430389"/>
                  <a:pt x="49370" y="2289590"/>
                </a:cubicBezTo>
                <a:cubicBezTo>
                  <a:pt x="73297" y="2151552"/>
                  <a:pt x="109187" y="2013514"/>
                  <a:pt x="156119" y="1880998"/>
                </a:cubicBezTo>
                <a:cubicBezTo>
                  <a:pt x="208574" y="1733757"/>
                  <a:pt x="269311" y="1587437"/>
                  <a:pt x="346612" y="1453080"/>
                </a:cubicBezTo>
                <a:cubicBezTo>
                  <a:pt x="421152" y="1324245"/>
                  <a:pt x="480049" y="1185286"/>
                  <a:pt x="603363" y="1084979"/>
                </a:cubicBezTo>
                <a:cubicBezTo>
                  <a:pt x="702750" y="1003996"/>
                  <a:pt x="795696" y="913812"/>
                  <a:pt x="888641" y="826388"/>
                </a:cubicBezTo>
                <a:cubicBezTo>
                  <a:pt x="1025759" y="699393"/>
                  <a:pt x="1171159" y="583441"/>
                  <a:pt x="1318400" y="470249"/>
                </a:cubicBezTo>
                <a:cubicBezTo>
                  <a:pt x="1423308" y="389267"/>
                  <a:pt x="1537420" y="317487"/>
                  <a:pt x="1656133" y="258591"/>
                </a:cubicBezTo>
                <a:cubicBezTo>
                  <a:pt x="1724231" y="225462"/>
                  <a:pt x="1802453" y="210738"/>
                  <a:pt x="1874233" y="176689"/>
                </a:cubicBezTo>
                <a:cubicBezTo>
                  <a:pt x="1969019" y="132516"/>
                  <a:pt x="2073927" y="105829"/>
                  <a:pt x="2176996" y="80062"/>
                </a:cubicBezTo>
                <a:cubicBezTo>
                  <a:pt x="2253377" y="60737"/>
                  <a:pt x="2335280" y="62577"/>
                  <a:pt x="2409820" y="39571"/>
                </a:cubicBezTo>
                <a:cubicBezTo>
                  <a:pt x="2531294" y="2761"/>
                  <a:pt x="2658288" y="27608"/>
                  <a:pt x="2781602" y="0"/>
                </a:cubicBezTo>
                <a:close/>
              </a:path>
            </a:pathLst>
          </a:custGeom>
          <a:solidFill>
            <a:srgbClr val="7894FF"/>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nvGrpSpPr>
          <p:cNvPr id="288" name="Google Shape;288;p26"/>
          <p:cNvGrpSpPr/>
          <p:nvPr/>
        </p:nvGrpSpPr>
        <p:grpSpPr>
          <a:xfrm>
            <a:off x="676734" y="1930862"/>
            <a:ext cx="1975163" cy="1196483"/>
            <a:chOff x="0" y="9525"/>
            <a:chExt cx="5267100" cy="3190621"/>
          </a:xfrm>
        </p:grpSpPr>
        <p:sp>
          <p:nvSpPr>
            <p:cNvPr id="289" name="Google Shape;289;p26"/>
            <p:cNvSpPr txBox="1"/>
            <p:nvPr/>
          </p:nvSpPr>
          <p:spPr>
            <a:xfrm>
              <a:off x="0" y="1722818"/>
              <a:ext cx="5267100" cy="1477328"/>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ru-RU" sz="1500" dirty="0" smtClean="0">
                  <a:solidFill>
                    <a:schemeClr val="dk1"/>
                  </a:solidFill>
                  <a:latin typeface="Roboto"/>
                  <a:ea typeface="Roboto"/>
                  <a:cs typeface="Roboto"/>
                  <a:sym typeface="Roboto"/>
                </a:rPr>
                <a:t>Довольных </a:t>
              </a:r>
            </a:p>
            <a:p>
              <a:pPr marL="0" marR="0" lvl="0" indent="0" algn="ctr" rtl="0">
                <a:lnSpc>
                  <a:spcPct val="120000"/>
                </a:lnSpc>
                <a:spcBef>
                  <a:spcPts val="0"/>
                </a:spcBef>
                <a:spcAft>
                  <a:spcPts val="0"/>
                </a:spcAft>
                <a:buNone/>
              </a:pPr>
              <a:r>
                <a:rPr lang="ru-RU" sz="1500" dirty="0" smtClean="0">
                  <a:solidFill>
                    <a:schemeClr val="dk1"/>
                  </a:solidFill>
                  <a:latin typeface="Roboto"/>
                  <a:ea typeface="Roboto"/>
                  <a:cs typeface="Roboto"/>
                  <a:sym typeface="Roboto"/>
                </a:rPr>
                <a:t>клиентов</a:t>
              </a:r>
              <a:r>
                <a:rPr lang="en" sz="1500" dirty="0" smtClean="0">
                  <a:solidFill>
                    <a:schemeClr val="dk1"/>
                  </a:solidFill>
                  <a:latin typeface="Roboto"/>
                  <a:ea typeface="Roboto"/>
                  <a:cs typeface="Roboto"/>
                  <a:sym typeface="Roboto"/>
                </a:rPr>
                <a:t>.</a:t>
              </a:r>
              <a:endParaRPr sz="700" dirty="0">
                <a:solidFill>
                  <a:schemeClr val="dk1"/>
                </a:solidFill>
                <a:latin typeface="Roboto"/>
                <a:ea typeface="Roboto"/>
                <a:cs typeface="Roboto"/>
                <a:sym typeface="Roboto"/>
              </a:endParaRPr>
            </a:p>
          </p:txBody>
        </p:sp>
        <p:sp>
          <p:nvSpPr>
            <p:cNvPr id="290" name="Google Shape;290;p26"/>
            <p:cNvSpPr txBox="1"/>
            <p:nvPr/>
          </p:nvSpPr>
          <p:spPr>
            <a:xfrm>
              <a:off x="0" y="9525"/>
              <a:ext cx="5267100" cy="1436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+600</a:t>
              </a:r>
              <a:endParaRPr sz="700" b="1" dirty="0">
                <a:solidFill>
                  <a:schemeClr val="dk1"/>
                </a:solidFill>
                <a:latin typeface="Roboto"/>
                <a:ea typeface="Roboto"/>
                <a:cs typeface="Roboto"/>
                <a:sym typeface="Roboto"/>
              </a:endParaRPr>
            </a:p>
          </p:txBody>
        </p:sp>
      </p:grpSp>
      <p:grpSp>
        <p:nvGrpSpPr>
          <p:cNvPr id="291" name="Google Shape;291;p26"/>
          <p:cNvGrpSpPr/>
          <p:nvPr/>
        </p:nvGrpSpPr>
        <p:grpSpPr>
          <a:xfrm>
            <a:off x="3584418" y="1930862"/>
            <a:ext cx="1975163" cy="919484"/>
            <a:chOff x="0" y="9525"/>
            <a:chExt cx="5267100" cy="2451957"/>
          </a:xfrm>
        </p:grpSpPr>
        <p:sp>
          <p:nvSpPr>
            <p:cNvPr id="292" name="Google Shape;292;p26"/>
            <p:cNvSpPr txBox="1"/>
            <p:nvPr/>
          </p:nvSpPr>
          <p:spPr>
            <a:xfrm>
              <a:off x="0" y="1722818"/>
              <a:ext cx="5267100" cy="738664"/>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ru-RU" sz="1500" dirty="0" smtClean="0">
                  <a:solidFill>
                    <a:schemeClr val="dk1"/>
                  </a:solidFill>
                  <a:latin typeface="Roboto"/>
                  <a:ea typeface="Roboto"/>
                  <a:cs typeface="Roboto"/>
                  <a:sym typeface="Roboto"/>
                </a:rPr>
                <a:t>В астрологии</a:t>
              </a:r>
              <a:r>
                <a:rPr lang="en" sz="1500" dirty="0" smtClean="0">
                  <a:solidFill>
                    <a:schemeClr val="dk1"/>
                  </a:solidFill>
                  <a:latin typeface="Roboto"/>
                  <a:ea typeface="Roboto"/>
                  <a:cs typeface="Roboto"/>
                  <a:sym typeface="Roboto"/>
                </a:rPr>
                <a:t>.</a:t>
              </a:r>
              <a:endParaRPr sz="700" dirty="0">
                <a:solidFill>
                  <a:schemeClr val="dk1"/>
                </a:solidFill>
                <a:latin typeface="Roboto"/>
                <a:ea typeface="Roboto"/>
                <a:cs typeface="Roboto"/>
                <a:sym typeface="Roboto"/>
              </a:endParaRPr>
            </a:p>
          </p:txBody>
        </p:sp>
        <p:sp>
          <p:nvSpPr>
            <p:cNvPr id="293" name="Google Shape;293;p26"/>
            <p:cNvSpPr txBox="1"/>
            <p:nvPr/>
          </p:nvSpPr>
          <p:spPr>
            <a:xfrm>
              <a:off x="0" y="9525"/>
              <a:ext cx="5267100" cy="1436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5 лет</a:t>
              </a:r>
              <a:endParaRPr sz="700" b="1" dirty="0">
                <a:solidFill>
                  <a:schemeClr val="dk1"/>
                </a:solidFill>
                <a:latin typeface="Roboto"/>
                <a:ea typeface="Roboto"/>
                <a:cs typeface="Roboto"/>
                <a:sym typeface="Roboto"/>
              </a:endParaRPr>
            </a:p>
          </p:txBody>
        </p:sp>
      </p:grpSp>
      <p:grpSp>
        <p:nvGrpSpPr>
          <p:cNvPr id="294" name="Google Shape;294;p26"/>
          <p:cNvGrpSpPr/>
          <p:nvPr/>
        </p:nvGrpSpPr>
        <p:grpSpPr>
          <a:xfrm>
            <a:off x="6505634" y="1664180"/>
            <a:ext cx="1975163" cy="1740164"/>
            <a:chOff x="0" y="9525"/>
            <a:chExt cx="5267100" cy="4640437"/>
          </a:xfrm>
        </p:grpSpPr>
        <p:sp>
          <p:nvSpPr>
            <p:cNvPr id="295" name="Google Shape;295;p26"/>
            <p:cNvSpPr txBox="1"/>
            <p:nvPr/>
          </p:nvSpPr>
          <p:spPr>
            <a:xfrm>
              <a:off x="0" y="1695306"/>
              <a:ext cx="5267100" cy="2954656"/>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ru-RU" sz="1500" dirty="0" smtClean="0">
                  <a:solidFill>
                    <a:schemeClr val="dk1"/>
                  </a:solidFill>
                  <a:latin typeface="Roboto"/>
                  <a:ea typeface="Roboto"/>
                  <a:cs typeface="Roboto"/>
                  <a:sym typeface="Roboto"/>
                </a:rPr>
                <a:t>Гарантия, что вы изменитесь после 1 моей сессии или обучения</a:t>
              </a:r>
              <a:endParaRPr sz="700" dirty="0">
                <a:solidFill>
                  <a:schemeClr val="dk1"/>
                </a:solidFill>
                <a:latin typeface="Roboto"/>
                <a:ea typeface="Roboto"/>
                <a:cs typeface="Roboto"/>
                <a:sym typeface="Roboto"/>
              </a:endParaRPr>
            </a:p>
          </p:txBody>
        </p:sp>
        <p:sp>
          <p:nvSpPr>
            <p:cNvPr id="296" name="Google Shape;296;p26"/>
            <p:cNvSpPr txBox="1"/>
            <p:nvPr/>
          </p:nvSpPr>
          <p:spPr>
            <a:xfrm>
              <a:off x="0" y="9525"/>
              <a:ext cx="5267100" cy="143629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99.9%</a:t>
              </a:r>
              <a:endParaRPr sz="700" b="1" dirty="0">
                <a:solidFill>
                  <a:schemeClr val="dk1"/>
                </a:solidFill>
                <a:latin typeface="Roboto"/>
                <a:ea typeface="Roboto"/>
                <a:cs typeface="Roboto"/>
                <a:sym typeface="Roboto"/>
              </a:endParaRPr>
            </a:p>
          </p:txBody>
        </p:sp>
      </p:grpSp>
      <p:sp>
        <p:nvSpPr>
          <p:cNvPr id="297" name="Google Shape;297;p26"/>
          <p:cNvSpPr/>
          <p:nvPr/>
        </p:nvSpPr>
        <p:spPr>
          <a:xfrm rot="1524850">
            <a:off x="1863891" y="3526886"/>
            <a:ext cx="1337420" cy="417565"/>
          </a:xfrm>
          <a:custGeom>
            <a:avLst/>
            <a:gdLst/>
            <a:ahLst/>
            <a:cxnLst/>
            <a:rect l="l" t="t" r="r" b="b"/>
            <a:pathLst>
              <a:path w="2669606" h="833495" extrusionOk="0">
                <a:moveTo>
                  <a:pt x="416434" y="736295"/>
                </a:moveTo>
                <a:cubicBezTo>
                  <a:pt x="418446" y="741781"/>
                  <a:pt x="420275" y="747085"/>
                  <a:pt x="423567" y="755864"/>
                </a:cubicBezTo>
                <a:cubicBezTo>
                  <a:pt x="445879" y="733186"/>
                  <a:pt x="470386" y="747817"/>
                  <a:pt x="494710" y="748914"/>
                </a:cubicBezTo>
                <a:cubicBezTo>
                  <a:pt x="541529" y="750743"/>
                  <a:pt x="588531" y="750011"/>
                  <a:pt x="635351" y="750926"/>
                </a:cubicBezTo>
                <a:cubicBezTo>
                  <a:pt x="678512" y="751657"/>
                  <a:pt x="721856" y="753669"/>
                  <a:pt x="765018" y="753669"/>
                </a:cubicBezTo>
                <a:cubicBezTo>
                  <a:pt x="779100" y="753669"/>
                  <a:pt x="793365" y="749280"/>
                  <a:pt x="807448" y="746902"/>
                </a:cubicBezTo>
                <a:cubicBezTo>
                  <a:pt x="858107" y="738489"/>
                  <a:pt x="910047" y="734649"/>
                  <a:pt x="958878" y="720567"/>
                </a:cubicBezTo>
                <a:cubicBezTo>
                  <a:pt x="1002771" y="707947"/>
                  <a:pt x="1046298" y="692219"/>
                  <a:pt x="1090009" y="677954"/>
                </a:cubicBezTo>
                <a:cubicBezTo>
                  <a:pt x="1103725" y="673382"/>
                  <a:pt x="1118356" y="672101"/>
                  <a:pt x="1132438" y="668261"/>
                </a:cubicBezTo>
                <a:cubicBezTo>
                  <a:pt x="1145972" y="664603"/>
                  <a:pt x="1159140" y="659848"/>
                  <a:pt x="1174868" y="654910"/>
                </a:cubicBezTo>
                <a:cubicBezTo>
                  <a:pt x="1169382" y="641742"/>
                  <a:pt x="1165724" y="632964"/>
                  <a:pt x="1162066" y="624368"/>
                </a:cubicBezTo>
                <a:cubicBezTo>
                  <a:pt x="1126403" y="539142"/>
                  <a:pt x="1140485" y="456843"/>
                  <a:pt x="1180355" y="377836"/>
                </a:cubicBezTo>
                <a:cubicBezTo>
                  <a:pt x="1206691" y="325713"/>
                  <a:pt x="1240891" y="279077"/>
                  <a:pt x="1281126" y="235549"/>
                </a:cubicBezTo>
                <a:cubicBezTo>
                  <a:pt x="1342027" y="169710"/>
                  <a:pt x="1412439" y="117038"/>
                  <a:pt x="1487789" y="70036"/>
                </a:cubicBezTo>
                <a:cubicBezTo>
                  <a:pt x="1499128" y="62904"/>
                  <a:pt x="1509552" y="54308"/>
                  <a:pt x="1521440" y="48273"/>
                </a:cubicBezTo>
                <a:cubicBezTo>
                  <a:pt x="1538631" y="39494"/>
                  <a:pt x="1556371" y="31996"/>
                  <a:pt x="1574294" y="24863"/>
                </a:cubicBezTo>
                <a:cubicBezTo>
                  <a:pt x="1582158" y="21754"/>
                  <a:pt x="1592034" y="22486"/>
                  <a:pt x="1598618" y="18096"/>
                </a:cubicBezTo>
                <a:cubicBezTo>
                  <a:pt x="1639585" y="-9154"/>
                  <a:pt x="1684209" y="2002"/>
                  <a:pt x="1727920" y="3648"/>
                </a:cubicBezTo>
                <a:cubicBezTo>
                  <a:pt x="1765229" y="5111"/>
                  <a:pt x="1804184" y="6392"/>
                  <a:pt x="1835640" y="27607"/>
                </a:cubicBezTo>
                <a:cubicBezTo>
                  <a:pt x="1861976" y="45347"/>
                  <a:pt x="1899834" y="55771"/>
                  <a:pt x="1901480" y="98201"/>
                </a:cubicBezTo>
                <a:cubicBezTo>
                  <a:pt x="1901845" y="105151"/>
                  <a:pt x="1905686" y="112283"/>
                  <a:pt x="1909344" y="118502"/>
                </a:cubicBezTo>
                <a:cubicBezTo>
                  <a:pt x="1931290" y="154896"/>
                  <a:pt x="1928364" y="192388"/>
                  <a:pt x="1907515" y="226222"/>
                </a:cubicBezTo>
                <a:cubicBezTo>
                  <a:pt x="1885385" y="262068"/>
                  <a:pt x="1857221" y="294073"/>
                  <a:pt x="1832165" y="328273"/>
                </a:cubicBezTo>
                <a:cubicBezTo>
                  <a:pt x="1786443" y="390821"/>
                  <a:pt x="1727920" y="440383"/>
                  <a:pt x="1666652" y="486288"/>
                </a:cubicBezTo>
                <a:cubicBezTo>
                  <a:pt x="1620016" y="521036"/>
                  <a:pt x="1570088" y="551579"/>
                  <a:pt x="1520708" y="582304"/>
                </a:cubicBezTo>
                <a:cubicBezTo>
                  <a:pt x="1480107" y="607359"/>
                  <a:pt x="1438043" y="629854"/>
                  <a:pt x="1396711" y="653264"/>
                </a:cubicBezTo>
                <a:cubicBezTo>
                  <a:pt x="1399820" y="659116"/>
                  <a:pt x="1400734" y="662774"/>
                  <a:pt x="1401831" y="662774"/>
                </a:cubicBezTo>
                <a:cubicBezTo>
                  <a:pt x="1463465" y="663871"/>
                  <a:pt x="1525463" y="668444"/>
                  <a:pt x="1586913" y="664420"/>
                </a:cubicBezTo>
                <a:cubicBezTo>
                  <a:pt x="1667384" y="659116"/>
                  <a:pt x="1748769" y="653630"/>
                  <a:pt x="1827227" y="636256"/>
                </a:cubicBezTo>
                <a:cubicBezTo>
                  <a:pt x="1933668" y="612663"/>
                  <a:pt x="2041388" y="590351"/>
                  <a:pt x="2142342" y="546092"/>
                </a:cubicBezTo>
                <a:cubicBezTo>
                  <a:pt x="2146549" y="544263"/>
                  <a:pt x="2151669" y="544263"/>
                  <a:pt x="2156242" y="542800"/>
                </a:cubicBezTo>
                <a:cubicBezTo>
                  <a:pt x="2182760" y="534387"/>
                  <a:pt x="2209279" y="526157"/>
                  <a:pt x="2235615" y="517196"/>
                </a:cubicBezTo>
                <a:cubicBezTo>
                  <a:pt x="2244759" y="514087"/>
                  <a:pt x="2252989" y="505674"/>
                  <a:pt x="2261768" y="505491"/>
                </a:cubicBezTo>
                <a:cubicBezTo>
                  <a:pt x="2319011" y="503845"/>
                  <a:pt x="2363636" y="466353"/>
                  <a:pt x="2416490" y="452820"/>
                </a:cubicBezTo>
                <a:cubicBezTo>
                  <a:pt x="2448861" y="444407"/>
                  <a:pt x="2480318" y="432336"/>
                  <a:pt x="2520005" y="419351"/>
                </a:cubicBezTo>
                <a:cubicBezTo>
                  <a:pt x="2506654" y="414047"/>
                  <a:pt x="2500253" y="412401"/>
                  <a:pt x="2494949" y="409292"/>
                </a:cubicBezTo>
                <a:cubicBezTo>
                  <a:pt x="2486719" y="404537"/>
                  <a:pt x="2480501" y="399965"/>
                  <a:pt x="2483061" y="387163"/>
                </a:cubicBezTo>
                <a:cubicBezTo>
                  <a:pt x="2486353" y="369423"/>
                  <a:pt x="2471539" y="347476"/>
                  <a:pt x="2495498" y="334674"/>
                </a:cubicBezTo>
                <a:cubicBezTo>
                  <a:pt x="2499338" y="332663"/>
                  <a:pt x="2505556" y="330834"/>
                  <a:pt x="2508849" y="332480"/>
                </a:cubicBezTo>
                <a:cubicBezTo>
                  <a:pt x="2544329" y="351134"/>
                  <a:pt x="2584198" y="349122"/>
                  <a:pt x="2621690" y="358450"/>
                </a:cubicBezTo>
                <a:cubicBezTo>
                  <a:pt x="2627542" y="359913"/>
                  <a:pt x="2632846" y="363205"/>
                  <a:pt x="2633578" y="363388"/>
                </a:cubicBezTo>
                <a:cubicBezTo>
                  <a:pt x="2647294" y="391735"/>
                  <a:pt x="2659182" y="416059"/>
                  <a:pt x="2669607" y="437640"/>
                </a:cubicBezTo>
                <a:cubicBezTo>
                  <a:pt x="2641625" y="481533"/>
                  <a:pt x="2615472" y="525243"/>
                  <a:pt x="2586576" y="567124"/>
                </a:cubicBezTo>
                <a:cubicBezTo>
                  <a:pt x="2570116" y="590899"/>
                  <a:pt x="2568470" y="596386"/>
                  <a:pt x="2546889" y="587790"/>
                </a:cubicBezTo>
                <a:cubicBezTo>
                  <a:pt x="2525126" y="579195"/>
                  <a:pt x="2517444" y="569136"/>
                  <a:pt x="2523297" y="546275"/>
                </a:cubicBezTo>
                <a:cubicBezTo>
                  <a:pt x="2527686" y="528901"/>
                  <a:pt x="2536099" y="512441"/>
                  <a:pt x="2543963" y="492689"/>
                </a:cubicBezTo>
                <a:cubicBezTo>
                  <a:pt x="2535367" y="494701"/>
                  <a:pt x="2526588" y="495798"/>
                  <a:pt x="2518724" y="498724"/>
                </a:cubicBezTo>
                <a:cubicBezTo>
                  <a:pt x="2442095" y="526889"/>
                  <a:pt x="2366196" y="556882"/>
                  <a:pt x="2289018" y="583584"/>
                </a:cubicBezTo>
                <a:cubicBezTo>
                  <a:pt x="2191356" y="617418"/>
                  <a:pt x="2092780" y="649058"/>
                  <a:pt x="1994569" y="681246"/>
                </a:cubicBezTo>
                <a:cubicBezTo>
                  <a:pt x="1882642" y="717823"/>
                  <a:pt x="1766509" y="735746"/>
                  <a:pt x="1650010" y="741964"/>
                </a:cubicBezTo>
                <a:cubicBezTo>
                  <a:pt x="1536071" y="748183"/>
                  <a:pt x="1421035" y="747634"/>
                  <a:pt x="1307462" y="729162"/>
                </a:cubicBezTo>
                <a:cubicBezTo>
                  <a:pt x="1306181" y="728979"/>
                  <a:pt x="1304718" y="729528"/>
                  <a:pt x="1303804" y="728979"/>
                </a:cubicBezTo>
                <a:cubicBezTo>
                  <a:pt x="1258448" y="696608"/>
                  <a:pt x="1218030" y="726968"/>
                  <a:pt x="1177063" y="740318"/>
                </a:cubicBezTo>
                <a:cubicBezTo>
                  <a:pt x="1118173" y="759522"/>
                  <a:pt x="1060747" y="782565"/>
                  <a:pt x="998748" y="791527"/>
                </a:cubicBezTo>
                <a:cubicBezTo>
                  <a:pt x="972595" y="795367"/>
                  <a:pt x="947356" y="805426"/>
                  <a:pt x="921203" y="810364"/>
                </a:cubicBezTo>
                <a:cubicBezTo>
                  <a:pt x="827748" y="828104"/>
                  <a:pt x="733927" y="840906"/>
                  <a:pt x="638277" y="828653"/>
                </a:cubicBezTo>
                <a:cubicBezTo>
                  <a:pt x="616513" y="825910"/>
                  <a:pt x="594384" y="826458"/>
                  <a:pt x="572437" y="824447"/>
                </a:cubicBezTo>
                <a:cubicBezTo>
                  <a:pt x="514645" y="819143"/>
                  <a:pt x="457035" y="812925"/>
                  <a:pt x="399243" y="807621"/>
                </a:cubicBezTo>
                <a:cubicBezTo>
                  <a:pt x="368335" y="804695"/>
                  <a:pt x="336878" y="805792"/>
                  <a:pt x="306519" y="800123"/>
                </a:cubicBezTo>
                <a:cubicBezTo>
                  <a:pt x="260614" y="791710"/>
                  <a:pt x="213612" y="790795"/>
                  <a:pt x="168805" y="772872"/>
                </a:cubicBezTo>
                <a:cubicBezTo>
                  <a:pt x="134056" y="758973"/>
                  <a:pt x="95467" y="754766"/>
                  <a:pt x="58890" y="744891"/>
                </a:cubicBezTo>
                <a:cubicBezTo>
                  <a:pt x="38589" y="739404"/>
                  <a:pt x="20666" y="728431"/>
                  <a:pt x="9510" y="709776"/>
                </a:cubicBezTo>
                <a:cubicBezTo>
                  <a:pt x="5487" y="703009"/>
                  <a:pt x="4572" y="694597"/>
                  <a:pt x="0" y="679600"/>
                </a:cubicBezTo>
                <a:cubicBezTo>
                  <a:pt x="19203" y="685818"/>
                  <a:pt x="32188" y="691122"/>
                  <a:pt x="45722" y="694231"/>
                </a:cubicBezTo>
                <a:cubicBezTo>
                  <a:pt x="56695" y="696791"/>
                  <a:pt x="68400" y="696243"/>
                  <a:pt x="79556" y="698254"/>
                </a:cubicBezTo>
                <a:cubicBezTo>
                  <a:pt x="85774" y="699352"/>
                  <a:pt x="92358" y="702278"/>
                  <a:pt x="97479" y="706118"/>
                </a:cubicBezTo>
                <a:cubicBezTo>
                  <a:pt x="115036" y="719286"/>
                  <a:pt x="133325" y="726419"/>
                  <a:pt x="156003" y="720567"/>
                </a:cubicBezTo>
                <a:cubicBezTo>
                  <a:pt x="185814" y="712885"/>
                  <a:pt x="215990" y="718372"/>
                  <a:pt x="245435" y="722030"/>
                </a:cubicBezTo>
                <a:cubicBezTo>
                  <a:pt x="275245" y="725687"/>
                  <a:pt x="304142" y="733186"/>
                  <a:pt x="334867" y="729711"/>
                </a:cubicBezTo>
                <a:cubicBezTo>
                  <a:pt x="346389" y="728431"/>
                  <a:pt x="359191" y="732820"/>
                  <a:pt x="370347" y="737026"/>
                </a:cubicBezTo>
                <a:cubicBezTo>
                  <a:pt x="393208" y="745988"/>
                  <a:pt x="392842" y="746537"/>
                  <a:pt x="416434" y="736295"/>
                </a:cubicBezTo>
                <a:close/>
                <a:moveTo>
                  <a:pt x="1727005" y="66927"/>
                </a:moveTo>
                <a:cubicBezTo>
                  <a:pt x="1714569" y="67842"/>
                  <a:pt x="1707436" y="68208"/>
                  <a:pt x="1700121" y="68939"/>
                </a:cubicBezTo>
                <a:cubicBezTo>
                  <a:pt x="1623125" y="76072"/>
                  <a:pt x="1554359" y="104054"/>
                  <a:pt x="1494007" y="152519"/>
                </a:cubicBezTo>
                <a:cubicBezTo>
                  <a:pt x="1470597" y="171356"/>
                  <a:pt x="1447919" y="191839"/>
                  <a:pt x="1422132" y="206653"/>
                </a:cubicBezTo>
                <a:cubicBezTo>
                  <a:pt x="1360865" y="242133"/>
                  <a:pt x="1314960" y="294073"/>
                  <a:pt x="1275639" y="349671"/>
                </a:cubicBezTo>
                <a:cubicBezTo>
                  <a:pt x="1234307" y="408012"/>
                  <a:pt x="1203765" y="473303"/>
                  <a:pt x="1198278" y="547738"/>
                </a:cubicBezTo>
                <a:cubicBezTo>
                  <a:pt x="1195900" y="581024"/>
                  <a:pt x="1213092" y="600044"/>
                  <a:pt x="1235221" y="617967"/>
                </a:cubicBezTo>
                <a:cubicBezTo>
                  <a:pt x="1239062" y="621076"/>
                  <a:pt x="1246926" y="621442"/>
                  <a:pt x="1252230" y="620161"/>
                </a:cubicBezTo>
                <a:cubicBezTo>
                  <a:pt x="1288258" y="611566"/>
                  <a:pt x="1322275" y="599129"/>
                  <a:pt x="1354829" y="580109"/>
                </a:cubicBezTo>
                <a:cubicBezTo>
                  <a:pt x="1384823" y="562552"/>
                  <a:pt x="1419023" y="552127"/>
                  <a:pt x="1445541" y="528169"/>
                </a:cubicBezTo>
                <a:cubicBezTo>
                  <a:pt x="1448285" y="525792"/>
                  <a:pt x="1451577" y="523597"/>
                  <a:pt x="1454869" y="522500"/>
                </a:cubicBezTo>
                <a:cubicBezTo>
                  <a:pt x="1504065" y="506406"/>
                  <a:pt x="1543020" y="472937"/>
                  <a:pt x="1585267" y="445504"/>
                </a:cubicBezTo>
                <a:cubicBezTo>
                  <a:pt x="1654947" y="400331"/>
                  <a:pt x="1717861" y="346562"/>
                  <a:pt x="1774373" y="285843"/>
                </a:cubicBezTo>
                <a:cubicBezTo>
                  <a:pt x="1808207" y="249449"/>
                  <a:pt x="1843139" y="213420"/>
                  <a:pt x="1863805" y="166784"/>
                </a:cubicBezTo>
                <a:cubicBezTo>
                  <a:pt x="1874229" y="143008"/>
                  <a:pt x="1872035" y="123257"/>
                  <a:pt x="1851917" y="104054"/>
                </a:cubicBezTo>
                <a:cubicBezTo>
                  <a:pt x="1838018" y="90886"/>
                  <a:pt x="1824850" y="80827"/>
                  <a:pt x="1805281" y="78632"/>
                </a:cubicBezTo>
                <a:cubicBezTo>
                  <a:pt x="1777482" y="75706"/>
                  <a:pt x="1749866" y="70585"/>
                  <a:pt x="1727005" y="66927"/>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98" name="Google Shape;298;p26"/>
          <p:cNvSpPr/>
          <p:nvPr/>
        </p:nvSpPr>
        <p:spPr>
          <a:xfrm rot="-550833">
            <a:off x="5955172" y="4564860"/>
            <a:ext cx="1124957" cy="573639"/>
          </a:xfrm>
          <a:custGeom>
            <a:avLst/>
            <a:gdLst/>
            <a:ahLst/>
            <a:cxnLst/>
            <a:rect l="l" t="t" r="r" b="b"/>
            <a:pathLst>
              <a:path w="2243529" h="1144022" extrusionOk="0">
                <a:moveTo>
                  <a:pt x="1141849" y="711964"/>
                </a:moveTo>
                <a:cubicBezTo>
                  <a:pt x="1179285" y="687671"/>
                  <a:pt x="1217517" y="664572"/>
                  <a:pt x="1254156" y="639084"/>
                </a:cubicBezTo>
                <a:cubicBezTo>
                  <a:pt x="1264909" y="631517"/>
                  <a:pt x="1272874" y="618773"/>
                  <a:pt x="1280441" y="607224"/>
                </a:cubicBezTo>
                <a:cubicBezTo>
                  <a:pt x="1294778" y="585718"/>
                  <a:pt x="1305929" y="561823"/>
                  <a:pt x="1322257" y="541512"/>
                </a:cubicBezTo>
                <a:cubicBezTo>
                  <a:pt x="1339780" y="519608"/>
                  <a:pt x="1359295" y="498899"/>
                  <a:pt x="1385181" y="486155"/>
                </a:cubicBezTo>
                <a:cubicBezTo>
                  <a:pt x="1391553" y="482969"/>
                  <a:pt x="1398722" y="480579"/>
                  <a:pt x="1405492" y="478190"/>
                </a:cubicBezTo>
                <a:cubicBezTo>
                  <a:pt x="1410669" y="476597"/>
                  <a:pt x="1417838" y="477393"/>
                  <a:pt x="1421821" y="474207"/>
                </a:cubicBezTo>
                <a:cubicBezTo>
                  <a:pt x="1443326" y="456286"/>
                  <a:pt x="1470407" y="456286"/>
                  <a:pt x="1495099" y="448719"/>
                </a:cubicBezTo>
                <a:cubicBezTo>
                  <a:pt x="1525366" y="439559"/>
                  <a:pt x="1551651" y="443542"/>
                  <a:pt x="1576741" y="462658"/>
                </a:cubicBezTo>
                <a:cubicBezTo>
                  <a:pt x="1587892" y="471021"/>
                  <a:pt x="1601432" y="476995"/>
                  <a:pt x="1611389" y="486155"/>
                </a:cubicBezTo>
                <a:cubicBezTo>
                  <a:pt x="1652010" y="524785"/>
                  <a:pt x="1672321" y="572576"/>
                  <a:pt x="1671127" y="629127"/>
                </a:cubicBezTo>
                <a:cubicBezTo>
                  <a:pt x="1671127" y="633906"/>
                  <a:pt x="1671525" y="638287"/>
                  <a:pt x="1671923" y="643066"/>
                </a:cubicBezTo>
                <a:cubicBezTo>
                  <a:pt x="1671923" y="643863"/>
                  <a:pt x="1673118" y="644261"/>
                  <a:pt x="1676702" y="647049"/>
                </a:cubicBezTo>
                <a:cubicBezTo>
                  <a:pt x="1695818" y="631119"/>
                  <a:pt x="1715731" y="614790"/>
                  <a:pt x="1735245" y="598064"/>
                </a:cubicBezTo>
                <a:cubicBezTo>
                  <a:pt x="1736838" y="596869"/>
                  <a:pt x="1737635" y="595276"/>
                  <a:pt x="1739228" y="594081"/>
                </a:cubicBezTo>
                <a:cubicBezTo>
                  <a:pt x="1782637" y="568593"/>
                  <a:pt x="1802948" y="526378"/>
                  <a:pt x="1821268" y="481774"/>
                </a:cubicBezTo>
                <a:cubicBezTo>
                  <a:pt x="1848747" y="415266"/>
                  <a:pt x="1877820" y="349952"/>
                  <a:pt x="1907689" y="284639"/>
                </a:cubicBezTo>
                <a:cubicBezTo>
                  <a:pt x="1929592" y="237247"/>
                  <a:pt x="1955081" y="191846"/>
                  <a:pt x="1989729" y="151623"/>
                </a:cubicBezTo>
                <a:cubicBezTo>
                  <a:pt x="2010438" y="127728"/>
                  <a:pt x="2025970" y="99452"/>
                  <a:pt x="2047077" y="75955"/>
                </a:cubicBezTo>
                <a:cubicBezTo>
                  <a:pt x="2067388" y="53254"/>
                  <a:pt x="2090487" y="31749"/>
                  <a:pt x="2115178" y="14226"/>
                </a:cubicBezTo>
                <a:cubicBezTo>
                  <a:pt x="2130312" y="3075"/>
                  <a:pt x="2151817" y="-6085"/>
                  <a:pt x="2170933" y="5066"/>
                </a:cubicBezTo>
                <a:cubicBezTo>
                  <a:pt x="2193236" y="18606"/>
                  <a:pt x="2209166" y="38917"/>
                  <a:pt x="2207971" y="67193"/>
                </a:cubicBezTo>
                <a:cubicBezTo>
                  <a:pt x="2207573" y="79937"/>
                  <a:pt x="2205980" y="93478"/>
                  <a:pt x="2201599" y="105824"/>
                </a:cubicBezTo>
                <a:cubicBezTo>
                  <a:pt x="2180093" y="167951"/>
                  <a:pt x="2151021" y="226494"/>
                  <a:pt x="2111594" y="279462"/>
                </a:cubicBezTo>
                <a:cubicBezTo>
                  <a:pt x="2099248" y="295790"/>
                  <a:pt x="2090487" y="314906"/>
                  <a:pt x="2078539" y="331633"/>
                </a:cubicBezTo>
                <a:cubicBezTo>
                  <a:pt x="2042696" y="381016"/>
                  <a:pt x="2008446" y="431196"/>
                  <a:pt x="1969418" y="478190"/>
                </a:cubicBezTo>
                <a:cubicBezTo>
                  <a:pt x="1942735" y="510050"/>
                  <a:pt x="1910078" y="537131"/>
                  <a:pt x="1879014" y="565407"/>
                </a:cubicBezTo>
                <a:cubicBezTo>
                  <a:pt x="1866270" y="576956"/>
                  <a:pt x="1856314" y="589700"/>
                  <a:pt x="1850738" y="606427"/>
                </a:cubicBezTo>
                <a:cubicBezTo>
                  <a:pt x="1830826" y="668953"/>
                  <a:pt x="1810913" y="731478"/>
                  <a:pt x="1814099" y="798385"/>
                </a:cubicBezTo>
                <a:cubicBezTo>
                  <a:pt x="1814896" y="815908"/>
                  <a:pt x="1819276" y="833829"/>
                  <a:pt x="1825250" y="850158"/>
                </a:cubicBezTo>
                <a:cubicBezTo>
                  <a:pt x="1830826" y="865291"/>
                  <a:pt x="1841977" y="878035"/>
                  <a:pt x="1860695" y="877239"/>
                </a:cubicBezTo>
                <a:cubicBezTo>
                  <a:pt x="1885785" y="876442"/>
                  <a:pt x="1910875" y="875247"/>
                  <a:pt x="1935964" y="872460"/>
                </a:cubicBezTo>
                <a:cubicBezTo>
                  <a:pt x="1950700" y="870867"/>
                  <a:pt x="1965037" y="865291"/>
                  <a:pt x="1979374" y="861309"/>
                </a:cubicBezTo>
                <a:cubicBezTo>
                  <a:pt x="1983755" y="860114"/>
                  <a:pt x="1988136" y="858123"/>
                  <a:pt x="1992118" y="855733"/>
                </a:cubicBezTo>
                <a:cubicBezTo>
                  <a:pt x="2008845" y="844184"/>
                  <a:pt x="2025571" y="832634"/>
                  <a:pt x="2042298" y="820687"/>
                </a:cubicBezTo>
                <a:cubicBezTo>
                  <a:pt x="2070574" y="800774"/>
                  <a:pt x="2098452" y="780862"/>
                  <a:pt x="2126329" y="760153"/>
                </a:cubicBezTo>
                <a:cubicBezTo>
                  <a:pt x="2154207" y="739842"/>
                  <a:pt x="2182085" y="719132"/>
                  <a:pt x="2208767" y="697627"/>
                </a:cubicBezTo>
                <a:cubicBezTo>
                  <a:pt x="2219122" y="689264"/>
                  <a:pt x="2227884" y="685679"/>
                  <a:pt x="2237840" y="696432"/>
                </a:cubicBezTo>
                <a:cubicBezTo>
                  <a:pt x="2245805" y="705194"/>
                  <a:pt x="2245407" y="720327"/>
                  <a:pt x="2236645" y="729885"/>
                </a:cubicBezTo>
                <a:cubicBezTo>
                  <a:pt x="2228282" y="738647"/>
                  <a:pt x="2219122" y="747010"/>
                  <a:pt x="2210360" y="754975"/>
                </a:cubicBezTo>
                <a:cubicBezTo>
                  <a:pt x="2185669" y="776481"/>
                  <a:pt x="2160579" y="797190"/>
                  <a:pt x="2136684" y="819492"/>
                </a:cubicBezTo>
                <a:cubicBezTo>
                  <a:pt x="2113983" y="840201"/>
                  <a:pt x="2092876" y="862503"/>
                  <a:pt x="2071370" y="884407"/>
                </a:cubicBezTo>
                <a:cubicBezTo>
                  <a:pt x="2058228" y="897550"/>
                  <a:pt x="2045484" y="910692"/>
                  <a:pt x="2025970" y="915869"/>
                </a:cubicBezTo>
                <a:cubicBezTo>
                  <a:pt x="2016013" y="918657"/>
                  <a:pt x="2008446" y="930605"/>
                  <a:pt x="1998490" y="934587"/>
                </a:cubicBezTo>
                <a:cubicBezTo>
                  <a:pt x="1949505" y="954101"/>
                  <a:pt x="1900122" y="965253"/>
                  <a:pt x="1849145" y="940959"/>
                </a:cubicBezTo>
                <a:cubicBezTo>
                  <a:pt x="1840782" y="936977"/>
                  <a:pt x="1830826" y="935384"/>
                  <a:pt x="1822861" y="930605"/>
                </a:cubicBezTo>
                <a:cubicBezTo>
                  <a:pt x="1811710" y="923834"/>
                  <a:pt x="1799762" y="916666"/>
                  <a:pt x="1792594" y="906709"/>
                </a:cubicBezTo>
                <a:cubicBezTo>
                  <a:pt x="1770690" y="876840"/>
                  <a:pt x="1753963" y="844184"/>
                  <a:pt x="1752768" y="806350"/>
                </a:cubicBezTo>
                <a:cubicBezTo>
                  <a:pt x="1751574" y="764533"/>
                  <a:pt x="1751574" y="722717"/>
                  <a:pt x="1751175" y="678511"/>
                </a:cubicBezTo>
                <a:cubicBezTo>
                  <a:pt x="1736440" y="689662"/>
                  <a:pt x="1721306" y="701211"/>
                  <a:pt x="1706571" y="712760"/>
                </a:cubicBezTo>
                <a:cubicBezTo>
                  <a:pt x="1699004" y="718336"/>
                  <a:pt x="1693030" y="726699"/>
                  <a:pt x="1684667" y="730284"/>
                </a:cubicBezTo>
                <a:cubicBezTo>
                  <a:pt x="1647231" y="747408"/>
                  <a:pt x="1630903" y="782853"/>
                  <a:pt x="1610592" y="814713"/>
                </a:cubicBezTo>
                <a:cubicBezTo>
                  <a:pt x="1574351" y="871663"/>
                  <a:pt x="1532535" y="923436"/>
                  <a:pt x="1465628" y="944942"/>
                </a:cubicBezTo>
                <a:cubicBezTo>
                  <a:pt x="1430582" y="956093"/>
                  <a:pt x="1393943" y="965253"/>
                  <a:pt x="1355711" y="963660"/>
                </a:cubicBezTo>
                <a:cubicBezTo>
                  <a:pt x="1308319" y="961668"/>
                  <a:pt x="1274467" y="937375"/>
                  <a:pt x="1247386" y="901930"/>
                </a:cubicBezTo>
                <a:cubicBezTo>
                  <a:pt x="1219110" y="864893"/>
                  <a:pt x="1212738" y="821483"/>
                  <a:pt x="1220703" y="776481"/>
                </a:cubicBezTo>
                <a:cubicBezTo>
                  <a:pt x="1225084" y="751391"/>
                  <a:pt x="1232252" y="726699"/>
                  <a:pt x="1238226" y="699220"/>
                </a:cubicBezTo>
                <a:cubicBezTo>
                  <a:pt x="1232252" y="702008"/>
                  <a:pt x="1227473" y="703999"/>
                  <a:pt x="1223093" y="706787"/>
                </a:cubicBezTo>
                <a:cubicBezTo>
                  <a:pt x="1177294" y="736257"/>
                  <a:pt x="1131893" y="765728"/>
                  <a:pt x="1086492" y="795597"/>
                </a:cubicBezTo>
                <a:cubicBezTo>
                  <a:pt x="1078129" y="801173"/>
                  <a:pt x="1068571" y="807545"/>
                  <a:pt x="1063792" y="815908"/>
                </a:cubicBezTo>
                <a:cubicBezTo>
                  <a:pt x="1038303" y="862503"/>
                  <a:pt x="998876" y="895160"/>
                  <a:pt x="958653" y="927419"/>
                </a:cubicBezTo>
                <a:cubicBezTo>
                  <a:pt x="943519" y="939366"/>
                  <a:pt x="930377" y="954500"/>
                  <a:pt x="914845" y="966049"/>
                </a:cubicBezTo>
                <a:cubicBezTo>
                  <a:pt x="885773" y="987953"/>
                  <a:pt x="851523" y="999900"/>
                  <a:pt x="816078" y="1002688"/>
                </a:cubicBezTo>
                <a:cubicBezTo>
                  <a:pt x="779439" y="1005476"/>
                  <a:pt x="747181" y="989944"/>
                  <a:pt x="720100" y="964058"/>
                </a:cubicBezTo>
                <a:cubicBezTo>
                  <a:pt x="683859" y="929808"/>
                  <a:pt x="664344" y="887195"/>
                  <a:pt x="653990" y="839405"/>
                </a:cubicBezTo>
                <a:cubicBezTo>
                  <a:pt x="653193" y="835820"/>
                  <a:pt x="651998" y="832236"/>
                  <a:pt x="651202" y="828652"/>
                </a:cubicBezTo>
                <a:cubicBezTo>
                  <a:pt x="651202" y="828254"/>
                  <a:pt x="649609" y="827855"/>
                  <a:pt x="646025" y="825864"/>
                </a:cubicBezTo>
                <a:cubicBezTo>
                  <a:pt x="631688" y="841396"/>
                  <a:pt x="616952" y="857724"/>
                  <a:pt x="601819" y="873256"/>
                </a:cubicBezTo>
                <a:cubicBezTo>
                  <a:pt x="579118" y="896753"/>
                  <a:pt x="556020" y="919852"/>
                  <a:pt x="533319" y="942950"/>
                </a:cubicBezTo>
                <a:cubicBezTo>
                  <a:pt x="517787" y="958880"/>
                  <a:pt x="501459" y="974412"/>
                  <a:pt x="486325" y="990741"/>
                </a:cubicBezTo>
                <a:cubicBezTo>
                  <a:pt x="452474" y="1026583"/>
                  <a:pt x="411852" y="1052868"/>
                  <a:pt x="370434" y="1078356"/>
                </a:cubicBezTo>
                <a:cubicBezTo>
                  <a:pt x="340963" y="1096278"/>
                  <a:pt x="311891" y="1116588"/>
                  <a:pt x="280031" y="1128536"/>
                </a:cubicBezTo>
                <a:cubicBezTo>
                  <a:pt x="239011" y="1144068"/>
                  <a:pt x="196796" y="1151236"/>
                  <a:pt x="151793" y="1134112"/>
                </a:cubicBezTo>
                <a:cubicBezTo>
                  <a:pt x="82497" y="1107827"/>
                  <a:pt x="43070" y="1056851"/>
                  <a:pt x="19972" y="990342"/>
                </a:cubicBezTo>
                <a:cubicBezTo>
                  <a:pt x="1254" y="935782"/>
                  <a:pt x="-6313" y="880027"/>
                  <a:pt x="6033" y="821882"/>
                </a:cubicBezTo>
                <a:cubicBezTo>
                  <a:pt x="11608" y="796393"/>
                  <a:pt x="10015" y="769711"/>
                  <a:pt x="15591" y="744222"/>
                </a:cubicBezTo>
                <a:cubicBezTo>
                  <a:pt x="26344" y="694839"/>
                  <a:pt x="44265" y="647845"/>
                  <a:pt x="66966" y="602843"/>
                </a:cubicBezTo>
                <a:cubicBezTo>
                  <a:pt x="78515" y="580541"/>
                  <a:pt x="91657" y="559035"/>
                  <a:pt x="104401" y="537131"/>
                </a:cubicBezTo>
                <a:cubicBezTo>
                  <a:pt x="130686" y="492129"/>
                  <a:pt x="164936" y="455091"/>
                  <a:pt x="205956" y="422434"/>
                </a:cubicBezTo>
                <a:cubicBezTo>
                  <a:pt x="233833" y="399734"/>
                  <a:pt x="262507" y="379025"/>
                  <a:pt x="294766" y="363891"/>
                </a:cubicBezTo>
                <a:cubicBezTo>
                  <a:pt x="387161" y="320482"/>
                  <a:pt x="474776" y="321677"/>
                  <a:pt x="553630" y="396548"/>
                </a:cubicBezTo>
                <a:cubicBezTo>
                  <a:pt x="581508" y="423231"/>
                  <a:pt x="589871" y="461861"/>
                  <a:pt x="575534" y="494518"/>
                </a:cubicBezTo>
                <a:cubicBezTo>
                  <a:pt x="567967" y="511245"/>
                  <a:pt x="558011" y="519210"/>
                  <a:pt x="547258" y="517617"/>
                </a:cubicBezTo>
                <a:cubicBezTo>
                  <a:pt x="535709" y="515626"/>
                  <a:pt x="525354" y="501288"/>
                  <a:pt x="524558" y="485358"/>
                </a:cubicBezTo>
                <a:cubicBezTo>
                  <a:pt x="524159" y="478190"/>
                  <a:pt x="525354" y="470225"/>
                  <a:pt x="527744" y="463056"/>
                </a:cubicBezTo>
                <a:cubicBezTo>
                  <a:pt x="532921" y="447126"/>
                  <a:pt x="526549" y="435975"/>
                  <a:pt x="513805" y="426815"/>
                </a:cubicBezTo>
                <a:cubicBezTo>
                  <a:pt x="481148" y="404115"/>
                  <a:pt x="444509" y="394955"/>
                  <a:pt x="405082" y="396150"/>
                </a:cubicBezTo>
                <a:cubicBezTo>
                  <a:pt x="363265" y="397743"/>
                  <a:pt x="327024" y="416062"/>
                  <a:pt x="293571" y="438365"/>
                </a:cubicBezTo>
                <a:cubicBezTo>
                  <a:pt x="234232" y="477393"/>
                  <a:pt x="187636" y="530361"/>
                  <a:pt x="149802" y="589700"/>
                </a:cubicBezTo>
                <a:cubicBezTo>
                  <a:pt x="126305" y="626738"/>
                  <a:pt x="106791" y="666563"/>
                  <a:pt x="90861" y="707185"/>
                </a:cubicBezTo>
                <a:cubicBezTo>
                  <a:pt x="79311" y="736257"/>
                  <a:pt x="76922" y="768914"/>
                  <a:pt x="69753" y="799978"/>
                </a:cubicBezTo>
                <a:cubicBezTo>
                  <a:pt x="57407" y="854937"/>
                  <a:pt x="63779" y="909895"/>
                  <a:pt x="74134" y="964058"/>
                </a:cubicBezTo>
                <a:cubicBezTo>
                  <a:pt x="81303" y="1002688"/>
                  <a:pt x="101613" y="1034548"/>
                  <a:pt x="134668" y="1058842"/>
                </a:cubicBezTo>
                <a:cubicBezTo>
                  <a:pt x="160157" y="1077560"/>
                  <a:pt x="188034" y="1075967"/>
                  <a:pt x="215115" y="1072382"/>
                </a:cubicBezTo>
                <a:cubicBezTo>
                  <a:pt x="236621" y="1069595"/>
                  <a:pt x="258923" y="1061630"/>
                  <a:pt x="278039" y="1050877"/>
                </a:cubicBezTo>
                <a:cubicBezTo>
                  <a:pt x="313484" y="1030964"/>
                  <a:pt x="346937" y="1007467"/>
                  <a:pt x="381187" y="985165"/>
                </a:cubicBezTo>
                <a:cubicBezTo>
                  <a:pt x="393533" y="977200"/>
                  <a:pt x="405878" y="968439"/>
                  <a:pt x="418224" y="960075"/>
                </a:cubicBezTo>
                <a:cubicBezTo>
                  <a:pt x="441323" y="944145"/>
                  <a:pt x="464820" y="929012"/>
                  <a:pt x="486724" y="912285"/>
                </a:cubicBezTo>
                <a:cubicBezTo>
                  <a:pt x="503848" y="899541"/>
                  <a:pt x="519779" y="884806"/>
                  <a:pt x="535310" y="870070"/>
                </a:cubicBezTo>
                <a:cubicBezTo>
                  <a:pt x="571950" y="835422"/>
                  <a:pt x="607792" y="799978"/>
                  <a:pt x="644830" y="765728"/>
                </a:cubicBezTo>
                <a:cubicBezTo>
                  <a:pt x="653591" y="757365"/>
                  <a:pt x="657176" y="748603"/>
                  <a:pt x="660760" y="737452"/>
                </a:cubicBezTo>
                <a:cubicBezTo>
                  <a:pt x="678681" y="680900"/>
                  <a:pt x="695010" y="623154"/>
                  <a:pt x="735631" y="576956"/>
                </a:cubicBezTo>
                <a:cubicBezTo>
                  <a:pt x="743596" y="567797"/>
                  <a:pt x="747181" y="555053"/>
                  <a:pt x="755544" y="546291"/>
                </a:cubicBezTo>
                <a:cubicBezTo>
                  <a:pt x="791387" y="510050"/>
                  <a:pt x="824840" y="471021"/>
                  <a:pt x="877011" y="455489"/>
                </a:cubicBezTo>
                <a:cubicBezTo>
                  <a:pt x="894534" y="450312"/>
                  <a:pt x="910066" y="439161"/>
                  <a:pt x="926793" y="431594"/>
                </a:cubicBezTo>
                <a:cubicBezTo>
                  <a:pt x="954670" y="418452"/>
                  <a:pt x="982946" y="412080"/>
                  <a:pt x="1013612" y="422833"/>
                </a:cubicBezTo>
                <a:cubicBezTo>
                  <a:pt x="1029144" y="428408"/>
                  <a:pt x="1047065" y="427612"/>
                  <a:pt x="1062597" y="433187"/>
                </a:cubicBezTo>
                <a:cubicBezTo>
                  <a:pt x="1133486" y="458277"/>
                  <a:pt x="1176895" y="532352"/>
                  <a:pt x="1165346" y="607622"/>
                </a:cubicBezTo>
                <a:cubicBezTo>
                  <a:pt x="1160965" y="635101"/>
                  <a:pt x="1158177" y="663377"/>
                  <a:pt x="1142645" y="688069"/>
                </a:cubicBezTo>
                <a:cubicBezTo>
                  <a:pt x="1139460" y="693246"/>
                  <a:pt x="1139061" y="700016"/>
                  <a:pt x="1137070" y="706388"/>
                </a:cubicBezTo>
                <a:cubicBezTo>
                  <a:pt x="1138663" y="708380"/>
                  <a:pt x="1140256" y="710371"/>
                  <a:pt x="1141849" y="711964"/>
                </a:cubicBezTo>
                <a:close/>
                <a:moveTo>
                  <a:pt x="991708" y="755373"/>
                </a:moveTo>
                <a:cubicBezTo>
                  <a:pt x="1016798" y="762144"/>
                  <a:pt x="1039100" y="753780"/>
                  <a:pt x="1053835" y="729089"/>
                </a:cubicBezTo>
                <a:cubicBezTo>
                  <a:pt x="1067376" y="706787"/>
                  <a:pt x="1080518" y="684485"/>
                  <a:pt x="1093262" y="662182"/>
                </a:cubicBezTo>
                <a:cubicBezTo>
                  <a:pt x="1110785" y="631517"/>
                  <a:pt x="1120742" y="598860"/>
                  <a:pt x="1120742" y="563416"/>
                </a:cubicBezTo>
                <a:cubicBezTo>
                  <a:pt x="1120742" y="515626"/>
                  <a:pt x="1081315" y="476995"/>
                  <a:pt x="1033524" y="480181"/>
                </a:cubicBezTo>
                <a:cubicBezTo>
                  <a:pt x="978565" y="483765"/>
                  <a:pt x="932368" y="507262"/>
                  <a:pt x="898915" y="551468"/>
                </a:cubicBezTo>
                <a:cubicBezTo>
                  <a:pt x="884578" y="570584"/>
                  <a:pt x="871037" y="592886"/>
                  <a:pt x="866258" y="615587"/>
                </a:cubicBezTo>
                <a:cubicBezTo>
                  <a:pt x="852319" y="686476"/>
                  <a:pt x="918429" y="772498"/>
                  <a:pt x="991708" y="755373"/>
                </a:cubicBezTo>
                <a:close/>
                <a:moveTo>
                  <a:pt x="810105" y="588506"/>
                </a:moveTo>
                <a:cubicBezTo>
                  <a:pt x="784617" y="609613"/>
                  <a:pt x="782625" y="612003"/>
                  <a:pt x="772271" y="635898"/>
                </a:cubicBezTo>
                <a:cubicBezTo>
                  <a:pt x="756341" y="672537"/>
                  <a:pt x="738021" y="707981"/>
                  <a:pt x="725277" y="745815"/>
                </a:cubicBezTo>
                <a:cubicBezTo>
                  <a:pt x="708949" y="794004"/>
                  <a:pt x="701780" y="843387"/>
                  <a:pt x="730056" y="891576"/>
                </a:cubicBezTo>
                <a:cubicBezTo>
                  <a:pt x="753155" y="930206"/>
                  <a:pt x="809706" y="944543"/>
                  <a:pt x="847142" y="919852"/>
                </a:cubicBezTo>
                <a:cubicBezTo>
                  <a:pt x="862674" y="909895"/>
                  <a:pt x="878206" y="899143"/>
                  <a:pt x="894932" y="890779"/>
                </a:cubicBezTo>
                <a:cubicBezTo>
                  <a:pt x="925598" y="874849"/>
                  <a:pt x="945909" y="849361"/>
                  <a:pt x="969804" y="823873"/>
                </a:cubicBezTo>
                <a:cubicBezTo>
                  <a:pt x="848735" y="796393"/>
                  <a:pt x="794573" y="681697"/>
                  <a:pt x="810105" y="588506"/>
                </a:cubicBezTo>
                <a:close/>
                <a:moveTo>
                  <a:pt x="1472399" y="738249"/>
                </a:moveTo>
                <a:cubicBezTo>
                  <a:pt x="1508241" y="741833"/>
                  <a:pt x="1539703" y="727098"/>
                  <a:pt x="1571165" y="713159"/>
                </a:cubicBezTo>
                <a:cubicBezTo>
                  <a:pt x="1596653" y="702008"/>
                  <a:pt x="1613380" y="686476"/>
                  <a:pt x="1612185" y="656607"/>
                </a:cubicBezTo>
                <a:cubicBezTo>
                  <a:pt x="1612185" y="652226"/>
                  <a:pt x="1614973" y="647447"/>
                  <a:pt x="1614973" y="643066"/>
                </a:cubicBezTo>
                <a:cubicBezTo>
                  <a:pt x="1614575" y="619171"/>
                  <a:pt x="1618557" y="593683"/>
                  <a:pt x="1611787" y="571381"/>
                </a:cubicBezTo>
                <a:cubicBezTo>
                  <a:pt x="1595857" y="519608"/>
                  <a:pt x="1558421" y="502483"/>
                  <a:pt x="1507843" y="531556"/>
                </a:cubicBezTo>
                <a:cubicBezTo>
                  <a:pt x="1468814" y="553858"/>
                  <a:pt x="1442928" y="587311"/>
                  <a:pt x="1421821" y="624747"/>
                </a:cubicBezTo>
                <a:cubicBezTo>
                  <a:pt x="1414652" y="637093"/>
                  <a:pt x="1411068" y="653023"/>
                  <a:pt x="1409475" y="667360"/>
                </a:cubicBezTo>
                <a:cubicBezTo>
                  <a:pt x="1404696" y="715548"/>
                  <a:pt x="1424210" y="736656"/>
                  <a:pt x="1472399" y="738249"/>
                </a:cubicBezTo>
                <a:close/>
                <a:moveTo>
                  <a:pt x="1522578" y="809138"/>
                </a:moveTo>
                <a:cubicBezTo>
                  <a:pt x="1474390" y="814315"/>
                  <a:pt x="1431777" y="804359"/>
                  <a:pt x="1395138" y="771702"/>
                </a:cubicBezTo>
                <a:cubicBezTo>
                  <a:pt x="1358498" y="739045"/>
                  <a:pt x="1348542" y="695237"/>
                  <a:pt x="1345754" y="643863"/>
                </a:cubicBezTo>
                <a:cubicBezTo>
                  <a:pt x="1338586" y="651828"/>
                  <a:pt x="1333807" y="655014"/>
                  <a:pt x="1331815" y="659395"/>
                </a:cubicBezTo>
                <a:cubicBezTo>
                  <a:pt x="1321859" y="682095"/>
                  <a:pt x="1310310" y="704795"/>
                  <a:pt x="1303938" y="728691"/>
                </a:cubicBezTo>
                <a:cubicBezTo>
                  <a:pt x="1294380" y="764533"/>
                  <a:pt x="1288008" y="801969"/>
                  <a:pt x="1291592" y="839405"/>
                </a:cubicBezTo>
                <a:cubicBezTo>
                  <a:pt x="1295574" y="881619"/>
                  <a:pt x="1313098" y="888788"/>
                  <a:pt x="1346153" y="888788"/>
                </a:cubicBezTo>
                <a:cubicBezTo>
                  <a:pt x="1414652" y="888788"/>
                  <a:pt x="1473593" y="861309"/>
                  <a:pt x="1522578" y="809138"/>
                </a:cubicBezTo>
                <a:close/>
                <a:moveTo>
                  <a:pt x="1928398" y="423629"/>
                </a:moveTo>
                <a:cubicBezTo>
                  <a:pt x="1945921" y="402124"/>
                  <a:pt x="1964639" y="381813"/>
                  <a:pt x="1980569" y="359112"/>
                </a:cubicBezTo>
                <a:cubicBezTo>
                  <a:pt x="2017208" y="307339"/>
                  <a:pt x="2054245" y="255567"/>
                  <a:pt x="2088495" y="202599"/>
                </a:cubicBezTo>
                <a:cubicBezTo>
                  <a:pt x="2111594" y="166756"/>
                  <a:pt x="2130710" y="128126"/>
                  <a:pt x="2151419" y="90292"/>
                </a:cubicBezTo>
                <a:cubicBezTo>
                  <a:pt x="2153809" y="86309"/>
                  <a:pt x="2153012" y="80336"/>
                  <a:pt x="2154207" y="69981"/>
                </a:cubicBezTo>
                <a:cubicBezTo>
                  <a:pt x="2136286" y="82327"/>
                  <a:pt x="2122347" y="89097"/>
                  <a:pt x="2110797" y="102638"/>
                </a:cubicBezTo>
                <a:cubicBezTo>
                  <a:pt x="2073361" y="146047"/>
                  <a:pt x="2041900" y="193041"/>
                  <a:pt x="2011234" y="241628"/>
                </a:cubicBezTo>
                <a:cubicBezTo>
                  <a:pt x="1976188" y="298180"/>
                  <a:pt x="1946319" y="357121"/>
                  <a:pt x="1928398" y="423629"/>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99" name="Google Shape;299;p26"/>
          <p:cNvSpPr/>
          <p:nvPr/>
        </p:nvSpPr>
        <p:spPr>
          <a:xfrm rot="708899">
            <a:off x="3468430" y="708654"/>
            <a:ext cx="788653" cy="850108"/>
          </a:xfrm>
          <a:custGeom>
            <a:avLst/>
            <a:gdLst/>
            <a:ahLst/>
            <a:cxnLst/>
            <a:rect l="l" t="t" r="r" b="b"/>
            <a:pathLst>
              <a:path w="1575397" h="1698158" extrusionOk="0">
                <a:moveTo>
                  <a:pt x="224794" y="210756"/>
                </a:moveTo>
                <a:cubicBezTo>
                  <a:pt x="228905" y="161417"/>
                  <a:pt x="232723" y="112664"/>
                  <a:pt x="236541" y="65087"/>
                </a:cubicBezTo>
                <a:cubicBezTo>
                  <a:pt x="340214" y="43941"/>
                  <a:pt x="442417" y="44528"/>
                  <a:pt x="543740" y="33074"/>
                </a:cubicBezTo>
                <a:cubicBezTo>
                  <a:pt x="601303" y="26613"/>
                  <a:pt x="659160" y="21621"/>
                  <a:pt x="717017" y="16628"/>
                </a:cubicBezTo>
                <a:cubicBezTo>
                  <a:pt x="764007" y="12516"/>
                  <a:pt x="811291" y="8698"/>
                  <a:pt x="858575" y="5761"/>
                </a:cubicBezTo>
                <a:cubicBezTo>
                  <a:pt x="902041" y="3118"/>
                  <a:pt x="945801" y="769"/>
                  <a:pt x="989560" y="181"/>
                </a:cubicBezTo>
                <a:cubicBezTo>
                  <a:pt x="1056815" y="-406"/>
                  <a:pt x="1123776" y="475"/>
                  <a:pt x="1191031" y="2237"/>
                </a:cubicBezTo>
                <a:cubicBezTo>
                  <a:pt x="1213058" y="2824"/>
                  <a:pt x="1235378" y="7230"/>
                  <a:pt x="1257111" y="12810"/>
                </a:cubicBezTo>
                <a:cubicBezTo>
                  <a:pt x="1286187" y="20446"/>
                  <a:pt x="1302633" y="31900"/>
                  <a:pt x="1301752" y="61269"/>
                </a:cubicBezTo>
                <a:cubicBezTo>
                  <a:pt x="1301458" y="70667"/>
                  <a:pt x="1304983" y="80358"/>
                  <a:pt x="1307332" y="92400"/>
                </a:cubicBezTo>
                <a:cubicBezTo>
                  <a:pt x="1321136" y="92987"/>
                  <a:pt x="1334352" y="95043"/>
                  <a:pt x="1347274" y="94162"/>
                </a:cubicBezTo>
                <a:cubicBezTo>
                  <a:pt x="1404543" y="90344"/>
                  <a:pt x="1455939" y="107965"/>
                  <a:pt x="1499699" y="142033"/>
                </a:cubicBezTo>
                <a:cubicBezTo>
                  <a:pt x="1542577" y="175807"/>
                  <a:pt x="1566366" y="223385"/>
                  <a:pt x="1571946" y="278599"/>
                </a:cubicBezTo>
                <a:cubicBezTo>
                  <a:pt x="1574296" y="301506"/>
                  <a:pt x="1576939" y="325295"/>
                  <a:pt x="1574296" y="348203"/>
                </a:cubicBezTo>
                <a:cubicBezTo>
                  <a:pt x="1565191" y="428967"/>
                  <a:pt x="1514677" y="473902"/>
                  <a:pt x="1441548" y="500921"/>
                </a:cubicBezTo>
                <a:cubicBezTo>
                  <a:pt x="1387216" y="521186"/>
                  <a:pt x="1332002" y="533814"/>
                  <a:pt x="1273558" y="532640"/>
                </a:cubicBezTo>
                <a:cubicBezTo>
                  <a:pt x="1271208" y="536458"/>
                  <a:pt x="1268859" y="539101"/>
                  <a:pt x="1267684" y="542331"/>
                </a:cubicBezTo>
                <a:cubicBezTo>
                  <a:pt x="1250063" y="591377"/>
                  <a:pt x="1223337" y="634843"/>
                  <a:pt x="1192793" y="677428"/>
                </a:cubicBezTo>
                <a:cubicBezTo>
                  <a:pt x="1152852" y="732936"/>
                  <a:pt x="1099694" y="767297"/>
                  <a:pt x="1040662" y="796666"/>
                </a:cubicBezTo>
                <a:cubicBezTo>
                  <a:pt x="1011881" y="811057"/>
                  <a:pt x="983980" y="827503"/>
                  <a:pt x="957255" y="845418"/>
                </a:cubicBezTo>
                <a:cubicBezTo>
                  <a:pt x="946682" y="852467"/>
                  <a:pt x="938459" y="864802"/>
                  <a:pt x="932291" y="876256"/>
                </a:cubicBezTo>
                <a:cubicBezTo>
                  <a:pt x="913789" y="910911"/>
                  <a:pt x="909971" y="949384"/>
                  <a:pt x="907621" y="987858"/>
                </a:cubicBezTo>
                <a:cubicBezTo>
                  <a:pt x="905272" y="1028974"/>
                  <a:pt x="900279" y="1070091"/>
                  <a:pt x="899104" y="1111207"/>
                </a:cubicBezTo>
                <a:cubicBezTo>
                  <a:pt x="898223" y="1146744"/>
                  <a:pt x="901160" y="1182574"/>
                  <a:pt x="902335" y="1218404"/>
                </a:cubicBezTo>
                <a:cubicBezTo>
                  <a:pt x="902922" y="1232794"/>
                  <a:pt x="910852" y="1238962"/>
                  <a:pt x="924361" y="1240430"/>
                </a:cubicBezTo>
                <a:cubicBezTo>
                  <a:pt x="937577" y="1241605"/>
                  <a:pt x="951087" y="1243955"/>
                  <a:pt x="964303" y="1245129"/>
                </a:cubicBezTo>
                <a:cubicBezTo>
                  <a:pt x="1037138" y="1251003"/>
                  <a:pt x="1075905" y="1307685"/>
                  <a:pt x="1079429" y="1368772"/>
                </a:cubicBezTo>
                <a:cubicBezTo>
                  <a:pt x="1081485" y="1402547"/>
                  <a:pt x="1081779" y="1436615"/>
                  <a:pt x="1080017" y="1470389"/>
                </a:cubicBezTo>
                <a:cubicBezTo>
                  <a:pt x="1077374" y="1517673"/>
                  <a:pt x="1072087" y="1564663"/>
                  <a:pt x="1067975" y="1611653"/>
                </a:cubicBezTo>
                <a:cubicBezTo>
                  <a:pt x="1066801" y="1625750"/>
                  <a:pt x="1066507" y="1640141"/>
                  <a:pt x="1065332" y="1654238"/>
                </a:cubicBezTo>
                <a:cubicBezTo>
                  <a:pt x="1064157" y="1672447"/>
                  <a:pt x="1059165" y="1678321"/>
                  <a:pt x="1041543" y="1681258"/>
                </a:cubicBezTo>
                <a:cubicBezTo>
                  <a:pt x="1021279" y="1684782"/>
                  <a:pt x="1001308" y="1685957"/>
                  <a:pt x="980162" y="1683020"/>
                </a:cubicBezTo>
                <a:cubicBezTo>
                  <a:pt x="955492" y="1679496"/>
                  <a:pt x="930235" y="1680377"/>
                  <a:pt x="905272" y="1681551"/>
                </a:cubicBezTo>
                <a:cubicBezTo>
                  <a:pt x="844478" y="1684195"/>
                  <a:pt x="783978" y="1688894"/>
                  <a:pt x="723184" y="1691830"/>
                </a:cubicBezTo>
                <a:cubicBezTo>
                  <a:pt x="666796" y="1694474"/>
                  <a:pt x="610408" y="1695648"/>
                  <a:pt x="553726" y="1697998"/>
                </a:cubicBezTo>
                <a:cubicBezTo>
                  <a:pt x="532874" y="1698879"/>
                  <a:pt x="512609" y="1696236"/>
                  <a:pt x="493226" y="1687425"/>
                </a:cubicBezTo>
                <a:cubicBezTo>
                  <a:pt x="470612" y="1677146"/>
                  <a:pt x="458864" y="1659818"/>
                  <a:pt x="456221" y="1635442"/>
                </a:cubicBezTo>
                <a:cubicBezTo>
                  <a:pt x="448879" y="1566719"/>
                  <a:pt x="450053" y="1497996"/>
                  <a:pt x="454459" y="1429272"/>
                </a:cubicBezTo>
                <a:cubicBezTo>
                  <a:pt x="456221" y="1401666"/>
                  <a:pt x="455927" y="1374059"/>
                  <a:pt x="465913" y="1347333"/>
                </a:cubicBezTo>
                <a:cubicBezTo>
                  <a:pt x="480891" y="1306510"/>
                  <a:pt x="506148" y="1276848"/>
                  <a:pt x="549614" y="1265688"/>
                </a:cubicBezTo>
                <a:cubicBezTo>
                  <a:pt x="575752" y="1258933"/>
                  <a:pt x="601891" y="1252765"/>
                  <a:pt x="627148" y="1244248"/>
                </a:cubicBezTo>
                <a:cubicBezTo>
                  <a:pt x="651230" y="1236319"/>
                  <a:pt x="663565" y="1216054"/>
                  <a:pt x="670320" y="1193146"/>
                </a:cubicBezTo>
                <a:cubicBezTo>
                  <a:pt x="682362" y="1152617"/>
                  <a:pt x="687354" y="1110913"/>
                  <a:pt x="690291" y="1069210"/>
                </a:cubicBezTo>
                <a:cubicBezTo>
                  <a:pt x="692347" y="1038079"/>
                  <a:pt x="692347" y="1006654"/>
                  <a:pt x="693228" y="975523"/>
                </a:cubicBezTo>
                <a:cubicBezTo>
                  <a:pt x="693815" y="962013"/>
                  <a:pt x="693522" y="948503"/>
                  <a:pt x="695871" y="935287"/>
                </a:cubicBezTo>
                <a:cubicBezTo>
                  <a:pt x="700570" y="910030"/>
                  <a:pt x="692641" y="887710"/>
                  <a:pt x="682362" y="865389"/>
                </a:cubicBezTo>
                <a:cubicBezTo>
                  <a:pt x="676781" y="853642"/>
                  <a:pt x="668558" y="846887"/>
                  <a:pt x="655930" y="845712"/>
                </a:cubicBezTo>
                <a:cubicBezTo>
                  <a:pt x="619512" y="842188"/>
                  <a:pt x="582801" y="837783"/>
                  <a:pt x="546383" y="835727"/>
                </a:cubicBezTo>
                <a:cubicBezTo>
                  <a:pt x="456808" y="830440"/>
                  <a:pt x="379862" y="799309"/>
                  <a:pt x="324354" y="726768"/>
                </a:cubicBezTo>
                <a:cubicBezTo>
                  <a:pt x="303209" y="699161"/>
                  <a:pt x="289405" y="666268"/>
                  <a:pt x="272371" y="636018"/>
                </a:cubicBezTo>
                <a:cubicBezTo>
                  <a:pt x="270609" y="633081"/>
                  <a:pt x="269141" y="629851"/>
                  <a:pt x="266791" y="626033"/>
                </a:cubicBezTo>
                <a:cubicBezTo>
                  <a:pt x="253282" y="628676"/>
                  <a:pt x="240066" y="630438"/>
                  <a:pt x="227143" y="633962"/>
                </a:cubicBezTo>
                <a:cubicBezTo>
                  <a:pt x="176629" y="647178"/>
                  <a:pt x="128170" y="636018"/>
                  <a:pt x="83529" y="615166"/>
                </a:cubicBezTo>
                <a:cubicBezTo>
                  <a:pt x="40063" y="595195"/>
                  <a:pt x="13044" y="555841"/>
                  <a:pt x="4527" y="508851"/>
                </a:cubicBezTo>
                <a:cubicBezTo>
                  <a:pt x="-1053" y="478307"/>
                  <a:pt x="-466" y="446589"/>
                  <a:pt x="1003" y="415458"/>
                </a:cubicBezTo>
                <a:cubicBezTo>
                  <a:pt x="2765" y="373460"/>
                  <a:pt x="26847" y="340861"/>
                  <a:pt x="50636" y="307674"/>
                </a:cubicBezTo>
                <a:cubicBezTo>
                  <a:pt x="85291" y="259215"/>
                  <a:pt x="135512" y="238069"/>
                  <a:pt x="188376" y="219861"/>
                </a:cubicBezTo>
                <a:cubicBezTo>
                  <a:pt x="200124" y="215162"/>
                  <a:pt x="211578" y="213693"/>
                  <a:pt x="224794" y="210756"/>
                </a:cubicBezTo>
                <a:close/>
                <a:moveTo>
                  <a:pt x="262680" y="99448"/>
                </a:moveTo>
                <a:cubicBezTo>
                  <a:pt x="262680" y="110315"/>
                  <a:pt x="262386" y="117363"/>
                  <a:pt x="262680" y="124118"/>
                </a:cubicBezTo>
                <a:cubicBezTo>
                  <a:pt x="265323" y="176101"/>
                  <a:pt x="268260" y="228084"/>
                  <a:pt x="270903" y="279773"/>
                </a:cubicBezTo>
                <a:cubicBezTo>
                  <a:pt x="272959" y="321771"/>
                  <a:pt x="273252" y="364062"/>
                  <a:pt x="277658" y="405766"/>
                </a:cubicBezTo>
                <a:cubicBezTo>
                  <a:pt x="285881" y="485062"/>
                  <a:pt x="299978" y="563183"/>
                  <a:pt x="326704" y="639249"/>
                </a:cubicBezTo>
                <a:cubicBezTo>
                  <a:pt x="348437" y="701511"/>
                  <a:pt x="386029" y="747620"/>
                  <a:pt x="448585" y="769940"/>
                </a:cubicBezTo>
                <a:cubicBezTo>
                  <a:pt x="471786" y="778164"/>
                  <a:pt x="497337" y="780807"/>
                  <a:pt x="522007" y="783450"/>
                </a:cubicBezTo>
                <a:cubicBezTo>
                  <a:pt x="569879" y="789030"/>
                  <a:pt x="618337" y="790792"/>
                  <a:pt x="665915" y="798135"/>
                </a:cubicBezTo>
                <a:cubicBezTo>
                  <a:pt x="711143" y="805183"/>
                  <a:pt x="739337" y="841601"/>
                  <a:pt x="739925" y="887122"/>
                </a:cubicBezTo>
                <a:cubicBezTo>
                  <a:pt x="740512" y="930295"/>
                  <a:pt x="742274" y="973467"/>
                  <a:pt x="739337" y="1016346"/>
                </a:cubicBezTo>
                <a:cubicBezTo>
                  <a:pt x="736107" y="1064217"/>
                  <a:pt x="739337" y="1113263"/>
                  <a:pt x="725240" y="1159960"/>
                </a:cubicBezTo>
                <a:cubicBezTo>
                  <a:pt x="719073" y="1180224"/>
                  <a:pt x="710556" y="1200195"/>
                  <a:pt x="703507" y="1220166"/>
                </a:cubicBezTo>
                <a:cubicBezTo>
                  <a:pt x="689704" y="1258052"/>
                  <a:pt x="664446" y="1282722"/>
                  <a:pt x="623036" y="1284777"/>
                </a:cubicBezTo>
                <a:cubicBezTo>
                  <a:pt x="594842" y="1286246"/>
                  <a:pt x="570760" y="1295350"/>
                  <a:pt x="549320" y="1312384"/>
                </a:cubicBezTo>
                <a:cubicBezTo>
                  <a:pt x="538454" y="1321195"/>
                  <a:pt x="527587" y="1331180"/>
                  <a:pt x="519658" y="1342634"/>
                </a:cubicBezTo>
                <a:cubicBezTo>
                  <a:pt x="498512" y="1372884"/>
                  <a:pt x="499981" y="1408714"/>
                  <a:pt x="499099" y="1443370"/>
                </a:cubicBezTo>
                <a:cubicBezTo>
                  <a:pt x="498218" y="1468333"/>
                  <a:pt x="500862" y="1493297"/>
                  <a:pt x="501743" y="1518554"/>
                </a:cubicBezTo>
                <a:cubicBezTo>
                  <a:pt x="502917" y="1556146"/>
                  <a:pt x="503211" y="1593738"/>
                  <a:pt x="504680" y="1631331"/>
                </a:cubicBezTo>
                <a:cubicBezTo>
                  <a:pt x="504973" y="1638673"/>
                  <a:pt x="509672" y="1646015"/>
                  <a:pt x="512903" y="1654238"/>
                </a:cubicBezTo>
                <a:cubicBezTo>
                  <a:pt x="682068" y="1659525"/>
                  <a:pt x="848296" y="1633680"/>
                  <a:pt x="1018048" y="1639260"/>
                </a:cubicBezTo>
                <a:cubicBezTo>
                  <a:pt x="1019517" y="1623401"/>
                  <a:pt x="1020985" y="1611066"/>
                  <a:pt x="1021573" y="1598731"/>
                </a:cubicBezTo>
                <a:cubicBezTo>
                  <a:pt x="1022454" y="1578173"/>
                  <a:pt x="1021279" y="1557321"/>
                  <a:pt x="1023628" y="1537056"/>
                </a:cubicBezTo>
                <a:cubicBezTo>
                  <a:pt x="1030971" y="1475088"/>
                  <a:pt x="1035376" y="1413120"/>
                  <a:pt x="1027446" y="1350564"/>
                </a:cubicBezTo>
                <a:cubicBezTo>
                  <a:pt x="1020985" y="1301518"/>
                  <a:pt x="1002189" y="1283015"/>
                  <a:pt x="953437" y="1278610"/>
                </a:cubicBezTo>
                <a:cubicBezTo>
                  <a:pt x="938165" y="1277435"/>
                  <a:pt x="922893" y="1275967"/>
                  <a:pt x="907915" y="1273324"/>
                </a:cubicBezTo>
                <a:cubicBezTo>
                  <a:pt x="879427" y="1268037"/>
                  <a:pt x="857107" y="1249535"/>
                  <a:pt x="855344" y="1226333"/>
                </a:cubicBezTo>
                <a:cubicBezTo>
                  <a:pt x="852114" y="1180811"/>
                  <a:pt x="848883" y="1134996"/>
                  <a:pt x="850352" y="1089474"/>
                </a:cubicBezTo>
                <a:cubicBezTo>
                  <a:pt x="852701" y="1024275"/>
                  <a:pt x="859750" y="959370"/>
                  <a:pt x="872085" y="895052"/>
                </a:cubicBezTo>
                <a:cubicBezTo>
                  <a:pt x="880895" y="850117"/>
                  <a:pt x="906740" y="816343"/>
                  <a:pt x="941395" y="790499"/>
                </a:cubicBezTo>
                <a:cubicBezTo>
                  <a:pt x="968121" y="770528"/>
                  <a:pt x="1000427" y="757312"/>
                  <a:pt x="1029796" y="740865"/>
                </a:cubicBezTo>
                <a:cubicBezTo>
                  <a:pt x="1057696" y="725300"/>
                  <a:pt x="1087359" y="711790"/>
                  <a:pt x="1110560" y="688882"/>
                </a:cubicBezTo>
                <a:cubicBezTo>
                  <a:pt x="1126420" y="673317"/>
                  <a:pt x="1144335" y="659220"/>
                  <a:pt x="1157257" y="641305"/>
                </a:cubicBezTo>
                <a:cubicBezTo>
                  <a:pt x="1181046" y="608999"/>
                  <a:pt x="1202191" y="575225"/>
                  <a:pt x="1219813" y="538513"/>
                </a:cubicBezTo>
                <a:cubicBezTo>
                  <a:pt x="1239490" y="497397"/>
                  <a:pt x="1249769" y="454518"/>
                  <a:pt x="1259461" y="411052"/>
                </a:cubicBezTo>
                <a:cubicBezTo>
                  <a:pt x="1263866" y="391081"/>
                  <a:pt x="1269446" y="370817"/>
                  <a:pt x="1269740" y="350259"/>
                </a:cubicBezTo>
                <a:cubicBezTo>
                  <a:pt x="1270915" y="279480"/>
                  <a:pt x="1270621" y="208700"/>
                  <a:pt x="1270327" y="137921"/>
                </a:cubicBezTo>
                <a:cubicBezTo>
                  <a:pt x="1270327" y="114133"/>
                  <a:pt x="1269153" y="90050"/>
                  <a:pt x="1268271" y="67730"/>
                </a:cubicBezTo>
                <a:cubicBezTo>
                  <a:pt x="1222456" y="50696"/>
                  <a:pt x="1177228" y="53339"/>
                  <a:pt x="1132587" y="50989"/>
                </a:cubicBezTo>
                <a:cubicBezTo>
                  <a:pt x="1081485" y="48346"/>
                  <a:pt x="1030383" y="48934"/>
                  <a:pt x="979281" y="48934"/>
                </a:cubicBezTo>
                <a:cubicBezTo>
                  <a:pt x="941689" y="48934"/>
                  <a:pt x="904097" y="48640"/>
                  <a:pt x="866505" y="50402"/>
                </a:cubicBezTo>
                <a:cubicBezTo>
                  <a:pt x="828912" y="52164"/>
                  <a:pt x="791614" y="55982"/>
                  <a:pt x="754022" y="60094"/>
                </a:cubicBezTo>
                <a:cubicBezTo>
                  <a:pt x="691760" y="66849"/>
                  <a:pt x="629791" y="74778"/>
                  <a:pt x="567823" y="81827"/>
                </a:cubicBezTo>
                <a:cubicBezTo>
                  <a:pt x="520539" y="87113"/>
                  <a:pt x="473548" y="92987"/>
                  <a:pt x="426265" y="97099"/>
                </a:cubicBezTo>
                <a:cubicBezTo>
                  <a:pt x="373401" y="101798"/>
                  <a:pt x="319949" y="108553"/>
                  <a:pt x="262680" y="99448"/>
                </a:cubicBezTo>
                <a:close/>
                <a:moveTo>
                  <a:pt x="1304983" y="419276"/>
                </a:moveTo>
                <a:cubicBezTo>
                  <a:pt x="1307920" y="419863"/>
                  <a:pt x="1311444" y="421331"/>
                  <a:pt x="1314674" y="420744"/>
                </a:cubicBezTo>
                <a:cubicBezTo>
                  <a:pt x="1352560" y="413695"/>
                  <a:pt x="1390152" y="404885"/>
                  <a:pt x="1424220" y="386970"/>
                </a:cubicBezTo>
                <a:cubicBezTo>
                  <a:pt x="1453296" y="371404"/>
                  <a:pt x="1474148" y="347028"/>
                  <a:pt x="1482077" y="313254"/>
                </a:cubicBezTo>
                <a:cubicBezTo>
                  <a:pt x="1486776" y="292402"/>
                  <a:pt x="1482958" y="272725"/>
                  <a:pt x="1467686" y="258628"/>
                </a:cubicBezTo>
                <a:cubicBezTo>
                  <a:pt x="1435087" y="228378"/>
                  <a:pt x="1397495" y="210169"/>
                  <a:pt x="1350798" y="214574"/>
                </a:cubicBezTo>
                <a:cubicBezTo>
                  <a:pt x="1316143" y="218099"/>
                  <a:pt x="1316143" y="217217"/>
                  <a:pt x="1316730" y="251285"/>
                </a:cubicBezTo>
                <a:cubicBezTo>
                  <a:pt x="1316730" y="254810"/>
                  <a:pt x="1316730" y="258334"/>
                  <a:pt x="1316436" y="262152"/>
                </a:cubicBezTo>
                <a:cubicBezTo>
                  <a:pt x="1312619" y="313547"/>
                  <a:pt x="1309094" y="364943"/>
                  <a:pt x="1304983" y="419276"/>
                </a:cubicBezTo>
                <a:close/>
                <a:moveTo>
                  <a:pt x="1285893" y="491817"/>
                </a:moveTo>
                <a:cubicBezTo>
                  <a:pt x="1320254" y="485943"/>
                  <a:pt x="1351092" y="481244"/>
                  <a:pt x="1381342" y="475664"/>
                </a:cubicBezTo>
                <a:cubicBezTo>
                  <a:pt x="1419521" y="468615"/>
                  <a:pt x="1456233" y="457455"/>
                  <a:pt x="1490301" y="438659"/>
                </a:cubicBezTo>
                <a:cubicBezTo>
                  <a:pt x="1501461" y="432492"/>
                  <a:pt x="1512327" y="423094"/>
                  <a:pt x="1519669" y="412814"/>
                </a:cubicBezTo>
                <a:cubicBezTo>
                  <a:pt x="1549919" y="368761"/>
                  <a:pt x="1556380" y="320009"/>
                  <a:pt x="1542871" y="268907"/>
                </a:cubicBezTo>
                <a:cubicBezTo>
                  <a:pt x="1534354" y="236601"/>
                  <a:pt x="1521432" y="204295"/>
                  <a:pt x="1494706" y="183737"/>
                </a:cubicBezTo>
                <a:cubicBezTo>
                  <a:pt x="1468568" y="163766"/>
                  <a:pt x="1438611" y="147907"/>
                  <a:pt x="1408068" y="135866"/>
                </a:cubicBezTo>
                <a:cubicBezTo>
                  <a:pt x="1378405" y="124118"/>
                  <a:pt x="1346099" y="119713"/>
                  <a:pt x="1313206" y="127055"/>
                </a:cubicBezTo>
                <a:cubicBezTo>
                  <a:pt x="1310856" y="147026"/>
                  <a:pt x="1309388" y="165235"/>
                  <a:pt x="1317318" y="182268"/>
                </a:cubicBezTo>
                <a:cubicBezTo>
                  <a:pt x="1361077" y="175220"/>
                  <a:pt x="1400138" y="178157"/>
                  <a:pt x="1439786" y="196072"/>
                </a:cubicBezTo>
                <a:cubicBezTo>
                  <a:pt x="1487070" y="217511"/>
                  <a:pt x="1527599" y="268319"/>
                  <a:pt x="1506160" y="332050"/>
                </a:cubicBezTo>
                <a:cubicBezTo>
                  <a:pt x="1487657" y="387263"/>
                  <a:pt x="1449184" y="419863"/>
                  <a:pt x="1395439" y="435722"/>
                </a:cubicBezTo>
                <a:cubicBezTo>
                  <a:pt x="1362252" y="445414"/>
                  <a:pt x="1328184" y="452756"/>
                  <a:pt x="1292648" y="461567"/>
                </a:cubicBezTo>
                <a:cubicBezTo>
                  <a:pt x="1291767" y="463916"/>
                  <a:pt x="1289711" y="468028"/>
                  <a:pt x="1288536" y="472140"/>
                </a:cubicBezTo>
                <a:cubicBezTo>
                  <a:pt x="1287361" y="476545"/>
                  <a:pt x="1287068" y="480950"/>
                  <a:pt x="1285893" y="491817"/>
                </a:cubicBezTo>
                <a:close/>
                <a:moveTo>
                  <a:pt x="219801" y="304737"/>
                </a:moveTo>
                <a:cubicBezTo>
                  <a:pt x="157539" y="324414"/>
                  <a:pt x="109961" y="353489"/>
                  <a:pt x="89403" y="417220"/>
                </a:cubicBezTo>
                <a:cubicBezTo>
                  <a:pt x="76481" y="457161"/>
                  <a:pt x="84117" y="488586"/>
                  <a:pt x="121415" y="508557"/>
                </a:cubicBezTo>
                <a:cubicBezTo>
                  <a:pt x="159007" y="528822"/>
                  <a:pt x="198949" y="531759"/>
                  <a:pt x="240359" y="521479"/>
                </a:cubicBezTo>
                <a:cubicBezTo>
                  <a:pt x="233311" y="448644"/>
                  <a:pt x="226850" y="377865"/>
                  <a:pt x="219801" y="304737"/>
                </a:cubicBezTo>
                <a:close/>
                <a:moveTo>
                  <a:pt x="222444" y="243649"/>
                </a:moveTo>
                <a:cubicBezTo>
                  <a:pt x="202180" y="250698"/>
                  <a:pt x="183090" y="259215"/>
                  <a:pt x="163119" y="263327"/>
                </a:cubicBezTo>
                <a:cubicBezTo>
                  <a:pt x="144910" y="267145"/>
                  <a:pt x="130226" y="275662"/>
                  <a:pt x="115541" y="286528"/>
                </a:cubicBezTo>
                <a:cubicBezTo>
                  <a:pt x="85879" y="308555"/>
                  <a:pt x="65027" y="336749"/>
                  <a:pt x="49168" y="369348"/>
                </a:cubicBezTo>
                <a:cubicBezTo>
                  <a:pt x="24204" y="420744"/>
                  <a:pt x="23029" y="472727"/>
                  <a:pt x="43588" y="525591"/>
                </a:cubicBezTo>
                <a:cubicBezTo>
                  <a:pt x="51811" y="546443"/>
                  <a:pt x="66789" y="562596"/>
                  <a:pt x="86760" y="571407"/>
                </a:cubicBezTo>
                <a:cubicBezTo>
                  <a:pt x="141973" y="595489"/>
                  <a:pt x="199243" y="604593"/>
                  <a:pt x="261211" y="589615"/>
                </a:cubicBezTo>
                <a:cubicBezTo>
                  <a:pt x="257100" y="579042"/>
                  <a:pt x="253282" y="569351"/>
                  <a:pt x="248583" y="557603"/>
                </a:cubicBezTo>
                <a:cubicBezTo>
                  <a:pt x="234486" y="559953"/>
                  <a:pt x="221269" y="562009"/>
                  <a:pt x="208347" y="564064"/>
                </a:cubicBezTo>
                <a:cubicBezTo>
                  <a:pt x="112898" y="579042"/>
                  <a:pt x="27728" y="491523"/>
                  <a:pt x="63558" y="402535"/>
                </a:cubicBezTo>
                <a:cubicBezTo>
                  <a:pt x="86466" y="345853"/>
                  <a:pt x="119947" y="300919"/>
                  <a:pt x="183677" y="286528"/>
                </a:cubicBezTo>
                <a:cubicBezTo>
                  <a:pt x="196600" y="283591"/>
                  <a:pt x="209228" y="279186"/>
                  <a:pt x="222738" y="275368"/>
                </a:cubicBezTo>
                <a:cubicBezTo>
                  <a:pt x="222444" y="264501"/>
                  <a:pt x="222444" y="254810"/>
                  <a:pt x="222444" y="243649"/>
                </a:cubicBezTo>
                <a:close/>
                <a:moveTo>
                  <a:pt x="897342" y="412814"/>
                </a:moveTo>
                <a:cubicBezTo>
                  <a:pt x="919956" y="480363"/>
                  <a:pt x="950206" y="544975"/>
                  <a:pt x="951968" y="622508"/>
                </a:cubicBezTo>
                <a:cubicBezTo>
                  <a:pt x="939046" y="618397"/>
                  <a:pt x="930529" y="616928"/>
                  <a:pt x="923187" y="613110"/>
                </a:cubicBezTo>
                <a:cubicBezTo>
                  <a:pt x="897048" y="599601"/>
                  <a:pt x="877959" y="578161"/>
                  <a:pt x="858869" y="556722"/>
                </a:cubicBezTo>
                <a:cubicBezTo>
                  <a:pt x="833905" y="528528"/>
                  <a:pt x="808648" y="500921"/>
                  <a:pt x="781335" y="470671"/>
                </a:cubicBezTo>
                <a:cubicBezTo>
                  <a:pt x="768119" y="485943"/>
                  <a:pt x="756959" y="498278"/>
                  <a:pt x="746679" y="511200"/>
                </a:cubicBezTo>
                <a:cubicBezTo>
                  <a:pt x="718192" y="547911"/>
                  <a:pt x="689997" y="584916"/>
                  <a:pt x="662391" y="622215"/>
                </a:cubicBezTo>
                <a:cubicBezTo>
                  <a:pt x="655930" y="631025"/>
                  <a:pt x="650056" y="637780"/>
                  <a:pt x="638308" y="632788"/>
                </a:cubicBezTo>
                <a:cubicBezTo>
                  <a:pt x="628029" y="628089"/>
                  <a:pt x="620981" y="614873"/>
                  <a:pt x="623917" y="603712"/>
                </a:cubicBezTo>
                <a:cubicBezTo>
                  <a:pt x="636546" y="558191"/>
                  <a:pt x="649762" y="512669"/>
                  <a:pt x="662684" y="467147"/>
                </a:cubicBezTo>
                <a:cubicBezTo>
                  <a:pt x="669146" y="443945"/>
                  <a:pt x="675019" y="420744"/>
                  <a:pt x="681187" y="396955"/>
                </a:cubicBezTo>
                <a:cubicBezTo>
                  <a:pt x="651818" y="383739"/>
                  <a:pt x="624211" y="371111"/>
                  <a:pt x="596604" y="358482"/>
                </a:cubicBezTo>
                <a:cubicBezTo>
                  <a:pt x="592493" y="356720"/>
                  <a:pt x="588087" y="355545"/>
                  <a:pt x="584269" y="353196"/>
                </a:cubicBezTo>
                <a:cubicBezTo>
                  <a:pt x="574578" y="347322"/>
                  <a:pt x="566942" y="339098"/>
                  <a:pt x="568704" y="327057"/>
                </a:cubicBezTo>
                <a:cubicBezTo>
                  <a:pt x="570760" y="315016"/>
                  <a:pt x="581626" y="313254"/>
                  <a:pt x="591318" y="311785"/>
                </a:cubicBezTo>
                <a:cubicBezTo>
                  <a:pt x="638308" y="304737"/>
                  <a:pt x="685005" y="297395"/>
                  <a:pt x="731995" y="291227"/>
                </a:cubicBezTo>
                <a:cubicBezTo>
                  <a:pt x="741980" y="289759"/>
                  <a:pt x="747854" y="286528"/>
                  <a:pt x="751966" y="276836"/>
                </a:cubicBezTo>
                <a:cubicBezTo>
                  <a:pt x="766944" y="240419"/>
                  <a:pt x="782803" y="204589"/>
                  <a:pt x="798369" y="168465"/>
                </a:cubicBezTo>
                <a:cubicBezTo>
                  <a:pt x="803362" y="157011"/>
                  <a:pt x="806592" y="141446"/>
                  <a:pt x="820983" y="141446"/>
                </a:cubicBezTo>
                <a:cubicBezTo>
                  <a:pt x="838898" y="141152"/>
                  <a:pt x="843010" y="158480"/>
                  <a:pt x="845946" y="172283"/>
                </a:cubicBezTo>
                <a:cubicBezTo>
                  <a:pt x="851820" y="201358"/>
                  <a:pt x="855638" y="230433"/>
                  <a:pt x="860337" y="259802"/>
                </a:cubicBezTo>
                <a:cubicBezTo>
                  <a:pt x="861806" y="268613"/>
                  <a:pt x="862687" y="277424"/>
                  <a:pt x="864449" y="288584"/>
                </a:cubicBezTo>
                <a:cubicBezTo>
                  <a:pt x="886476" y="290346"/>
                  <a:pt x="907327" y="292402"/>
                  <a:pt x="928473" y="294164"/>
                </a:cubicBezTo>
                <a:cubicBezTo>
                  <a:pt x="955199" y="296220"/>
                  <a:pt x="981924" y="298276"/>
                  <a:pt x="1008650" y="300625"/>
                </a:cubicBezTo>
                <a:cubicBezTo>
                  <a:pt x="1020104" y="301506"/>
                  <a:pt x="1030089" y="305031"/>
                  <a:pt x="1032439" y="318247"/>
                </a:cubicBezTo>
                <a:cubicBezTo>
                  <a:pt x="1034789" y="331463"/>
                  <a:pt x="1029502" y="340861"/>
                  <a:pt x="1018342" y="347322"/>
                </a:cubicBezTo>
                <a:cubicBezTo>
                  <a:pt x="1003657" y="356132"/>
                  <a:pt x="989560" y="365530"/>
                  <a:pt x="974582" y="373460"/>
                </a:cubicBezTo>
                <a:cubicBezTo>
                  <a:pt x="950206" y="386382"/>
                  <a:pt x="924949" y="398717"/>
                  <a:pt x="897342" y="412814"/>
                </a:cubicBezTo>
                <a:close/>
                <a:moveTo>
                  <a:pt x="903216" y="553491"/>
                </a:moveTo>
                <a:cubicBezTo>
                  <a:pt x="904978" y="552610"/>
                  <a:pt x="907034" y="551436"/>
                  <a:pt x="908796" y="550555"/>
                </a:cubicBezTo>
                <a:cubicBezTo>
                  <a:pt x="900573" y="520598"/>
                  <a:pt x="892643" y="490936"/>
                  <a:pt x="883832" y="460979"/>
                </a:cubicBezTo>
                <a:cubicBezTo>
                  <a:pt x="879133" y="444533"/>
                  <a:pt x="872672" y="428967"/>
                  <a:pt x="867679" y="412521"/>
                </a:cubicBezTo>
                <a:cubicBezTo>
                  <a:pt x="864155" y="401654"/>
                  <a:pt x="864743" y="390494"/>
                  <a:pt x="875022" y="383446"/>
                </a:cubicBezTo>
                <a:cubicBezTo>
                  <a:pt x="889119" y="374047"/>
                  <a:pt x="903216" y="363768"/>
                  <a:pt x="918781" y="358188"/>
                </a:cubicBezTo>
                <a:cubicBezTo>
                  <a:pt x="931997" y="353489"/>
                  <a:pt x="941395" y="346147"/>
                  <a:pt x="954318" y="332637"/>
                </a:cubicBezTo>
                <a:cubicBezTo>
                  <a:pt x="940221" y="332637"/>
                  <a:pt x="931410" y="332344"/>
                  <a:pt x="922599" y="332637"/>
                </a:cubicBezTo>
                <a:cubicBezTo>
                  <a:pt x="907327" y="333518"/>
                  <a:pt x="892349" y="335868"/>
                  <a:pt x="877077" y="336162"/>
                </a:cubicBezTo>
                <a:cubicBezTo>
                  <a:pt x="848883" y="337043"/>
                  <a:pt x="835667" y="325001"/>
                  <a:pt x="833318" y="297101"/>
                </a:cubicBezTo>
                <a:cubicBezTo>
                  <a:pt x="832437" y="288290"/>
                  <a:pt x="833024" y="279186"/>
                  <a:pt x="832437" y="270375"/>
                </a:cubicBezTo>
                <a:cubicBezTo>
                  <a:pt x="830087" y="244824"/>
                  <a:pt x="827444" y="219567"/>
                  <a:pt x="825094" y="194016"/>
                </a:cubicBezTo>
                <a:cubicBezTo>
                  <a:pt x="823039" y="193429"/>
                  <a:pt x="820983" y="193135"/>
                  <a:pt x="818927" y="192548"/>
                </a:cubicBezTo>
                <a:cubicBezTo>
                  <a:pt x="814815" y="201652"/>
                  <a:pt x="810410" y="210756"/>
                  <a:pt x="806592" y="220154"/>
                </a:cubicBezTo>
                <a:cubicBezTo>
                  <a:pt x="794844" y="248055"/>
                  <a:pt x="782510" y="275955"/>
                  <a:pt x="771937" y="304443"/>
                </a:cubicBezTo>
                <a:cubicBezTo>
                  <a:pt x="766650" y="317953"/>
                  <a:pt x="758721" y="324708"/>
                  <a:pt x="744330" y="325001"/>
                </a:cubicBezTo>
                <a:cubicBezTo>
                  <a:pt x="738162" y="325295"/>
                  <a:pt x="731995" y="327057"/>
                  <a:pt x="725828" y="328232"/>
                </a:cubicBezTo>
                <a:cubicBezTo>
                  <a:pt x="701745" y="332344"/>
                  <a:pt x="677369" y="336749"/>
                  <a:pt x="653286" y="340861"/>
                </a:cubicBezTo>
                <a:cubicBezTo>
                  <a:pt x="652993" y="342623"/>
                  <a:pt x="652405" y="344679"/>
                  <a:pt x="652112" y="346441"/>
                </a:cubicBezTo>
                <a:cubicBezTo>
                  <a:pt x="662978" y="351433"/>
                  <a:pt x="673845" y="356132"/>
                  <a:pt x="684711" y="361125"/>
                </a:cubicBezTo>
                <a:cubicBezTo>
                  <a:pt x="708206" y="371404"/>
                  <a:pt x="714374" y="382564"/>
                  <a:pt x="708794" y="407822"/>
                </a:cubicBezTo>
                <a:cubicBezTo>
                  <a:pt x="701158" y="441009"/>
                  <a:pt x="692641" y="473902"/>
                  <a:pt x="684711" y="507089"/>
                </a:cubicBezTo>
                <a:cubicBezTo>
                  <a:pt x="683536" y="511788"/>
                  <a:pt x="683243" y="516780"/>
                  <a:pt x="682362" y="521773"/>
                </a:cubicBezTo>
                <a:cubicBezTo>
                  <a:pt x="706738" y="495928"/>
                  <a:pt x="728177" y="468909"/>
                  <a:pt x="748735" y="441009"/>
                </a:cubicBezTo>
                <a:cubicBezTo>
                  <a:pt x="760777" y="424856"/>
                  <a:pt x="771643" y="420744"/>
                  <a:pt x="786327" y="433079"/>
                </a:cubicBezTo>
                <a:cubicBezTo>
                  <a:pt x="808648" y="452169"/>
                  <a:pt x="829500" y="473021"/>
                  <a:pt x="850058" y="493873"/>
                </a:cubicBezTo>
                <a:cubicBezTo>
                  <a:pt x="868560" y="513256"/>
                  <a:pt x="885594" y="533814"/>
                  <a:pt x="903216" y="553491"/>
                </a:cubicBezTo>
                <a:close/>
                <a:moveTo>
                  <a:pt x="791908" y="1491241"/>
                </a:moveTo>
                <a:cubicBezTo>
                  <a:pt x="813641" y="1490360"/>
                  <a:pt x="832143" y="1477144"/>
                  <a:pt x="839192" y="1458935"/>
                </a:cubicBezTo>
                <a:cubicBezTo>
                  <a:pt x="845359" y="1443076"/>
                  <a:pt x="850939" y="1426923"/>
                  <a:pt x="858869" y="1412238"/>
                </a:cubicBezTo>
                <a:cubicBezTo>
                  <a:pt x="865036" y="1400785"/>
                  <a:pt x="873553" y="1389918"/>
                  <a:pt x="882951" y="1380814"/>
                </a:cubicBezTo>
                <a:cubicBezTo>
                  <a:pt x="887650" y="1376115"/>
                  <a:pt x="897636" y="1373472"/>
                  <a:pt x="904097" y="1374646"/>
                </a:cubicBezTo>
                <a:cubicBezTo>
                  <a:pt x="914670" y="1376702"/>
                  <a:pt x="921425" y="1386981"/>
                  <a:pt x="918488" y="1397260"/>
                </a:cubicBezTo>
                <a:cubicBezTo>
                  <a:pt x="913789" y="1415175"/>
                  <a:pt x="907327" y="1432797"/>
                  <a:pt x="899398" y="1449537"/>
                </a:cubicBezTo>
                <a:cubicBezTo>
                  <a:pt x="893230" y="1462166"/>
                  <a:pt x="882951" y="1473032"/>
                  <a:pt x="875022" y="1485073"/>
                </a:cubicBezTo>
                <a:cubicBezTo>
                  <a:pt x="872378" y="1489185"/>
                  <a:pt x="872085" y="1494765"/>
                  <a:pt x="869442" y="1504457"/>
                </a:cubicBezTo>
                <a:cubicBezTo>
                  <a:pt x="880895" y="1502988"/>
                  <a:pt x="889119" y="1502695"/>
                  <a:pt x="897048" y="1500345"/>
                </a:cubicBezTo>
                <a:cubicBezTo>
                  <a:pt x="903803" y="1498289"/>
                  <a:pt x="909383" y="1492709"/>
                  <a:pt x="916138" y="1490360"/>
                </a:cubicBezTo>
                <a:cubicBezTo>
                  <a:pt x="921425" y="1488598"/>
                  <a:pt x="927592" y="1489772"/>
                  <a:pt x="933172" y="1489772"/>
                </a:cubicBezTo>
                <a:cubicBezTo>
                  <a:pt x="931997" y="1496234"/>
                  <a:pt x="933466" y="1505044"/>
                  <a:pt x="929648" y="1508275"/>
                </a:cubicBezTo>
                <a:cubicBezTo>
                  <a:pt x="918194" y="1517967"/>
                  <a:pt x="905565" y="1527365"/>
                  <a:pt x="891762" y="1532945"/>
                </a:cubicBezTo>
                <a:cubicBezTo>
                  <a:pt x="872672" y="1540874"/>
                  <a:pt x="857107" y="1531476"/>
                  <a:pt x="843303" y="1515617"/>
                </a:cubicBezTo>
                <a:cubicBezTo>
                  <a:pt x="816578" y="1528246"/>
                  <a:pt x="790733" y="1550860"/>
                  <a:pt x="759602" y="1525015"/>
                </a:cubicBezTo>
                <a:cubicBezTo>
                  <a:pt x="727590" y="1542930"/>
                  <a:pt x="696752" y="1567600"/>
                  <a:pt x="658279" y="1541168"/>
                </a:cubicBezTo>
                <a:cubicBezTo>
                  <a:pt x="638308" y="1548510"/>
                  <a:pt x="618631" y="1557321"/>
                  <a:pt x="600129" y="1539406"/>
                </a:cubicBezTo>
                <a:cubicBezTo>
                  <a:pt x="593374" y="1532945"/>
                  <a:pt x="593667" y="1526777"/>
                  <a:pt x="599541" y="1508862"/>
                </a:cubicBezTo>
                <a:cubicBezTo>
                  <a:pt x="612463" y="1513561"/>
                  <a:pt x="625973" y="1520903"/>
                  <a:pt x="637721" y="1510037"/>
                </a:cubicBezTo>
                <a:cubicBezTo>
                  <a:pt x="637721" y="1491241"/>
                  <a:pt x="638014" y="1473326"/>
                  <a:pt x="637721" y="1455704"/>
                </a:cubicBezTo>
                <a:cubicBezTo>
                  <a:pt x="637427" y="1432209"/>
                  <a:pt x="646238" y="1411651"/>
                  <a:pt x="658866" y="1392855"/>
                </a:cubicBezTo>
                <a:cubicBezTo>
                  <a:pt x="676781" y="1366423"/>
                  <a:pt x="701158" y="1368772"/>
                  <a:pt x="714080" y="1397554"/>
                </a:cubicBezTo>
                <a:cubicBezTo>
                  <a:pt x="723184" y="1417525"/>
                  <a:pt x="722597" y="1438083"/>
                  <a:pt x="714961" y="1457760"/>
                </a:cubicBezTo>
                <a:cubicBezTo>
                  <a:pt x="707325" y="1477437"/>
                  <a:pt x="698221" y="1496821"/>
                  <a:pt x="689704" y="1516498"/>
                </a:cubicBezTo>
                <a:cubicBezTo>
                  <a:pt x="709087" y="1518848"/>
                  <a:pt x="723184" y="1509156"/>
                  <a:pt x="735519" y="1497702"/>
                </a:cubicBezTo>
                <a:cubicBezTo>
                  <a:pt x="740806" y="1492709"/>
                  <a:pt x="743743" y="1484486"/>
                  <a:pt x="745505" y="1477144"/>
                </a:cubicBezTo>
                <a:cubicBezTo>
                  <a:pt x="750497" y="1457173"/>
                  <a:pt x="754315" y="1437202"/>
                  <a:pt x="758721" y="1416937"/>
                </a:cubicBezTo>
                <a:cubicBezTo>
                  <a:pt x="763713" y="1394617"/>
                  <a:pt x="778985" y="1379052"/>
                  <a:pt x="795432" y="1364955"/>
                </a:cubicBezTo>
                <a:cubicBezTo>
                  <a:pt x="810704" y="1351739"/>
                  <a:pt x="825094" y="1357612"/>
                  <a:pt x="828031" y="1377583"/>
                </a:cubicBezTo>
                <a:cubicBezTo>
                  <a:pt x="831556" y="1399610"/>
                  <a:pt x="825976" y="1420462"/>
                  <a:pt x="816871" y="1440433"/>
                </a:cubicBezTo>
                <a:cubicBezTo>
                  <a:pt x="809529" y="1457760"/>
                  <a:pt x="800718" y="1474207"/>
                  <a:pt x="791908" y="1491241"/>
                </a:cubicBezTo>
                <a:close/>
                <a:moveTo>
                  <a:pt x="693228" y="1405777"/>
                </a:moveTo>
                <a:cubicBezTo>
                  <a:pt x="672082" y="1428098"/>
                  <a:pt x="665915" y="1450124"/>
                  <a:pt x="671789" y="1479787"/>
                </a:cubicBezTo>
                <a:cubicBezTo>
                  <a:pt x="687648" y="1458054"/>
                  <a:pt x="697927" y="1436615"/>
                  <a:pt x="693228" y="1405777"/>
                </a:cubicBezTo>
                <a:close/>
              </a:path>
            </a:pathLst>
          </a:custGeom>
          <a:solidFill>
            <a:schemeClr val="dk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00" name="Google Shape;300;p2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2"/>
          <p:cNvSpPr/>
          <p:nvPr/>
        </p:nvSpPr>
        <p:spPr>
          <a:xfrm>
            <a:off x="3571457" y="-1602705"/>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4" name="Google Shape;74;p12"/>
          <p:cNvSpPr txBox="1"/>
          <p:nvPr/>
        </p:nvSpPr>
        <p:spPr>
          <a:xfrm>
            <a:off x="514350" y="726736"/>
            <a:ext cx="8896350"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ОБЩАЯ ИНФОРМАЦИЯ О КОРИДОРЕ</a:t>
            </a:r>
            <a:endParaRPr lang="ru-RU" sz="700" b="1" dirty="0">
              <a:solidFill>
                <a:schemeClr val="dk1"/>
              </a:solidFill>
              <a:latin typeface="Roboto"/>
              <a:ea typeface="Roboto"/>
              <a:cs typeface="Roboto"/>
              <a:sym typeface="Roboto"/>
            </a:endParaRPr>
          </a:p>
        </p:txBody>
      </p:sp>
      <p:grpSp>
        <p:nvGrpSpPr>
          <p:cNvPr id="75" name="Google Shape;75;p12"/>
          <p:cNvGrpSpPr/>
          <p:nvPr/>
        </p:nvGrpSpPr>
        <p:grpSpPr>
          <a:xfrm>
            <a:off x="514350" y="1485426"/>
            <a:ext cx="2570625" cy="3085948"/>
            <a:chOff x="0" y="-38100"/>
            <a:chExt cx="6855000" cy="8229193"/>
          </a:xfrm>
        </p:grpSpPr>
        <p:sp>
          <p:nvSpPr>
            <p:cNvPr id="76" name="Google Shape;76;p12"/>
            <p:cNvSpPr txBox="1"/>
            <p:nvPr/>
          </p:nvSpPr>
          <p:spPr>
            <a:xfrm>
              <a:off x="0" y="1214825"/>
              <a:ext cx="6855000" cy="6976268"/>
            </a:xfrm>
            <a:prstGeom prst="rect">
              <a:avLst/>
            </a:prstGeom>
            <a:noFill/>
            <a:ln>
              <a:noFill/>
            </a:ln>
          </p:spPr>
          <p:txBody>
            <a:bodyPr spcFirstLastPara="1" wrap="square" lIns="0" tIns="0" rIns="0" bIns="0" anchor="t" anchorCtr="0">
              <a:spAutoFit/>
            </a:bodyPr>
            <a:lstStyle/>
            <a:p>
              <a:r>
                <a:rPr lang="ru-RU" sz="1000" dirty="0">
                  <a:latin typeface="Roboto" panose="020B0604020202020204" charset="0"/>
                  <a:ea typeface="Roboto" panose="020B0604020202020204" charset="0"/>
                </a:rPr>
                <a:t>При составлении прогноза на полгода важно учитывать движение транзитных лунных узлов по домам натальной карты. Так как это движение </a:t>
              </a:r>
              <a:r>
                <a:rPr lang="ru-RU" sz="1000" dirty="0" err="1">
                  <a:latin typeface="Roboto" panose="020B0604020202020204" charset="0"/>
                  <a:ea typeface="Roboto" panose="020B0604020202020204" charset="0"/>
                </a:rPr>
                <a:t>создает</a:t>
              </a:r>
              <a:r>
                <a:rPr lang="ru-RU" sz="1000" dirty="0">
                  <a:latin typeface="Roboto" panose="020B0604020202020204" charset="0"/>
                  <a:ea typeface="Roboto" panose="020B0604020202020204" charset="0"/>
                </a:rPr>
                <a:t> тренд на ближайшие 180 дней, подсказывает, в какую сферу жизни человек должен направить своё внимание и с какими событиями в году он может столкнуться. Более того, затмения, которые будут происходить в году, также будут затрагивать дома, по которым идут транзитные лунные узлы. И именно влияние затмений мы и будем рассматривать. Ниже для вашего удобства приведены трактовки движения транзитных узлов по домам натальной карты. </a:t>
              </a:r>
            </a:p>
          </p:txBody>
        </p:sp>
        <p:sp>
          <p:nvSpPr>
            <p:cNvPr id="77" name="Google Shape;77;p12"/>
            <p:cNvSpPr txBox="1"/>
            <p:nvPr/>
          </p:nvSpPr>
          <p:spPr>
            <a:xfrm>
              <a:off x="0" y="-38100"/>
              <a:ext cx="6855000" cy="738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1800" b="1" dirty="0" smtClean="0">
                  <a:solidFill>
                    <a:schemeClr val="dk1"/>
                  </a:solidFill>
                  <a:latin typeface="Roboto"/>
                  <a:ea typeface="Roboto"/>
                  <a:cs typeface="Roboto"/>
                  <a:sym typeface="Roboto"/>
                </a:rPr>
                <a:t>ПРОГНОЗ</a:t>
              </a:r>
              <a:endParaRPr sz="700" b="1" dirty="0">
                <a:solidFill>
                  <a:schemeClr val="dk1"/>
                </a:solidFill>
                <a:latin typeface="Roboto"/>
                <a:ea typeface="Roboto"/>
                <a:cs typeface="Roboto"/>
                <a:sym typeface="Roboto"/>
              </a:endParaRPr>
            </a:p>
          </p:txBody>
        </p:sp>
      </p:grpSp>
      <p:grpSp>
        <p:nvGrpSpPr>
          <p:cNvPr id="78" name="Google Shape;78;p12"/>
          <p:cNvGrpSpPr/>
          <p:nvPr/>
        </p:nvGrpSpPr>
        <p:grpSpPr>
          <a:xfrm>
            <a:off x="3147686" y="1832734"/>
            <a:ext cx="2709614" cy="2624283"/>
            <a:chOff x="-370637" y="-38100"/>
            <a:chExt cx="7225637" cy="6998087"/>
          </a:xfrm>
        </p:grpSpPr>
        <p:sp>
          <p:nvSpPr>
            <p:cNvPr id="79" name="Google Shape;79;p12"/>
            <p:cNvSpPr txBox="1"/>
            <p:nvPr/>
          </p:nvSpPr>
          <p:spPr>
            <a:xfrm>
              <a:off x="-370637" y="1214825"/>
              <a:ext cx="6855000" cy="5745162"/>
            </a:xfrm>
            <a:prstGeom prst="rect">
              <a:avLst/>
            </a:prstGeom>
            <a:noFill/>
            <a:ln>
              <a:noFill/>
            </a:ln>
          </p:spPr>
          <p:txBody>
            <a:bodyPr spcFirstLastPara="1" wrap="square" lIns="0" tIns="0" rIns="0" bIns="0" anchor="t" anchorCtr="0">
              <a:spAutoFit/>
            </a:bodyPr>
            <a:lstStyle/>
            <a:p>
              <a:pPr marL="152400" lvl="0">
                <a:buClr>
                  <a:schemeClr val="dk1"/>
                </a:buClr>
                <a:buSzPts val="1200"/>
              </a:pPr>
              <a:r>
                <a:rPr lang="ru-RU" sz="1000" dirty="0">
                  <a:solidFill>
                    <a:schemeClr val="dk1"/>
                  </a:solidFill>
                  <a:latin typeface="Roboto"/>
                  <a:ea typeface="Roboto"/>
                  <a:cs typeface="Roboto"/>
                  <a:sym typeface="Roboto"/>
                </a:rPr>
                <a:t>Например, у вас тема на ближайшие полгода – уединение и оздоровление, понимание себя. Супер, тогда в период коридора затмений (14-28 октября) вы начинаете внедрять практики или действия на в этих темах. Одну, любую. Предположим - медитируете. И тогда ближайшие полгода вы заложите более успешными. Но в целом, темы которые вы прочтёте по домам ниже, будут активно всплывать в течение полугода, поэтому постарайтесь и именно в период коридора, начать действовать в сторону нужной темы.</a:t>
              </a:r>
              <a:endParaRPr sz="1000" dirty="0">
                <a:solidFill>
                  <a:schemeClr val="dk1"/>
                </a:solidFill>
                <a:latin typeface="Roboto"/>
                <a:ea typeface="Roboto"/>
                <a:cs typeface="Roboto"/>
                <a:sym typeface="Roboto"/>
              </a:endParaRPr>
            </a:p>
          </p:txBody>
        </p:sp>
        <p:sp>
          <p:nvSpPr>
            <p:cNvPr id="80" name="Google Shape;80;p12"/>
            <p:cNvSpPr txBox="1"/>
            <p:nvPr/>
          </p:nvSpPr>
          <p:spPr>
            <a:xfrm>
              <a:off x="0" y="-38100"/>
              <a:ext cx="6855000"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1800" b="1" dirty="0" smtClean="0">
                  <a:solidFill>
                    <a:schemeClr val="dk1"/>
                  </a:solidFill>
                  <a:latin typeface="Roboto"/>
                  <a:ea typeface="Roboto"/>
                  <a:cs typeface="Roboto"/>
                  <a:sym typeface="Roboto"/>
                </a:rPr>
                <a:t>КАК ДЕЙСТВУЕМ?</a:t>
              </a:r>
              <a:endParaRPr sz="700" b="1" dirty="0">
                <a:solidFill>
                  <a:schemeClr val="dk1"/>
                </a:solidFill>
                <a:latin typeface="Roboto"/>
                <a:ea typeface="Roboto"/>
                <a:cs typeface="Roboto"/>
                <a:sym typeface="Roboto"/>
              </a:endParaRPr>
            </a:p>
          </p:txBody>
        </p:sp>
      </p:grpSp>
      <p:grpSp>
        <p:nvGrpSpPr>
          <p:cNvPr id="81" name="Google Shape;81;p12"/>
          <p:cNvGrpSpPr/>
          <p:nvPr/>
        </p:nvGrpSpPr>
        <p:grpSpPr>
          <a:xfrm>
            <a:off x="5930760" y="2424102"/>
            <a:ext cx="2698865" cy="2162618"/>
            <a:chOff x="-341973" y="-38100"/>
            <a:chExt cx="7196973" cy="5766980"/>
          </a:xfrm>
        </p:grpSpPr>
        <p:sp>
          <p:nvSpPr>
            <p:cNvPr id="82" name="Google Shape;82;p12"/>
            <p:cNvSpPr txBox="1"/>
            <p:nvPr/>
          </p:nvSpPr>
          <p:spPr>
            <a:xfrm>
              <a:off x="-341973" y="1214825"/>
              <a:ext cx="6855000" cy="4514055"/>
            </a:xfrm>
            <a:prstGeom prst="rect">
              <a:avLst/>
            </a:prstGeom>
            <a:noFill/>
            <a:ln>
              <a:noFill/>
            </a:ln>
          </p:spPr>
          <p:txBody>
            <a:bodyPr spcFirstLastPara="1" wrap="square" lIns="0" tIns="0" rIns="0" bIns="0" anchor="t" anchorCtr="0">
              <a:spAutoFit/>
            </a:bodyPr>
            <a:lstStyle/>
            <a:p>
              <a:pPr marL="152400" lvl="0">
                <a:buClr>
                  <a:schemeClr val="dk1"/>
                </a:buClr>
                <a:buSzPts val="1200"/>
              </a:pPr>
              <a:r>
                <a:rPr lang="ru-RU" sz="1000" dirty="0">
                  <a:solidFill>
                    <a:schemeClr val="dk1"/>
                  </a:solidFill>
                  <a:latin typeface="Roboto"/>
                  <a:ea typeface="Roboto"/>
                  <a:cs typeface="Roboto"/>
                  <a:sym typeface="Roboto"/>
                </a:rPr>
                <a:t>Основной посыл, который несёт движение транзитных узлов: по тому дому, где </a:t>
              </a:r>
              <a:r>
                <a:rPr lang="ru-RU" sz="1000" dirty="0" err="1">
                  <a:solidFill>
                    <a:schemeClr val="dk1"/>
                  </a:solidFill>
                  <a:latin typeface="Roboto"/>
                  <a:ea typeface="Roboto"/>
                  <a:cs typeface="Roboto"/>
                  <a:sym typeface="Roboto"/>
                </a:rPr>
                <a:t>идет</a:t>
              </a:r>
              <a:r>
                <a:rPr lang="ru-RU" sz="1000" dirty="0">
                  <a:solidFill>
                    <a:schemeClr val="dk1"/>
                  </a:solidFill>
                  <a:latin typeface="Roboto"/>
                  <a:ea typeface="Roboto"/>
                  <a:cs typeface="Roboto"/>
                  <a:sym typeface="Roboto"/>
                </a:rPr>
                <a:t> восходящий узел ( ПОДКОВА ПЕРЕВЕРНУТАЯ ВНИЗ) , человека </a:t>
              </a:r>
              <a:r>
                <a:rPr lang="ru-RU" sz="1000" dirty="0" err="1">
                  <a:solidFill>
                    <a:schemeClr val="dk1"/>
                  </a:solidFill>
                  <a:latin typeface="Roboto"/>
                  <a:ea typeface="Roboto"/>
                  <a:cs typeface="Roboto"/>
                  <a:sym typeface="Roboto"/>
                </a:rPr>
                <a:t>ждет</a:t>
              </a:r>
              <a:r>
                <a:rPr lang="ru-RU" sz="1000" dirty="0">
                  <a:solidFill>
                    <a:schemeClr val="dk1"/>
                  </a:solidFill>
                  <a:latin typeface="Roboto"/>
                  <a:ea typeface="Roboto"/>
                  <a:cs typeface="Roboto"/>
                  <a:sym typeface="Roboto"/>
                </a:rPr>
                <a:t> развитие, перемены, которые привносят новое в жизнь. По дому, где </a:t>
              </a:r>
              <a:r>
                <a:rPr lang="ru-RU" sz="1000" dirty="0" err="1">
                  <a:solidFill>
                    <a:schemeClr val="dk1"/>
                  </a:solidFill>
                  <a:latin typeface="Roboto"/>
                  <a:ea typeface="Roboto"/>
                  <a:cs typeface="Roboto"/>
                  <a:sym typeface="Roboto"/>
                </a:rPr>
                <a:t>идет</a:t>
              </a:r>
              <a:r>
                <a:rPr lang="ru-RU" sz="1000" dirty="0">
                  <a:solidFill>
                    <a:schemeClr val="dk1"/>
                  </a:solidFill>
                  <a:latin typeface="Roboto"/>
                  <a:ea typeface="Roboto"/>
                  <a:cs typeface="Roboto"/>
                  <a:sym typeface="Roboto"/>
                </a:rPr>
                <a:t> нисходящий узел ( ПОДКОВА СМОТРИТ ВВЕРХ) , вероятны потери, будут всплывать ситуации из прошлого, которые нужно переоценить или прожить и отпустить.</a:t>
              </a:r>
              <a:endParaRPr sz="1000" dirty="0">
                <a:solidFill>
                  <a:schemeClr val="dk1"/>
                </a:solidFill>
                <a:latin typeface="Roboto"/>
                <a:ea typeface="Roboto"/>
                <a:cs typeface="Roboto"/>
                <a:sym typeface="Roboto"/>
              </a:endParaRPr>
            </a:p>
          </p:txBody>
        </p:sp>
        <p:sp>
          <p:nvSpPr>
            <p:cNvPr id="83" name="Google Shape;83;p12"/>
            <p:cNvSpPr txBox="1"/>
            <p:nvPr/>
          </p:nvSpPr>
          <p:spPr>
            <a:xfrm>
              <a:off x="0" y="-38100"/>
              <a:ext cx="6855000"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1800" b="1" dirty="0" smtClean="0">
                  <a:solidFill>
                    <a:schemeClr val="dk1"/>
                  </a:solidFill>
                  <a:latin typeface="Roboto"/>
                  <a:ea typeface="Roboto"/>
                  <a:cs typeface="Roboto"/>
                  <a:sym typeface="Roboto"/>
                </a:rPr>
                <a:t>ПОСЫЛ</a:t>
              </a:r>
              <a:endParaRPr sz="700" b="1" dirty="0">
                <a:solidFill>
                  <a:schemeClr val="dk1"/>
                </a:solidFill>
                <a:latin typeface="Roboto"/>
                <a:ea typeface="Roboto"/>
                <a:cs typeface="Roboto"/>
                <a:sym typeface="Roboto"/>
              </a:endParaRPr>
            </a:p>
          </p:txBody>
        </p:sp>
      </p:grpSp>
      <p:sp>
        <p:nvSpPr>
          <p:cNvPr id="84" name="Google Shape;84;p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3"/>
          <p:cNvSpPr/>
          <p:nvPr/>
        </p:nvSpPr>
        <p:spPr>
          <a:xfrm>
            <a:off x="0" y="0"/>
            <a:ext cx="514500" cy="5143500"/>
          </a:xfrm>
          <a:prstGeom prst="rect">
            <a:avLst/>
          </a:prstGeom>
          <a:solidFill>
            <a:srgbClr val="FE674E"/>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90" name="Google Shape;90;p13"/>
          <p:cNvSpPr txBox="1"/>
          <p:nvPr/>
        </p:nvSpPr>
        <p:spPr>
          <a:xfrm>
            <a:off x="919604" y="681237"/>
            <a:ext cx="3345158" cy="161582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НАЙДИТЕ УЗЕЛ В СВОЕЙ КАРТЕ</a:t>
            </a:r>
            <a:endParaRPr sz="700" b="1" dirty="0">
              <a:solidFill>
                <a:schemeClr val="dk1"/>
              </a:solidFill>
              <a:latin typeface="Roboto"/>
              <a:ea typeface="Roboto"/>
              <a:cs typeface="Roboto"/>
              <a:sym typeface="Roboto"/>
            </a:endParaRPr>
          </a:p>
        </p:txBody>
      </p:sp>
      <p:sp>
        <p:nvSpPr>
          <p:cNvPr id="91" name="Google Shape;91;p13"/>
          <p:cNvSpPr txBox="1"/>
          <p:nvPr/>
        </p:nvSpPr>
        <p:spPr>
          <a:xfrm>
            <a:off x="5188977" y="821171"/>
            <a:ext cx="2570700" cy="2772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 sz="1800">
                <a:solidFill>
                  <a:schemeClr val="dk1"/>
                </a:solidFill>
                <a:latin typeface="Roboto"/>
                <a:ea typeface="Roboto"/>
                <a:cs typeface="Roboto"/>
                <a:sym typeface="Roboto"/>
              </a:rPr>
              <a:t>Write an agenda here.</a:t>
            </a:r>
            <a:endParaRPr sz="700">
              <a:solidFill>
                <a:schemeClr val="dk1"/>
              </a:solidFill>
              <a:latin typeface="Roboto"/>
              <a:ea typeface="Roboto"/>
              <a:cs typeface="Roboto"/>
              <a:sym typeface="Roboto"/>
            </a:endParaRPr>
          </a:p>
        </p:txBody>
      </p:sp>
      <p:sp>
        <p:nvSpPr>
          <p:cNvPr id="92" name="Google Shape;92;p13"/>
          <p:cNvSpPr txBox="1"/>
          <p:nvPr/>
        </p:nvSpPr>
        <p:spPr>
          <a:xfrm>
            <a:off x="5188977" y="1857964"/>
            <a:ext cx="2570700" cy="2772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 sz="1800">
                <a:solidFill>
                  <a:schemeClr val="dk1"/>
                </a:solidFill>
                <a:latin typeface="Roboto"/>
                <a:ea typeface="Roboto"/>
                <a:cs typeface="Roboto"/>
                <a:sym typeface="Roboto"/>
              </a:rPr>
              <a:t>Write an agenda here.</a:t>
            </a:r>
            <a:endParaRPr sz="700">
              <a:solidFill>
                <a:schemeClr val="dk1"/>
              </a:solidFill>
              <a:latin typeface="Roboto"/>
              <a:ea typeface="Roboto"/>
              <a:cs typeface="Roboto"/>
              <a:sym typeface="Roboto"/>
            </a:endParaRPr>
          </a:p>
        </p:txBody>
      </p:sp>
      <p:sp>
        <p:nvSpPr>
          <p:cNvPr id="93" name="Google Shape;93;p13"/>
          <p:cNvSpPr txBox="1"/>
          <p:nvPr/>
        </p:nvSpPr>
        <p:spPr>
          <a:xfrm>
            <a:off x="5143898" y="2894758"/>
            <a:ext cx="2570700" cy="2772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 sz="1800">
                <a:solidFill>
                  <a:schemeClr val="dk1"/>
                </a:solidFill>
                <a:latin typeface="Roboto"/>
                <a:ea typeface="Roboto"/>
                <a:cs typeface="Roboto"/>
                <a:sym typeface="Roboto"/>
              </a:rPr>
              <a:t>Write an agenda here.</a:t>
            </a:r>
            <a:endParaRPr sz="700">
              <a:solidFill>
                <a:schemeClr val="dk1"/>
              </a:solidFill>
              <a:latin typeface="Roboto"/>
              <a:ea typeface="Roboto"/>
              <a:cs typeface="Roboto"/>
              <a:sym typeface="Roboto"/>
            </a:endParaRPr>
          </a:p>
        </p:txBody>
      </p:sp>
      <p:sp>
        <p:nvSpPr>
          <p:cNvPr id="94" name="Google Shape;94;p13"/>
          <p:cNvSpPr txBox="1"/>
          <p:nvPr/>
        </p:nvSpPr>
        <p:spPr>
          <a:xfrm>
            <a:off x="5079368" y="3899946"/>
            <a:ext cx="2570700" cy="2772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 sz="1800">
                <a:solidFill>
                  <a:schemeClr val="dk1"/>
                </a:solidFill>
                <a:latin typeface="Roboto"/>
                <a:ea typeface="Roboto"/>
                <a:cs typeface="Roboto"/>
                <a:sym typeface="Roboto"/>
              </a:rPr>
              <a:t>Write an agenda here.</a:t>
            </a:r>
            <a:endParaRPr sz="700">
              <a:solidFill>
                <a:schemeClr val="dk1"/>
              </a:solidFill>
              <a:latin typeface="Roboto"/>
              <a:ea typeface="Roboto"/>
              <a:cs typeface="Roboto"/>
              <a:sym typeface="Roboto"/>
            </a:endParaRPr>
          </a:p>
        </p:txBody>
      </p:sp>
      <p:sp>
        <p:nvSpPr>
          <p:cNvPr id="95" name="Google Shape;95;p13"/>
          <p:cNvSpPr/>
          <p:nvPr/>
        </p:nvSpPr>
        <p:spPr>
          <a:xfrm>
            <a:off x="2430445" y="2302511"/>
            <a:ext cx="715651" cy="1155807"/>
          </a:xfrm>
          <a:custGeom>
            <a:avLst/>
            <a:gdLst/>
            <a:ahLst/>
            <a:cxnLst/>
            <a:rect l="l" t="t" r="r" b="b"/>
            <a:pathLst>
              <a:path w="1431302" h="2311613" extrusionOk="0">
                <a:moveTo>
                  <a:pt x="1274905" y="411494"/>
                </a:moveTo>
                <a:cubicBezTo>
                  <a:pt x="1286762" y="466047"/>
                  <a:pt x="1259728" y="507793"/>
                  <a:pt x="1233642" y="551436"/>
                </a:cubicBezTo>
                <a:cubicBezTo>
                  <a:pt x="1201865" y="604566"/>
                  <a:pt x="1173882" y="659594"/>
                  <a:pt x="1143054" y="713199"/>
                </a:cubicBezTo>
                <a:cubicBezTo>
                  <a:pt x="1120762" y="752098"/>
                  <a:pt x="1096099" y="789574"/>
                  <a:pt x="1072859" y="827999"/>
                </a:cubicBezTo>
                <a:cubicBezTo>
                  <a:pt x="1054837" y="857885"/>
                  <a:pt x="1036339" y="888245"/>
                  <a:pt x="1019739" y="918605"/>
                </a:cubicBezTo>
                <a:cubicBezTo>
                  <a:pt x="976105" y="996878"/>
                  <a:pt x="932945" y="1075625"/>
                  <a:pt x="890259" y="1154372"/>
                </a:cubicBezTo>
                <a:cubicBezTo>
                  <a:pt x="847100" y="1233594"/>
                  <a:pt x="804888" y="1312815"/>
                  <a:pt x="761254" y="1391562"/>
                </a:cubicBezTo>
                <a:cubicBezTo>
                  <a:pt x="701494" y="1498297"/>
                  <a:pt x="639837" y="1604084"/>
                  <a:pt x="580551" y="1711294"/>
                </a:cubicBezTo>
                <a:cubicBezTo>
                  <a:pt x="543557" y="1777707"/>
                  <a:pt x="508934" y="1845069"/>
                  <a:pt x="473363" y="1911957"/>
                </a:cubicBezTo>
                <a:cubicBezTo>
                  <a:pt x="450597" y="1955125"/>
                  <a:pt x="433523" y="2003037"/>
                  <a:pt x="403643" y="2040988"/>
                </a:cubicBezTo>
                <a:cubicBezTo>
                  <a:pt x="354317" y="2103606"/>
                  <a:pt x="298826" y="2162429"/>
                  <a:pt x="233374" y="2209867"/>
                </a:cubicBezTo>
                <a:cubicBezTo>
                  <a:pt x="197803" y="2235484"/>
                  <a:pt x="163180" y="2262049"/>
                  <a:pt x="127134" y="2286242"/>
                </a:cubicBezTo>
                <a:cubicBezTo>
                  <a:pt x="112431" y="2296204"/>
                  <a:pt x="94883" y="2304269"/>
                  <a:pt x="77809" y="2309012"/>
                </a:cubicBezTo>
                <a:cubicBezTo>
                  <a:pt x="46031" y="2318500"/>
                  <a:pt x="18523" y="2301422"/>
                  <a:pt x="12357" y="2267741"/>
                </a:cubicBezTo>
                <a:cubicBezTo>
                  <a:pt x="5717" y="2234535"/>
                  <a:pt x="-449" y="2200854"/>
                  <a:pt x="26" y="2167647"/>
                </a:cubicBezTo>
                <a:cubicBezTo>
                  <a:pt x="974" y="2087477"/>
                  <a:pt x="5717" y="2007307"/>
                  <a:pt x="9511" y="1927137"/>
                </a:cubicBezTo>
                <a:cubicBezTo>
                  <a:pt x="10460" y="1904366"/>
                  <a:pt x="12357" y="1881596"/>
                  <a:pt x="37969" y="1871160"/>
                </a:cubicBezTo>
                <a:cubicBezTo>
                  <a:pt x="42237" y="1869262"/>
                  <a:pt x="45557" y="1863095"/>
                  <a:pt x="47929" y="1858352"/>
                </a:cubicBezTo>
                <a:cubicBezTo>
                  <a:pt x="66426" y="1817555"/>
                  <a:pt x="83026" y="1775810"/>
                  <a:pt x="103894" y="1735962"/>
                </a:cubicBezTo>
                <a:cubicBezTo>
                  <a:pt x="130454" y="1685203"/>
                  <a:pt x="159386" y="1635393"/>
                  <a:pt x="187843" y="1585583"/>
                </a:cubicBezTo>
                <a:cubicBezTo>
                  <a:pt x="231951" y="1508734"/>
                  <a:pt x="276060" y="1432359"/>
                  <a:pt x="321117" y="1355984"/>
                </a:cubicBezTo>
                <a:cubicBezTo>
                  <a:pt x="347677" y="1311392"/>
                  <a:pt x="375660" y="1267749"/>
                  <a:pt x="402220" y="1223157"/>
                </a:cubicBezTo>
                <a:cubicBezTo>
                  <a:pt x="441111" y="1158642"/>
                  <a:pt x="479528" y="1093652"/>
                  <a:pt x="518420" y="1028662"/>
                </a:cubicBezTo>
                <a:cubicBezTo>
                  <a:pt x="532648" y="1004468"/>
                  <a:pt x="547825" y="980749"/>
                  <a:pt x="562054" y="956556"/>
                </a:cubicBezTo>
                <a:cubicBezTo>
                  <a:pt x="610905" y="874488"/>
                  <a:pt x="659282" y="791946"/>
                  <a:pt x="708608" y="710827"/>
                </a:cubicBezTo>
                <a:cubicBezTo>
                  <a:pt x="762677" y="622593"/>
                  <a:pt x="817220" y="534358"/>
                  <a:pt x="873659" y="447072"/>
                </a:cubicBezTo>
                <a:cubicBezTo>
                  <a:pt x="913025" y="385877"/>
                  <a:pt x="955237" y="327054"/>
                  <a:pt x="995551" y="266333"/>
                </a:cubicBezTo>
                <a:cubicBezTo>
                  <a:pt x="1006934" y="249256"/>
                  <a:pt x="1013574" y="229332"/>
                  <a:pt x="1025431" y="213203"/>
                </a:cubicBezTo>
                <a:cubicBezTo>
                  <a:pt x="1033019" y="203715"/>
                  <a:pt x="1047248" y="199446"/>
                  <a:pt x="1058631" y="192805"/>
                </a:cubicBezTo>
                <a:cubicBezTo>
                  <a:pt x="1063374" y="195176"/>
                  <a:pt x="1071911" y="197548"/>
                  <a:pt x="1071911" y="199446"/>
                </a:cubicBezTo>
                <a:cubicBezTo>
                  <a:pt x="1070014" y="222691"/>
                  <a:pt x="1086139" y="230755"/>
                  <a:pt x="1102739" y="238819"/>
                </a:cubicBezTo>
                <a:cubicBezTo>
                  <a:pt x="1115071" y="244986"/>
                  <a:pt x="1126454" y="253525"/>
                  <a:pt x="1138785" y="260167"/>
                </a:cubicBezTo>
                <a:cubicBezTo>
                  <a:pt x="1184791" y="286732"/>
                  <a:pt x="1231271" y="312823"/>
                  <a:pt x="1277276" y="338914"/>
                </a:cubicBezTo>
                <a:cubicBezTo>
                  <a:pt x="1293876" y="347927"/>
                  <a:pt x="1309054" y="349350"/>
                  <a:pt x="1316642" y="328003"/>
                </a:cubicBezTo>
                <a:cubicBezTo>
                  <a:pt x="1237911" y="282937"/>
                  <a:pt x="1160128" y="237871"/>
                  <a:pt x="1081871" y="194228"/>
                </a:cubicBezTo>
                <a:cubicBezTo>
                  <a:pt x="1075705" y="190907"/>
                  <a:pt x="1065745" y="193279"/>
                  <a:pt x="1057682" y="193279"/>
                </a:cubicBezTo>
                <a:cubicBezTo>
                  <a:pt x="1043928" y="129712"/>
                  <a:pt x="1080922" y="81325"/>
                  <a:pt x="1107957" y="30092"/>
                </a:cubicBezTo>
                <a:cubicBezTo>
                  <a:pt x="1121711" y="4001"/>
                  <a:pt x="1146374" y="-5486"/>
                  <a:pt x="1176254" y="3053"/>
                </a:cubicBezTo>
                <a:cubicBezTo>
                  <a:pt x="1258779" y="27720"/>
                  <a:pt x="1336562" y="63299"/>
                  <a:pt x="1407231" y="113109"/>
                </a:cubicBezTo>
                <a:cubicBezTo>
                  <a:pt x="1431419" y="130186"/>
                  <a:pt x="1436636" y="156277"/>
                  <a:pt x="1426202" y="184740"/>
                </a:cubicBezTo>
                <a:cubicBezTo>
                  <a:pt x="1415293" y="215100"/>
                  <a:pt x="1404385" y="244986"/>
                  <a:pt x="1393951" y="275347"/>
                </a:cubicBezTo>
                <a:cubicBezTo>
                  <a:pt x="1384939" y="301912"/>
                  <a:pt x="1369288" y="322785"/>
                  <a:pt x="1337036" y="329426"/>
                </a:cubicBezTo>
                <a:cubicBezTo>
                  <a:pt x="1360751" y="369748"/>
                  <a:pt x="1325654" y="389672"/>
                  <a:pt x="1309528" y="414814"/>
                </a:cubicBezTo>
                <a:cubicBezTo>
                  <a:pt x="1301939" y="426674"/>
                  <a:pt x="1284391" y="424302"/>
                  <a:pt x="1272059" y="412917"/>
                </a:cubicBezTo>
                <a:cubicBezTo>
                  <a:pt x="1249294" y="373069"/>
                  <a:pt x="1249768" y="372594"/>
                  <a:pt x="1199494" y="344132"/>
                </a:cubicBezTo>
                <a:cubicBezTo>
                  <a:pt x="1154436" y="318515"/>
                  <a:pt x="1108431" y="293373"/>
                  <a:pt x="1062425" y="269654"/>
                </a:cubicBezTo>
                <a:cubicBezTo>
                  <a:pt x="1056734" y="266808"/>
                  <a:pt x="1047722" y="270603"/>
                  <a:pt x="1032071" y="272500"/>
                </a:cubicBezTo>
                <a:cubicBezTo>
                  <a:pt x="1045825" y="283411"/>
                  <a:pt x="1050568" y="288629"/>
                  <a:pt x="1056259" y="291950"/>
                </a:cubicBezTo>
                <a:cubicBezTo>
                  <a:pt x="1119339" y="331798"/>
                  <a:pt x="1182419" y="371646"/>
                  <a:pt x="1245974" y="410545"/>
                </a:cubicBezTo>
                <a:cubicBezTo>
                  <a:pt x="1254511" y="414340"/>
                  <a:pt x="1265419" y="411019"/>
                  <a:pt x="1274905" y="411494"/>
                </a:cubicBezTo>
                <a:close/>
                <a:moveTo>
                  <a:pt x="252346" y="1835107"/>
                </a:moveTo>
                <a:cubicBezTo>
                  <a:pt x="276060" y="1812337"/>
                  <a:pt x="298351" y="1786720"/>
                  <a:pt x="335820" y="1791938"/>
                </a:cubicBezTo>
                <a:cubicBezTo>
                  <a:pt x="370917" y="1731692"/>
                  <a:pt x="403168" y="1672395"/>
                  <a:pt x="439214" y="1615469"/>
                </a:cubicBezTo>
                <a:cubicBezTo>
                  <a:pt x="529328" y="1474578"/>
                  <a:pt x="610905" y="1328944"/>
                  <a:pt x="686317" y="1179514"/>
                </a:cubicBezTo>
                <a:cubicBezTo>
                  <a:pt x="725208" y="1103139"/>
                  <a:pt x="766471" y="1028187"/>
                  <a:pt x="808208" y="953235"/>
                </a:cubicBezTo>
                <a:cubicBezTo>
                  <a:pt x="841882" y="891566"/>
                  <a:pt x="877454" y="830845"/>
                  <a:pt x="912551" y="770125"/>
                </a:cubicBezTo>
                <a:cubicBezTo>
                  <a:pt x="936265" y="728379"/>
                  <a:pt x="957134" y="685211"/>
                  <a:pt x="983694" y="645837"/>
                </a:cubicBezTo>
                <a:cubicBezTo>
                  <a:pt x="1036339" y="566141"/>
                  <a:pt x="1090408" y="487869"/>
                  <a:pt x="1130248" y="395839"/>
                </a:cubicBezTo>
                <a:cubicBezTo>
                  <a:pt x="1119339" y="390147"/>
                  <a:pt x="1108431" y="384454"/>
                  <a:pt x="1096099" y="377813"/>
                </a:cubicBezTo>
                <a:cubicBezTo>
                  <a:pt x="1074757" y="413866"/>
                  <a:pt x="1057208" y="445649"/>
                  <a:pt x="1037762" y="476484"/>
                </a:cubicBezTo>
                <a:cubicBezTo>
                  <a:pt x="984642" y="559026"/>
                  <a:pt x="927254" y="639196"/>
                  <a:pt x="877454" y="723635"/>
                </a:cubicBezTo>
                <a:cubicBezTo>
                  <a:pt x="783545" y="882078"/>
                  <a:pt x="692008" y="1041944"/>
                  <a:pt x="602843" y="1202759"/>
                </a:cubicBezTo>
                <a:cubicBezTo>
                  <a:pt x="549723" y="1299058"/>
                  <a:pt x="487591" y="1389190"/>
                  <a:pt x="424985" y="1479322"/>
                </a:cubicBezTo>
                <a:cubicBezTo>
                  <a:pt x="356688" y="1577045"/>
                  <a:pt x="294083" y="1678562"/>
                  <a:pt x="229106" y="1778656"/>
                </a:cubicBezTo>
                <a:cubicBezTo>
                  <a:pt x="231951" y="1779605"/>
                  <a:pt x="235271" y="1780079"/>
                  <a:pt x="238117" y="1781028"/>
                </a:cubicBezTo>
                <a:cubicBezTo>
                  <a:pt x="243334" y="1799529"/>
                  <a:pt x="248551" y="1818029"/>
                  <a:pt x="253768" y="1836530"/>
                </a:cubicBezTo>
                <a:cubicBezTo>
                  <a:pt x="229580" y="1866416"/>
                  <a:pt x="205391" y="1896302"/>
                  <a:pt x="180728" y="1926188"/>
                </a:cubicBezTo>
                <a:cubicBezTo>
                  <a:pt x="217248" y="1932829"/>
                  <a:pt x="240488" y="1920021"/>
                  <a:pt x="245706" y="1889661"/>
                </a:cubicBezTo>
                <a:cubicBezTo>
                  <a:pt x="248551" y="1871634"/>
                  <a:pt x="249974" y="1853134"/>
                  <a:pt x="252346" y="1835107"/>
                </a:cubicBezTo>
                <a:close/>
                <a:moveTo>
                  <a:pt x="1208031" y="442328"/>
                </a:moveTo>
                <a:cubicBezTo>
                  <a:pt x="1194751" y="435213"/>
                  <a:pt x="1181945" y="429046"/>
                  <a:pt x="1169614" y="422404"/>
                </a:cubicBezTo>
                <a:cubicBezTo>
                  <a:pt x="1125031" y="493087"/>
                  <a:pt x="1080448" y="558551"/>
                  <a:pt x="1041082" y="626862"/>
                </a:cubicBezTo>
                <a:cubicBezTo>
                  <a:pt x="943854" y="794792"/>
                  <a:pt x="847100" y="963672"/>
                  <a:pt x="753665" y="1133500"/>
                </a:cubicBezTo>
                <a:cubicBezTo>
                  <a:pt x="677305" y="1272967"/>
                  <a:pt x="602843" y="1413384"/>
                  <a:pt x="517471" y="1547633"/>
                </a:cubicBezTo>
                <a:cubicBezTo>
                  <a:pt x="466723" y="1627329"/>
                  <a:pt x="420717" y="1709396"/>
                  <a:pt x="373288" y="1790990"/>
                </a:cubicBezTo>
                <a:cubicBezTo>
                  <a:pt x="368071" y="1800477"/>
                  <a:pt x="362854" y="1811388"/>
                  <a:pt x="362854" y="1821824"/>
                </a:cubicBezTo>
                <a:cubicBezTo>
                  <a:pt x="362854" y="1850287"/>
                  <a:pt x="352420" y="1873532"/>
                  <a:pt x="333448" y="1893930"/>
                </a:cubicBezTo>
                <a:cubicBezTo>
                  <a:pt x="320168" y="1908161"/>
                  <a:pt x="307837" y="1923342"/>
                  <a:pt x="294083" y="1939945"/>
                </a:cubicBezTo>
                <a:cubicBezTo>
                  <a:pt x="305940" y="1966036"/>
                  <a:pt x="316374" y="1991178"/>
                  <a:pt x="350997" y="1999717"/>
                </a:cubicBezTo>
                <a:cubicBezTo>
                  <a:pt x="369020" y="1969357"/>
                  <a:pt x="387991" y="1939945"/>
                  <a:pt x="404591" y="1909110"/>
                </a:cubicBezTo>
                <a:cubicBezTo>
                  <a:pt x="425934" y="1869737"/>
                  <a:pt x="444905" y="1829415"/>
                  <a:pt x="466248" y="1790041"/>
                </a:cubicBezTo>
                <a:cubicBezTo>
                  <a:pt x="533123" y="1666702"/>
                  <a:pt x="600945" y="1543838"/>
                  <a:pt x="667820" y="1420025"/>
                </a:cubicBezTo>
                <a:cubicBezTo>
                  <a:pt x="696277" y="1366894"/>
                  <a:pt x="723311" y="1312341"/>
                  <a:pt x="750345" y="1258736"/>
                </a:cubicBezTo>
                <a:cubicBezTo>
                  <a:pt x="781174" y="1197541"/>
                  <a:pt x="809631" y="1134923"/>
                  <a:pt x="842357" y="1074202"/>
                </a:cubicBezTo>
                <a:cubicBezTo>
                  <a:pt x="878402" y="1007789"/>
                  <a:pt x="917294" y="943273"/>
                  <a:pt x="955237" y="877809"/>
                </a:cubicBezTo>
                <a:cubicBezTo>
                  <a:pt x="964248" y="862154"/>
                  <a:pt x="973734" y="846500"/>
                  <a:pt x="982745" y="830845"/>
                </a:cubicBezTo>
                <a:cubicBezTo>
                  <a:pt x="1021637" y="762535"/>
                  <a:pt x="1060054" y="694224"/>
                  <a:pt x="1098945" y="626388"/>
                </a:cubicBezTo>
                <a:cubicBezTo>
                  <a:pt x="1134042" y="566616"/>
                  <a:pt x="1170088" y="506844"/>
                  <a:pt x="1208031" y="442328"/>
                </a:cubicBezTo>
                <a:close/>
                <a:moveTo>
                  <a:pt x="1027328" y="328003"/>
                </a:moveTo>
                <a:cubicBezTo>
                  <a:pt x="1015945" y="345080"/>
                  <a:pt x="1005985" y="358363"/>
                  <a:pt x="996974" y="372594"/>
                </a:cubicBezTo>
                <a:cubicBezTo>
                  <a:pt x="969939" y="413391"/>
                  <a:pt x="943379" y="454662"/>
                  <a:pt x="915871" y="495933"/>
                </a:cubicBezTo>
                <a:cubicBezTo>
                  <a:pt x="869391" y="566141"/>
                  <a:pt x="820540" y="634926"/>
                  <a:pt x="776905" y="707032"/>
                </a:cubicBezTo>
                <a:cubicBezTo>
                  <a:pt x="707660" y="821358"/>
                  <a:pt x="643631" y="938529"/>
                  <a:pt x="574860" y="1052855"/>
                </a:cubicBezTo>
                <a:cubicBezTo>
                  <a:pt x="518894" y="1146782"/>
                  <a:pt x="459608" y="1238812"/>
                  <a:pt x="401745" y="1331790"/>
                </a:cubicBezTo>
                <a:cubicBezTo>
                  <a:pt x="354317" y="1408165"/>
                  <a:pt x="306888" y="1484540"/>
                  <a:pt x="258511" y="1560441"/>
                </a:cubicBezTo>
                <a:cubicBezTo>
                  <a:pt x="211557" y="1633970"/>
                  <a:pt x="172666" y="1711768"/>
                  <a:pt x="139466" y="1792413"/>
                </a:cubicBezTo>
                <a:cubicBezTo>
                  <a:pt x="138517" y="1795259"/>
                  <a:pt x="140414" y="1799529"/>
                  <a:pt x="140888" y="1803324"/>
                </a:cubicBezTo>
                <a:cubicBezTo>
                  <a:pt x="189266" y="1773912"/>
                  <a:pt x="188791" y="1773438"/>
                  <a:pt x="215351" y="1725525"/>
                </a:cubicBezTo>
                <a:cubicBezTo>
                  <a:pt x="231951" y="1694691"/>
                  <a:pt x="249500" y="1664330"/>
                  <a:pt x="268946" y="1635393"/>
                </a:cubicBezTo>
                <a:cubicBezTo>
                  <a:pt x="325860" y="1551428"/>
                  <a:pt x="383723" y="1468412"/>
                  <a:pt x="441111" y="1384921"/>
                </a:cubicBezTo>
                <a:cubicBezTo>
                  <a:pt x="462454" y="1353612"/>
                  <a:pt x="485220" y="1323251"/>
                  <a:pt x="503717" y="1290519"/>
                </a:cubicBezTo>
                <a:cubicBezTo>
                  <a:pt x="553517" y="1202285"/>
                  <a:pt x="601420" y="1113101"/>
                  <a:pt x="650745" y="1024867"/>
                </a:cubicBezTo>
                <a:cubicBezTo>
                  <a:pt x="700545" y="935209"/>
                  <a:pt x="753665" y="846974"/>
                  <a:pt x="801568" y="756368"/>
                </a:cubicBezTo>
                <a:cubicBezTo>
                  <a:pt x="857059" y="652004"/>
                  <a:pt x="920139" y="552859"/>
                  <a:pt x="989385" y="457034"/>
                </a:cubicBezTo>
                <a:cubicBezTo>
                  <a:pt x="1014048" y="422879"/>
                  <a:pt x="1038711" y="389198"/>
                  <a:pt x="1065271" y="352196"/>
                </a:cubicBezTo>
                <a:cubicBezTo>
                  <a:pt x="1051517" y="343657"/>
                  <a:pt x="1040608" y="336542"/>
                  <a:pt x="1027328" y="328003"/>
                </a:cubicBezTo>
                <a:close/>
                <a:moveTo>
                  <a:pt x="52197" y="2162903"/>
                </a:moveTo>
                <a:cubicBezTo>
                  <a:pt x="76386" y="2179507"/>
                  <a:pt x="96780" y="2193738"/>
                  <a:pt x="121917" y="2210816"/>
                </a:cubicBezTo>
                <a:cubicBezTo>
                  <a:pt x="186894" y="2155788"/>
                  <a:pt x="254717" y="2098388"/>
                  <a:pt x="320643" y="2042411"/>
                </a:cubicBezTo>
                <a:cubicBezTo>
                  <a:pt x="295031" y="2016320"/>
                  <a:pt x="271791" y="1992601"/>
                  <a:pt x="246654" y="1966510"/>
                </a:cubicBezTo>
                <a:cubicBezTo>
                  <a:pt x="236220" y="1968408"/>
                  <a:pt x="222466" y="1972677"/>
                  <a:pt x="208711" y="1972677"/>
                </a:cubicBezTo>
                <a:cubicBezTo>
                  <a:pt x="194008" y="1972203"/>
                  <a:pt x="174088" y="1972203"/>
                  <a:pt x="165077" y="1963664"/>
                </a:cubicBezTo>
                <a:cubicBezTo>
                  <a:pt x="133774" y="1933304"/>
                  <a:pt x="88243" y="1945638"/>
                  <a:pt x="52197" y="1914803"/>
                </a:cubicBezTo>
                <a:cubicBezTo>
                  <a:pt x="52197" y="2004461"/>
                  <a:pt x="52197" y="2085580"/>
                  <a:pt x="52197" y="2162903"/>
                </a:cubicBezTo>
                <a:close/>
                <a:moveTo>
                  <a:pt x="1369288" y="153905"/>
                </a:moveTo>
                <a:cubicBezTo>
                  <a:pt x="1305733" y="103147"/>
                  <a:pt x="1234117" y="77530"/>
                  <a:pt x="1163448" y="40054"/>
                </a:cubicBezTo>
                <a:cubicBezTo>
                  <a:pt x="1142105" y="77530"/>
                  <a:pt x="1122185" y="111686"/>
                  <a:pt x="1101317" y="147264"/>
                </a:cubicBezTo>
                <a:cubicBezTo>
                  <a:pt x="1175305" y="189484"/>
                  <a:pt x="1244076" y="229332"/>
                  <a:pt x="1317116" y="271077"/>
                </a:cubicBezTo>
                <a:cubicBezTo>
                  <a:pt x="1335614" y="229332"/>
                  <a:pt x="1351739" y="193279"/>
                  <a:pt x="1369288" y="153905"/>
                </a:cubicBezTo>
                <a:close/>
                <a:moveTo>
                  <a:pt x="89666" y="1895828"/>
                </a:moveTo>
                <a:cubicBezTo>
                  <a:pt x="120020" y="1892507"/>
                  <a:pt x="120020" y="1892507"/>
                  <a:pt x="114803" y="1858352"/>
                </a:cubicBezTo>
                <a:cubicBezTo>
                  <a:pt x="106266" y="1870686"/>
                  <a:pt x="100100" y="1880173"/>
                  <a:pt x="89666" y="1895828"/>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6" name="Google Shape;96;p13"/>
          <p:cNvSpPr/>
          <p:nvPr/>
        </p:nvSpPr>
        <p:spPr>
          <a:xfrm rot="-638233">
            <a:off x="956911" y="2729410"/>
            <a:ext cx="1283445" cy="1512900"/>
          </a:xfrm>
          <a:custGeom>
            <a:avLst/>
            <a:gdLst/>
            <a:ahLst/>
            <a:cxnLst/>
            <a:rect l="l" t="t" r="r" b="b"/>
            <a:pathLst>
              <a:path w="2561198" h="3019090" extrusionOk="0">
                <a:moveTo>
                  <a:pt x="2531711" y="2361142"/>
                </a:moveTo>
                <a:cubicBezTo>
                  <a:pt x="2541450" y="2485277"/>
                  <a:pt x="2550581" y="2609412"/>
                  <a:pt x="2560930" y="2732938"/>
                </a:cubicBezTo>
                <a:cubicBezTo>
                  <a:pt x="2564582" y="2773707"/>
                  <a:pt x="2530494" y="2822387"/>
                  <a:pt x="2492144" y="2822387"/>
                </a:cubicBezTo>
                <a:cubicBezTo>
                  <a:pt x="2350313" y="2822387"/>
                  <a:pt x="2210917" y="2849162"/>
                  <a:pt x="2070303" y="2863766"/>
                </a:cubicBezTo>
                <a:cubicBezTo>
                  <a:pt x="1929689" y="2878370"/>
                  <a:pt x="1789684" y="2897233"/>
                  <a:pt x="1649070" y="2910012"/>
                </a:cubicBezTo>
                <a:cubicBezTo>
                  <a:pt x="1546805" y="2919139"/>
                  <a:pt x="1443932" y="2918531"/>
                  <a:pt x="1341667" y="2926441"/>
                </a:cubicBezTo>
                <a:cubicBezTo>
                  <a:pt x="1241229" y="2933743"/>
                  <a:pt x="1140790" y="2945305"/>
                  <a:pt x="1040352" y="2955650"/>
                </a:cubicBezTo>
                <a:cubicBezTo>
                  <a:pt x="967306" y="2962951"/>
                  <a:pt x="894259" y="2969645"/>
                  <a:pt x="821822" y="2980598"/>
                </a:cubicBezTo>
                <a:cubicBezTo>
                  <a:pt x="644076" y="3008589"/>
                  <a:pt x="464504" y="3011023"/>
                  <a:pt x="285541" y="3018934"/>
                </a:cubicBezTo>
                <a:cubicBezTo>
                  <a:pt x="258758" y="3020151"/>
                  <a:pt x="230757" y="3014066"/>
                  <a:pt x="203973" y="3008589"/>
                </a:cubicBezTo>
                <a:cubicBezTo>
                  <a:pt x="171102" y="3001287"/>
                  <a:pt x="147362" y="2983032"/>
                  <a:pt x="143710" y="2945913"/>
                </a:cubicBezTo>
                <a:cubicBezTo>
                  <a:pt x="135797" y="2871068"/>
                  <a:pt x="126057" y="2796830"/>
                  <a:pt x="118753" y="2721985"/>
                </a:cubicBezTo>
                <a:cubicBezTo>
                  <a:pt x="113274" y="2667219"/>
                  <a:pt x="112665" y="2611846"/>
                  <a:pt x="105969" y="2557080"/>
                </a:cubicBezTo>
                <a:cubicBezTo>
                  <a:pt x="98056" y="2491970"/>
                  <a:pt x="85273" y="2427469"/>
                  <a:pt x="76142" y="2362968"/>
                </a:cubicBezTo>
                <a:cubicBezTo>
                  <a:pt x="72490" y="2335585"/>
                  <a:pt x="74316" y="2307594"/>
                  <a:pt x="71273" y="2280820"/>
                </a:cubicBezTo>
                <a:cubicBezTo>
                  <a:pt x="56663" y="2153643"/>
                  <a:pt x="34141" y="2027683"/>
                  <a:pt x="35967" y="1898680"/>
                </a:cubicBezTo>
                <a:cubicBezTo>
                  <a:pt x="36576" y="1855477"/>
                  <a:pt x="21966" y="1811665"/>
                  <a:pt x="18923" y="1767852"/>
                </a:cubicBezTo>
                <a:cubicBezTo>
                  <a:pt x="12836" y="1667449"/>
                  <a:pt x="9792" y="1566438"/>
                  <a:pt x="6140" y="1465426"/>
                </a:cubicBezTo>
                <a:cubicBezTo>
                  <a:pt x="3096" y="1385104"/>
                  <a:pt x="1270" y="1304173"/>
                  <a:pt x="53" y="1223851"/>
                </a:cubicBezTo>
                <a:cubicBezTo>
                  <a:pt x="-556" y="1178213"/>
                  <a:pt x="4314" y="1133184"/>
                  <a:pt x="4922" y="1087546"/>
                </a:cubicBezTo>
                <a:cubicBezTo>
                  <a:pt x="5531" y="1030956"/>
                  <a:pt x="4922" y="974365"/>
                  <a:pt x="4314" y="917774"/>
                </a:cubicBezTo>
                <a:cubicBezTo>
                  <a:pt x="3096" y="807635"/>
                  <a:pt x="1879" y="697496"/>
                  <a:pt x="1270" y="587357"/>
                </a:cubicBezTo>
                <a:cubicBezTo>
                  <a:pt x="661" y="517379"/>
                  <a:pt x="53" y="448010"/>
                  <a:pt x="1270" y="378032"/>
                </a:cubicBezTo>
                <a:cubicBezTo>
                  <a:pt x="2487" y="323267"/>
                  <a:pt x="5531" y="267893"/>
                  <a:pt x="9792" y="213128"/>
                </a:cubicBezTo>
                <a:cubicBezTo>
                  <a:pt x="13444" y="165665"/>
                  <a:pt x="21966" y="154103"/>
                  <a:pt x="66403" y="158363"/>
                </a:cubicBezTo>
                <a:cubicBezTo>
                  <a:pt x="168667" y="168099"/>
                  <a:pt x="264845" y="131589"/>
                  <a:pt x="365892" y="128546"/>
                </a:cubicBezTo>
                <a:cubicBezTo>
                  <a:pt x="405459" y="127329"/>
                  <a:pt x="445025" y="115159"/>
                  <a:pt x="483983" y="107249"/>
                </a:cubicBezTo>
                <a:cubicBezTo>
                  <a:pt x="606944" y="82300"/>
                  <a:pt x="732340" y="85951"/>
                  <a:pt x="856519" y="78649"/>
                </a:cubicBezTo>
                <a:cubicBezTo>
                  <a:pt x="947827" y="73172"/>
                  <a:pt x="1039134" y="65870"/>
                  <a:pt x="1130442" y="58568"/>
                </a:cubicBezTo>
                <a:cubicBezTo>
                  <a:pt x="1218097" y="51266"/>
                  <a:pt x="1305144" y="42139"/>
                  <a:pt x="1392799" y="34837"/>
                </a:cubicBezTo>
                <a:cubicBezTo>
                  <a:pt x="1522456" y="23884"/>
                  <a:pt x="1651505" y="8671"/>
                  <a:pt x="1781770" y="3803"/>
                </a:cubicBezTo>
                <a:cubicBezTo>
                  <a:pt x="1928471" y="-2282"/>
                  <a:pt x="2075172" y="761"/>
                  <a:pt x="2222482" y="761"/>
                </a:cubicBezTo>
                <a:cubicBezTo>
                  <a:pt x="2232831" y="761"/>
                  <a:pt x="2243787" y="5020"/>
                  <a:pt x="2252918" y="9888"/>
                </a:cubicBezTo>
                <a:cubicBezTo>
                  <a:pt x="2288832" y="28752"/>
                  <a:pt x="2314399" y="56134"/>
                  <a:pt x="2321703" y="97513"/>
                </a:cubicBezTo>
                <a:cubicBezTo>
                  <a:pt x="2335095" y="173575"/>
                  <a:pt x="2351531" y="249030"/>
                  <a:pt x="2360661" y="325093"/>
                </a:cubicBezTo>
                <a:cubicBezTo>
                  <a:pt x="2371009" y="412717"/>
                  <a:pt x="2373444" y="500950"/>
                  <a:pt x="2381966" y="588574"/>
                </a:cubicBezTo>
                <a:cubicBezTo>
                  <a:pt x="2394141" y="721836"/>
                  <a:pt x="2409967" y="855098"/>
                  <a:pt x="2422142" y="988360"/>
                </a:cubicBezTo>
                <a:cubicBezTo>
                  <a:pt x="2429446" y="1070508"/>
                  <a:pt x="2433099" y="1153265"/>
                  <a:pt x="2439186" y="1235412"/>
                </a:cubicBezTo>
                <a:cubicBezTo>
                  <a:pt x="2451969" y="1401534"/>
                  <a:pt x="2464143" y="1568263"/>
                  <a:pt x="2479361" y="1734385"/>
                </a:cubicBezTo>
                <a:cubicBezTo>
                  <a:pt x="2490318" y="1853043"/>
                  <a:pt x="2507971" y="1971092"/>
                  <a:pt x="2518928" y="2089750"/>
                </a:cubicBezTo>
                <a:cubicBezTo>
                  <a:pt x="2527450" y="2179200"/>
                  <a:pt x="2531102" y="2269258"/>
                  <a:pt x="2536581" y="2358708"/>
                </a:cubicBezTo>
                <a:cubicBezTo>
                  <a:pt x="2535363" y="2360534"/>
                  <a:pt x="2533537" y="2360534"/>
                  <a:pt x="2531711" y="2361142"/>
                </a:cubicBezTo>
                <a:close/>
                <a:moveTo>
                  <a:pt x="51794" y="242336"/>
                </a:moveTo>
                <a:cubicBezTo>
                  <a:pt x="51794" y="260591"/>
                  <a:pt x="51794" y="269719"/>
                  <a:pt x="51794" y="278846"/>
                </a:cubicBezTo>
                <a:cubicBezTo>
                  <a:pt x="55446" y="423670"/>
                  <a:pt x="60316" y="569102"/>
                  <a:pt x="63359" y="713926"/>
                </a:cubicBezTo>
                <a:cubicBezTo>
                  <a:pt x="65185" y="794857"/>
                  <a:pt x="63968" y="875179"/>
                  <a:pt x="65794" y="956110"/>
                </a:cubicBezTo>
                <a:cubicBezTo>
                  <a:pt x="67620" y="1062598"/>
                  <a:pt x="71273" y="1168477"/>
                  <a:pt x="73707" y="1274965"/>
                </a:cubicBezTo>
                <a:cubicBezTo>
                  <a:pt x="75534" y="1352245"/>
                  <a:pt x="72490" y="1429525"/>
                  <a:pt x="77360" y="1506196"/>
                </a:cubicBezTo>
                <a:cubicBezTo>
                  <a:pt x="87708" y="1663798"/>
                  <a:pt x="99882" y="1820792"/>
                  <a:pt x="128492" y="1976569"/>
                </a:cubicBezTo>
                <a:cubicBezTo>
                  <a:pt x="143710" y="2060542"/>
                  <a:pt x="144927" y="2147558"/>
                  <a:pt x="156493" y="2232748"/>
                </a:cubicBezTo>
                <a:cubicBezTo>
                  <a:pt x="171711" y="2344713"/>
                  <a:pt x="200930" y="2454243"/>
                  <a:pt x="203973" y="2568642"/>
                </a:cubicBezTo>
                <a:cubicBezTo>
                  <a:pt x="205799" y="2648964"/>
                  <a:pt x="221626" y="2728678"/>
                  <a:pt x="229539" y="2809000"/>
                </a:cubicBezTo>
                <a:cubicBezTo>
                  <a:pt x="233800" y="2854030"/>
                  <a:pt x="234409" y="2899059"/>
                  <a:pt x="236844" y="2944696"/>
                </a:cubicBezTo>
                <a:cubicBezTo>
                  <a:pt x="271541" y="2944696"/>
                  <a:pt x="302585" y="2945913"/>
                  <a:pt x="333021" y="2944088"/>
                </a:cubicBezTo>
                <a:cubicBezTo>
                  <a:pt x="371371" y="2941654"/>
                  <a:pt x="409720" y="2936177"/>
                  <a:pt x="448069" y="2932526"/>
                </a:cubicBezTo>
                <a:cubicBezTo>
                  <a:pt x="521115" y="2926441"/>
                  <a:pt x="594161" y="2922790"/>
                  <a:pt x="666599" y="2915488"/>
                </a:cubicBezTo>
                <a:cubicBezTo>
                  <a:pt x="755472" y="2906361"/>
                  <a:pt x="843736" y="2891757"/>
                  <a:pt x="932609" y="2883846"/>
                </a:cubicBezTo>
                <a:cubicBezTo>
                  <a:pt x="1107311" y="2868025"/>
                  <a:pt x="1282622" y="2855855"/>
                  <a:pt x="1457324" y="2841859"/>
                </a:cubicBezTo>
                <a:cubicBezTo>
                  <a:pt x="1541327" y="2835166"/>
                  <a:pt x="1625330" y="2832732"/>
                  <a:pt x="1709333" y="2822387"/>
                </a:cubicBezTo>
                <a:cubicBezTo>
                  <a:pt x="1818293" y="2809000"/>
                  <a:pt x="1926036" y="2787094"/>
                  <a:pt x="2034997" y="2773099"/>
                </a:cubicBezTo>
                <a:cubicBezTo>
                  <a:pt x="2167698" y="2755452"/>
                  <a:pt x="2300398" y="2742065"/>
                  <a:pt x="2433099" y="2726852"/>
                </a:cubicBezTo>
                <a:cubicBezTo>
                  <a:pt x="2467796" y="2722593"/>
                  <a:pt x="2471448" y="2717725"/>
                  <a:pt x="2464752" y="2680606"/>
                </a:cubicBezTo>
                <a:cubicBezTo>
                  <a:pt x="2459274" y="2648356"/>
                  <a:pt x="2453186" y="2615497"/>
                  <a:pt x="2451360" y="2582637"/>
                </a:cubicBezTo>
                <a:cubicBezTo>
                  <a:pt x="2446490" y="2487711"/>
                  <a:pt x="2444664" y="2392176"/>
                  <a:pt x="2440403" y="2296641"/>
                </a:cubicBezTo>
                <a:cubicBezTo>
                  <a:pt x="2436751" y="2212059"/>
                  <a:pt x="2431881" y="2128086"/>
                  <a:pt x="2425185" y="2044112"/>
                </a:cubicBezTo>
                <a:cubicBezTo>
                  <a:pt x="2419098" y="1961965"/>
                  <a:pt x="2411185" y="1879817"/>
                  <a:pt x="2402663" y="1797669"/>
                </a:cubicBezTo>
                <a:cubicBezTo>
                  <a:pt x="2396576" y="1737427"/>
                  <a:pt x="2384401" y="1677794"/>
                  <a:pt x="2380749" y="1617552"/>
                </a:cubicBezTo>
                <a:cubicBezTo>
                  <a:pt x="2372227" y="1482465"/>
                  <a:pt x="2369183" y="1347377"/>
                  <a:pt x="2361270" y="1212898"/>
                </a:cubicBezTo>
                <a:cubicBezTo>
                  <a:pt x="2350922" y="1042517"/>
                  <a:pt x="2336921" y="872745"/>
                  <a:pt x="2325356" y="702364"/>
                </a:cubicBezTo>
                <a:cubicBezTo>
                  <a:pt x="2321095" y="643948"/>
                  <a:pt x="2318660" y="585532"/>
                  <a:pt x="2314399" y="526507"/>
                </a:cubicBezTo>
                <a:cubicBezTo>
                  <a:pt x="2308312" y="442534"/>
                  <a:pt x="2301616" y="357952"/>
                  <a:pt x="2294311" y="273978"/>
                </a:cubicBezTo>
                <a:cubicBezTo>
                  <a:pt x="2289441" y="211911"/>
                  <a:pt x="2280310" y="150452"/>
                  <a:pt x="2262658" y="85951"/>
                </a:cubicBezTo>
                <a:cubicBezTo>
                  <a:pt x="2145784" y="89602"/>
                  <a:pt x="2032562" y="92645"/>
                  <a:pt x="1918732" y="96296"/>
                </a:cubicBezTo>
                <a:cubicBezTo>
                  <a:pt x="1806728" y="99947"/>
                  <a:pt x="1694724" y="104815"/>
                  <a:pt x="1583328" y="109683"/>
                </a:cubicBezTo>
                <a:cubicBezTo>
                  <a:pt x="1521239" y="112725"/>
                  <a:pt x="1459150" y="115159"/>
                  <a:pt x="1397060" y="120636"/>
                </a:cubicBezTo>
                <a:cubicBezTo>
                  <a:pt x="1278360" y="130980"/>
                  <a:pt x="1160269" y="145584"/>
                  <a:pt x="1041569" y="154103"/>
                </a:cubicBezTo>
                <a:cubicBezTo>
                  <a:pt x="906434" y="163839"/>
                  <a:pt x="770081" y="166273"/>
                  <a:pt x="634945" y="176009"/>
                </a:cubicBezTo>
                <a:cubicBezTo>
                  <a:pt x="550942" y="182094"/>
                  <a:pt x="466939" y="191830"/>
                  <a:pt x="384762" y="207652"/>
                </a:cubicBezTo>
                <a:cubicBezTo>
                  <a:pt x="301977" y="222864"/>
                  <a:pt x="219800" y="240511"/>
                  <a:pt x="135188" y="241119"/>
                </a:cubicBezTo>
                <a:cubicBezTo>
                  <a:pt x="108404" y="242336"/>
                  <a:pt x="82838" y="242336"/>
                  <a:pt x="51794" y="242336"/>
                </a:cubicBezTo>
                <a:close/>
                <a:moveTo>
                  <a:pt x="2131175" y="2365402"/>
                </a:moveTo>
                <a:cubicBezTo>
                  <a:pt x="2175611" y="2358100"/>
                  <a:pt x="2207264" y="2354449"/>
                  <a:pt x="2238309" y="2347147"/>
                </a:cubicBezTo>
                <a:cubicBezTo>
                  <a:pt x="2256571" y="2342887"/>
                  <a:pt x="2274832" y="2341670"/>
                  <a:pt x="2279093" y="2360534"/>
                </a:cubicBezTo>
                <a:cubicBezTo>
                  <a:pt x="2281528" y="2373312"/>
                  <a:pt x="2273615" y="2395219"/>
                  <a:pt x="2263266" y="2401912"/>
                </a:cubicBezTo>
                <a:cubicBezTo>
                  <a:pt x="2207873" y="2436597"/>
                  <a:pt x="2149436" y="2464588"/>
                  <a:pt x="2083086" y="2429295"/>
                </a:cubicBezTo>
                <a:cubicBezTo>
                  <a:pt x="2064216" y="2419559"/>
                  <a:pt x="2049606" y="2425644"/>
                  <a:pt x="2032562" y="2435988"/>
                </a:cubicBezTo>
                <a:cubicBezTo>
                  <a:pt x="1974125" y="2469456"/>
                  <a:pt x="1915688" y="2503532"/>
                  <a:pt x="1854208" y="2532132"/>
                </a:cubicBezTo>
                <a:cubicBezTo>
                  <a:pt x="1804293" y="2555255"/>
                  <a:pt x="1744639" y="2538217"/>
                  <a:pt x="1688636" y="2492579"/>
                </a:cubicBezTo>
                <a:cubicBezTo>
                  <a:pt x="1659418" y="2510226"/>
                  <a:pt x="1627156" y="2527264"/>
                  <a:pt x="1597329" y="2547344"/>
                </a:cubicBezTo>
                <a:cubicBezTo>
                  <a:pt x="1537674" y="2586288"/>
                  <a:pt x="1471933" y="2606369"/>
                  <a:pt x="1401930" y="2615497"/>
                </a:cubicBezTo>
                <a:cubicBezTo>
                  <a:pt x="1384277" y="2617931"/>
                  <a:pt x="1363581" y="2619756"/>
                  <a:pt x="1347754" y="2613671"/>
                </a:cubicBezTo>
                <a:cubicBezTo>
                  <a:pt x="1319145" y="2603327"/>
                  <a:pt x="1291752" y="2603327"/>
                  <a:pt x="1262534" y="2603935"/>
                </a:cubicBezTo>
                <a:cubicBezTo>
                  <a:pt x="1239403" y="2604543"/>
                  <a:pt x="1215054" y="2589939"/>
                  <a:pt x="1193140" y="2578378"/>
                </a:cubicBezTo>
                <a:cubicBezTo>
                  <a:pt x="1187053" y="2575335"/>
                  <a:pt x="1186444" y="2560123"/>
                  <a:pt x="1181574" y="2545519"/>
                </a:cubicBezTo>
                <a:cubicBezTo>
                  <a:pt x="1201662" y="2545519"/>
                  <a:pt x="1216880" y="2545519"/>
                  <a:pt x="1233315" y="2545519"/>
                </a:cubicBezTo>
                <a:cubicBezTo>
                  <a:pt x="1235750" y="2539434"/>
                  <a:pt x="1240011" y="2533957"/>
                  <a:pt x="1238794" y="2530306"/>
                </a:cubicBezTo>
                <a:cubicBezTo>
                  <a:pt x="1219924" y="2460937"/>
                  <a:pt x="1260099" y="2406780"/>
                  <a:pt x="1284448" y="2348364"/>
                </a:cubicBezTo>
                <a:cubicBezTo>
                  <a:pt x="1292361" y="2330109"/>
                  <a:pt x="1305144" y="2314288"/>
                  <a:pt x="1316101" y="2297250"/>
                </a:cubicBezTo>
                <a:cubicBezTo>
                  <a:pt x="1340450" y="2258305"/>
                  <a:pt x="1395843" y="2233965"/>
                  <a:pt x="1440280" y="2241876"/>
                </a:cubicBezTo>
                <a:cubicBezTo>
                  <a:pt x="1487760" y="2251003"/>
                  <a:pt x="1516369" y="2286905"/>
                  <a:pt x="1513934" y="2336802"/>
                </a:cubicBezTo>
                <a:cubicBezTo>
                  <a:pt x="1511500" y="2383657"/>
                  <a:pt x="1497499" y="2426861"/>
                  <a:pt x="1468889" y="2464588"/>
                </a:cubicBezTo>
                <a:cubicBezTo>
                  <a:pt x="1459150" y="2477366"/>
                  <a:pt x="1450628" y="2491362"/>
                  <a:pt x="1443932" y="2507792"/>
                </a:cubicBezTo>
                <a:cubicBezTo>
                  <a:pt x="1519413" y="2476149"/>
                  <a:pt x="1591850" y="2440248"/>
                  <a:pt x="1655766" y="2390351"/>
                </a:cubicBezTo>
                <a:cubicBezTo>
                  <a:pt x="1676462" y="2373921"/>
                  <a:pt x="1684375" y="2341062"/>
                  <a:pt x="1697767" y="2315505"/>
                </a:cubicBezTo>
                <a:cubicBezTo>
                  <a:pt x="1708724" y="2294816"/>
                  <a:pt x="1716637" y="2271084"/>
                  <a:pt x="1731247" y="2252829"/>
                </a:cubicBezTo>
                <a:cubicBezTo>
                  <a:pt x="1759248" y="2217536"/>
                  <a:pt x="1795162" y="2215102"/>
                  <a:pt x="1832294" y="2241876"/>
                </a:cubicBezTo>
                <a:cubicBezTo>
                  <a:pt x="1863339" y="2264391"/>
                  <a:pt x="1873078" y="2306377"/>
                  <a:pt x="1851773" y="2339845"/>
                </a:cubicBezTo>
                <a:cubicBezTo>
                  <a:pt x="1837164" y="2362359"/>
                  <a:pt x="1816467" y="2381831"/>
                  <a:pt x="1798206" y="2401912"/>
                </a:cubicBezTo>
                <a:cubicBezTo>
                  <a:pt x="1786031" y="2415299"/>
                  <a:pt x="1772640" y="2426861"/>
                  <a:pt x="1752552" y="2445724"/>
                </a:cubicBezTo>
                <a:cubicBezTo>
                  <a:pt x="1800641" y="2446941"/>
                  <a:pt x="1833511" y="2427469"/>
                  <a:pt x="1866382" y="2412257"/>
                </a:cubicBezTo>
                <a:cubicBezTo>
                  <a:pt x="1899253" y="2397044"/>
                  <a:pt x="1930298" y="2376355"/>
                  <a:pt x="1963168" y="2361142"/>
                </a:cubicBezTo>
                <a:cubicBezTo>
                  <a:pt x="2000909" y="2343496"/>
                  <a:pt x="2030736" y="2318547"/>
                  <a:pt x="2045345" y="2278386"/>
                </a:cubicBezTo>
                <a:cubicBezTo>
                  <a:pt x="2048389" y="2269867"/>
                  <a:pt x="2053259" y="2261957"/>
                  <a:pt x="2058737" y="2254046"/>
                </a:cubicBezTo>
                <a:cubicBezTo>
                  <a:pt x="2080651" y="2223012"/>
                  <a:pt x="2114739" y="2215710"/>
                  <a:pt x="2144566" y="2235791"/>
                </a:cubicBezTo>
                <a:cubicBezTo>
                  <a:pt x="2174394" y="2255263"/>
                  <a:pt x="2181698" y="2290556"/>
                  <a:pt x="2162219" y="2322198"/>
                </a:cubicBezTo>
                <a:cubicBezTo>
                  <a:pt x="2153697" y="2333760"/>
                  <a:pt x="2146393" y="2343496"/>
                  <a:pt x="2131175" y="2365402"/>
                </a:cubicBezTo>
                <a:close/>
                <a:moveTo>
                  <a:pt x="1442106" y="2322198"/>
                </a:moveTo>
                <a:cubicBezTo>
                  <a:pt x="1364190" y="2344104"/>
                  <a:pt x="1317318" y="2414691"/>
                  <a:pt x="1326449" y="2499273"/>
                </a:cubicBezTo>
                <a:cubicBezTo>
                  <a:pt x="1390973" y="2454852"/>
                  <a:pt x="1429931" y="2398870"/>
                  <a:pt x="1442106" y="2322198"/>
                </a:cubicBezTo>
                <a:close/>
                <a:moveTo>
                  <a:pt x="1576024" y="674373"/>
                </a:moveTo>
                <a:cubicBezTo>
                  <a:pt x="1551066" y="608046"/>
                  <a:pt x="1561414" y="549022"/>
                  <a:pt x="1598546" y="493648"/>
                </a:cubicBezTo>
                <a:cubicBezTo>
                  <a:pt x="1624112" y="455312"/>
                  <a:pt x="1663679" y="437666"/>
                  <a:pt x="1700811" y="448619"/>
                </a:cubicBezTo>
                <a:cubicBezTo>
                  <a:pt x="1775074" y="470525"/>
                  <a:pt x="1801249" y="536851"/>
                  <a:pt x="1761074" y="604395"/>
                </a:cubicBezTo>
                <a:cubicBezTo>
                  <a:pt x="1748291" y="626301"/>
                  <a:pt x="1733682" y="646990"/>
                  <a:pt x="1716029" y="674373"/>
                </a:cubicBezTo>
                <a:cubicBezTo>
                  <a:pt x="1767770" y="673765"/>
                  <a:pt x="1800641" y="647599"/>
                  <a:pt x="1834729" y="624476"/>
                </a:cubicBezTo>
                <a:cubicBezTo>
                  <a:pt x="1862121" y="605612"/>
                  <a:pt x="1888296" y="585532"/>
                  <a:pt x="1915080" y="566060"/>
                </a:cubicBezTo>
                <a:cubicBezTo>
                  <a:pt x="1932732" y="553281"/>
                  <a:pt x="1949777" y="555107"/>
                  <a:pt x="1964386" y="570319"/>
                </a:cubicBezTo>
                <a:cubicBezTo>
                  <a:pt x="1978995" y="585532"/>
                  <a:pt x="1981430" y="605612"/>
                  <a:pt x="1968647" y="620825"/>
                </a:cubicBezTo>
                <a:cubicBezTo>
                  <a:pt x="1916297" y="679850"/>
                  <a:pt x="1866991" y="741308"/>
                  <a:pt x="1785423" y="765040"/>
                </a:cubicBezTo>
                <a:cubicBezTo>
                  <a:pt x="1730029" y="781470"/>
                  <a:pt x="1680723" y="766865"/>
                  <a:pt x="1630200" y="744959"/>
                </a:cubicBezTo>
                <a:cubicBezTo>
                  <a:pt x="1507847" y="829541"/>
                  <a:pt x="1381843" y="892217"/>
                  <a:pt x="1237576" y="791206"/>
                </a:cubicBezTo>
                <a:cubicBezTo>
                  <a:pt x="1201662" y="812503"/>
                  <a:pt x="1166965" y="836235"/>
                  <a:pt x="1129833" y="854490"/>
                </a:cubicBezTo>
                <a:cubicBezTo>
                  <a:pt x="1085397" y="876396"/>
                  <a:pt x="1038526" y="873353"/>
                  <a:pt x="1000176" y="842320"/>
                </a:cubicBezTo>
                <a:cubicBezTo>
                  <a:pt x="955740" y="806418"/>
                  <a:pt x="923478" y="761997"/>
                  <a:pt x="937478" y="699322"/>
                </a:cubicBezTo>
                <a:cubicBezTo>
                  <a:pt x="938087" y="696279"/>
                  <a:pt x="942348" y="694454"/>
                  <a:pt x="948435" y="688369"/>
                </a:cubicBezTo>
                <a:cubicBezTo>
                  <a:pt x="954522" y="694454"/>
                  <a:pt x="963653" y="700539"/>
                  <a:pt x="967914" y="708449"/>
                </a:cubicBezTo>
                <a:cubicBezTo>
                  <a:pt x="975828" y="723053"/>
                  <a:pt x="980089" y="739483"/>
                  <a:pt x="987393" y="754087"/>
                </a:cubicBezTo>
                <a:cubicBezTo>
                  <a:pt x="1009916" y="799116"/>
                  <a:pt x="1038526" y="811286"/>
                  <a:pt x="1086006" y="796682"/>
                </a:cubicBezTo>
                <a:cubicBezTo>
                  <a:pt x="1096354" y="793640"/>
                  <a:pt x="1107311" y="789989"/>
                  <a:pt x="1116442" y="784512"/>
                </a:cubicBezTo>
                <a:cubicBezTo>
                  <a:pt x="1141399" y="769299"/>
                  <a:pt x="1165748" y="752870"/>
                  <a:pt x="1191314" y="735832"/>
                </a:cubicBezTo>
                <a:cubicBezTo>
                  <a:pt x="1185227" y="702364"/>
                  <a:pt x="1176096" y="670114"/>
                  <a:pt x="1174270" y="637863"/>
                </a:cubicBezTo>
                <a:cubicBezTo>
                  <a:pt x="1170617" y="583706"/>
                  <a:pt x="1184009" y="535026"/>
                  <a:pt x="1232707" y="503384"/>
                </a:cubicBezTo>
                <a:cubicBezTo>
                  <a:pt x="1259490" y="485737"/>
                  <a:pt x="1288709" y="472959"/>
                  <a:pt x="1319753" y="493039"/>
                </a:cubicBezTo>
                <a:cubicBezTo>
                  <a:pt x="1349581" y="512511"/>
                  <a:pt x="1370277" y="539894"/>
                  <a:pt x="1359929" y="576404"/>
                </a:cubicBezTo>
                <a:cubicBezTo>
                  <a:pt x="1348363" y="616565"/>
                  <a:pt x="1331928" y="655509"/>
                  <a:pt x="1315492" y="693237"/>
                </a:cubicBezTo>
                <a:cubicBezTo>
                  <a:pt x="1308188" y="709666"/>
                  <a:pt x="1295405" y="723053"/>
                  <a:pt x="1284448" y="738266"/>
                </a:cubicBezTo>
                <a:cubicBezTo>
                  <a:pt x="1352015" y="787555"/>
                  <a:pt x="1468889" y="761997"/>
                  <a:pt x="1576024" y="674373"/>
                </a:cubicBezTo>
                <a:close/>
                <a:moveTo>
                  <a:pt x="1303927" y="550239"/>
                </a:moveTo>
                <a:cubicBezTo>
                  <a:pt x="1245490" y="582489"/>
                  <a:pt x="1227837" y="623259"/>
                  <a:pt x="1249142" y="671331"/>
                </a:cubicBezTo>
                <a:cubicBezTo>
                  <a:pt x="1278969" y="637863"/>
                  <a:pt x="1302709" y="603787"/>
                  <a:pt x="1303927" y="550239"/>
                </a:cubicBezTo>
                <a:close/>
                <a:moveTo>
                  <a:pt x="1653331" y="603787"/>
                </a:moveTo>
                <a:cubicBezTo>
                  <a:pt x="1685593" y="582489"/>
                  <a:pt x="1706289" y="563017"/>
                  <a:pt x="1704463" y="523464"/>
                </a:cubicBezTo>
                <a:cubicBezTo>
                  <a:pt x="1671592" y="541719"/>
                  <a:pt x="1653940" y="563017"/>
                  <a:pt x="1653331" y="603787"/>
                </a:cubicBezTo>
                <a:close/>
                <a:moveTo>
                  <a:pt x="1383669" y="1707611"/>
                </a:moveTo>
                <a:cubicBezTo>
                  <a:pt x="1352015" y="1724040"/>
                  <a:pt x="1321579" y="1741687"/>
                  <a:pt x="1289926" y="1755682"/>
                </a:cubicBezTo>
                <a:cubicBezTo>
                  <a:pt x="1224793" y="1784282"/>
                  <a:pt x="1156617" y="1767852"/>
                  <a:pt x="1122529" y="1716130"/>
                </a:cubicBezTo>
                <a:cubicBezTo>
                  <a:pt x="1115833" y="1705785"/>
                  <a:pt x="1114007" y="1691789"/>
                  <a:pt x="1106702" y="1670492"/>
                </a:cubicBezTo>
                <a:cubicBezTo>
                  <a:pt x="1127398" y="1675968"/>
                  <a:pt x="1139573" y="1675968"/>
                  <a:pt x="1146877" y="1682053"/>
                </a:cubicBezTo>
                <a:cubicBezTo>
                  <a:pt x="1179140" y="1710045"/>
                  <a:pt x="1213836" y="1708828"/>
                  <a:pt x="1249142" y="1691181"/>
                </a:cubicBezTo>
                <a:cubicBezTo>
                  <a:pt x="1279578" y="1675968"/>
                  <a:pt x="1310014" y="1659539"/>
                  <a:pt x="1341058" y="1643718"/>
                </a:cubicBezTo>
                <a:cubicBezTo>
                  <a:pt x="1313666" y="1560961"/>
                  <a:pt x="1322188" y="1489158"/>
                  <a:pt x="1367233" y="1422223"/>
                </a:cubicBezTo>
                <a:cubicBezTo>
                  <a:pt x="1394626" y="1382062"/>
                  <a:pt x="1419583" y="1373543"/>
                  <a:pt x="1460367" y="1389364"/>
                </a:cubicBezTo>
                <a:cubicBezTo>
                  <a:pt x="1502977" y="1405793"/>
                  <a:pt x="1527935" y="1445954"/>
                  <a:pt x="1524283" y="1486724"/>
                </a:cubicBezTo>
                <a:cubicBezTo>
                  <a:pt x="1516978" y="1556093"/>
                  <a:pt x="1473759" y="1606599"/>
                  <a:pt x="1437845" y="1664407"/>
                </a:cubicBezTo>
                <a:cubicBezTo>
                  <a:pt x="1457324" y="1682662"/>
                  <a:pt x="1479846" y="1687530"/>
                  <a:pt x="1506630" y="1682053"/>
                </a:cubicBezTo>
                <a:cubicBezTo>
                  <a:pt x="1588807" y="1665624"/>
                  <a:pt x="1653940" y="1620595"/>
                  <a:pt x="1714203" y="1566438"/>
                </a:cubicBezTo>
                <a:cubicBezTo>
                  <a:pt x="1714203" y="1540272"/>
                  <a:pt x="1711159" y="1514715"/>
                  <a:pt x="1714811" y="1489767"/>
                </a:cubicBezTo>
                <a:cubicBezTo>
                  <a:pt x="1720290" y="1451431"/>
                  <a:pt x="1737334" y="1435610"/>
                  <a:pt x="1765335" y="1436218"/>
                </a:cubicBezTo>
                <a:cubicBezTo>
                  <a:pt x="1797597" y="1436827"/>
                  <a:pt x="1815859" y="1453865"/>
                  <a:pt x="1821337" y="1491592"/>
                </a:cubicBezTo>
                <a:cubicBezTo>
                  <a:pt x="1823163" y="1504371"/>
                  <a:pt x="1823163" y="1517149"/>
                  <a:pt x="1824989" y="1534796"/>
                </a:cubicBezTo>
                <a:cubicBezTo>
                  <a:pt x="1838990" y="1531753"/>
                  <a:pt x="1851773" y="1531753"/>
                  <a:pt x="1861512" y="1526277"/>
                </a:cubicBezTo>
                <a:cubicBezTo>
                  <a:pt x="1921167" y="1491592"/>
                  <a:pt x="1981430" y="1456299"/>
                  <a:pt x="2039867" y="1419180"/>
                </a:cubicBezTo>
                <a:cubicBezTo>
                  <a:pt x="2091608" y="1386321"/>
                  <a:pt x="2144566" y="1393015"/>
                  <a:pt x="2198742" y="1407619"/>
                </a:cubicBezTo>
                <a:cubicBezTo>
                  <a:pt x="2206047" y="1409444"/>
                  <a:pt x="2215178" y="1424048"/>
                  <a:pt x="2215178" y="1431959"/>
                </a:cubicBezTo>
                <a:cubicBezTo>
                  <a:pt x="2214569" y="1439869"/>
                  <a:pt x="2204221" y="1448997"/>
                  <a:pt x="2196307" y="1455082"/>
                </a:cubicBezTo>
                <a:cubicBezTo>
                  <a:pt x="2190829" y="1458733"/>
                  <a:pt x="2181698" y="1459341"/>
                  <a:pt x="2175002" y="1458733"/>
                </a:cubicBezTo>
                <a:cubicBezTo>
                  <a:pt x="2126913" y="1452039"/>
                  <a:pt x="2091608" y="1479422"/>
                  <a:pt x="2053259" y="1501328"/>
                </a:cubicBezTo>
                <a:cubicBezTo>
                  <a:pt x="1992995" y="1536013"/>
                  <a:pt x="1932124" y="1568263"/>
                  <a:pt x="1870643" y="1600514"/>
                </a:cubicBezTo>
                <a:cubicBezTo>
                  <a:pt x="1859686" y="1606599"/>
                  <a:pt x="1845077" y="1612076"/>
                  <a:pt x="1834120" y="1610250"/>
                </a:cubicBezTo>
                <a:cubicBezTo>
                  <a:pt x="1792118" y="1602340"/>
                  <a:pt x="1768987" y="1627897"/>
                  <a:pt x="1739160" y="1650411"/>
                </a:cubicBezTo>
                <a:cubicBezTo>
                  <a:pt x="1693506" y="1686313"/>
                  <a:pt x="1642374" y="1717347"/>
                  <a:pt x="1590024" y="1742295"/>
                </a:cubicBezTo>
                <a:cubicBezTo>
                  <a:pt x="1532805" y="1769069"/>
                  <a:pt x="1472542" y="1766635"/>
                  <a:pt x="1417148" y="1728300"/>
                </a:cubicBezTo>
                <a:cubicBezTo>
                  <a:pt x="1406800" y="1719172"/>
                  <a:pt x="1394626" y="1713696"/>
                  <a:pt x="1383669" y="1707611"/>
                </a:cubicBezTo>
                <a:close/>
                <a:moveTo>
                  <a:pt x="1463411" y="1456907"/>
                </a:moveTo>
                <a:cubicBezTo>
                  <a:pt x="1409844" y="1472120"/>
                  <a:pt x="1395234" y="1501328"/>
                  <a:pt x="1396452" y="1578608"/>
                </a:cubicBezTo>
                <a:cubicBezTo>
                  <a:pt x="1440280" y="1550617"/>
                  <a:pt x="1448802" y="1507413"/>
                  <a:pt x="1463411" y="1456907"/>
                </a:cubicBezTo>
                <a:close/>
                <a:moveTo>
                  <a:pt x="782255" y="1752640"/>
                </a:moveTo>
                <a:cubicBezTo>
                  <a:pt x="782255" y="1748380"/>
                  <a:pt x="782255" y="1752031"/>
                  <a:pt x="782255" y="1755682"/>
                </a:cubicBezTo>
                <a:cubicBezTo>
                  <a:pt x="791995" y="1834179"/>
                  <a:pt x="763385" y="1859128"/>
                  <a:pt x="691556" y="1874340"/>
                </a:cubicBezTo>
                <a:cubicBezTo>
                  <a:pt x="611206" y="1891378"/>
                  <a:pt x="529029" y="1899897"/>
                  <a:pt x="446852" y="1905374"/>
                </a:cubicBezTo>
                <a:cubicBezTo>
                  <a:pt x="347022" y="1912676"/>
                  <a:pt x="289194" y="1861562"/>
                  <a:pt x="272758" y="1761767"/>
                </a:cubicBezTo>
                <a:cubicBezTo>
                  <a:pt x="262410" y="1694832"/>
                  <a:pt x="252062" y="1627897"/>
                  <a:pt x="242931" y="1560961"/>
                </a:cubicBezTo>
                <a:cubicBezTo>
                  <a:pt x="235626" y="1508630"/>
                  <a:pt x="244148" y="1489158"/>
                  <a:pt x="294063" y="1473946"/>
                </a:cubicBezTo>
                <a:cubicBezTo>
                  <a:pt x="362240" y="1453865"/>
                  <a:pt x="431634" y="1438652"/>
                  <a:pt x="501027" y="1423440"/>
                </a:cubicBezTo>
                <a:cubicBezTo>
                  <a:pt x="532681" y="1416746"/>
                  <a:pt x="566160" y="1416746"/>
                  <a:pt x="598422" y="1412487"/>
                </a:cubicBezTo>
                <a:cubicBezTo>
                  <a:pt x="641033" y="1407010"/>
                  <a:pt x="678164" y="1423440"/>
                  <a:pt x="713470" y="1442303"/>
                </a:cubicBezTo>
                <a:cubicBezTo>
                  <a:pt x="728688" y="1450214"/>
                  <a:pt x="743297" y="1472120"/>
                  <a:pt x="746341" y="1489767"/>
                </a:cubicBezTo>
                <a:cubicBezTo>
                  <a:pt x="760341" y="1565221"/>
                  <a:pt x="770081" y="1641284"/>
                  <a:pt x="781038" y="1717347"/>
                </a:cubicBezTo>
                <a:cubicBezTo>
                  <a:pt x="783473" y="1725866"/>
                  <a:pt x="782255" y="1735602"/>
                  <a:pt x="782255" y="1752640"/>
                </a:cubicBezTo>
                <a:close/>
                <a:moveTo>
                  <a:pt x="703731" y="1492809"/>
                </a:moveTo>
                <a:cubicBezTo>
                  <a:pt x="566769" y="1507413"/>
                  <a:pt x="442591" y="1523234"/>
                  <a:pt x="319021" y="1564612"/>
                </a:cubicBezTo>
                <a:cubicBezTo>
                  <a:pt x="329978" y="1636416"/>
                  <a:pt x="340935" y="1705177"/>
                  <a:pt x="350674" y="1773937"/>
                </a:cubicBezTo>
                <a:cubicBezTo>
                  <a:pt x="354935" y="1803146"/>
                  <a:pt x="370153" y="1814099"/>
                  <a:pt x="399372" y="1811665"/>
                </a:cubicBezTo>
                <a:cubicBezTo>
                  <a:pt x="454156" y="1807405"/>
                  <a:pt x="508941" y="1800103"/>
                  <a:pt x="563117" y="1804362"/>
                </a:cubicBezTo>
                <a:cubicBezTo>
                  <a:pt x="602683" y="1806796"/>
                  <a:pt x="638598" y="1798277"/>
                  <a:pt x="675730" y="1790367"/>
                </a:cubicBezTo>
                <a:cubicBezTo>
                  <a:pt x="702513" y="1784890"/>
                  <a:pt x="714079" y="1770286"/>
                  <a:pt x="713470" y="1745338"/>
                </a:cubicBezTo>
                <a:cubicBezTo>
                  <a:pt x="711035" y="1663190"/>
                  <a:pt x="707383" y="1581042"/>
                  <a:pt x="703731" y="1492809"/>
                </a:cubicBezTo>
                <a:close/>
                <a:moveTo>
                  <a:pt x="443199" y="1031564"/>
                </a:moveTo>
                <a:cubicBezTo>
                  <a:pt x="347022" y="1027305"/>
                  <a:pt x="316586" y="998096"/>
                  <a:pt x="306846" y="917774"/>
                </a:cubicBezTo>
                <a:cubicBezTo>
                  <a:pt x="297107" y="839886"/>
                  <a:pt x="287976" y="761389"/>
                  <a:pt x="277019" y="683501"/>
                </a:cubicBezTo>
                <a:cubicBezTo>
                  <a:pt x="275193" y="671939"/>
                  <a:pt x="270932" y="656727"/>
                  <a:pt x="262410" y="651250"/>
                </a:cubicBezTo>
                <a:cubicBezTo>
                  <a:pt x="239279" y="635429"/>
                  <a:pt x="221017" y="618999"/>
                  <a:pt x="231365" y="588574"/>
                </a:cubicBezTo>
                <a:cubicBezTo>
                  <a:pt x="242322" y="556932"/>
                  <a:pt x="264845" y="536243"/>
                  <a:pt x="297716" y="528941"/>
                </a:cubicBezTo>
                <a:cubicBezTo>
                  <a:pt x="345804" y="518596"/>
                  <a:pt x="394502" y="508860"/>
                  <a:pt x="443199" y="500950"/>
                </a:cubicBezTo>
                <a:cubicBezTo>
                  <a:pt x="501027" y="491214"/>
                  <a:pt x="558856" y="482086"/>
                  <a:pt x="616684" y="475393"/>
                </a:cubicBezTo>
                <a:cubicBezTo>
                  <a:pt x="676338" y="468699"/>
                  <a:pt x="702513" y="486346"/>
                  <a:pt x="713470" y="546587"/>
                </a:cubicBezTo>
                <a:cubicBezTo>
                  <a:pt x="731732" y="645773"/>
                  <a:pt x="745732" y="745568"/>
                  <a:pt x="761559" y="844754"/>
                </a:cubicBezTo>
                <a:cubicBezTo>
                  <a:pt x="761559" y="846579"/>
                  <a:pt x="762168" y="848405"/>
                  <a:pt x="762168" y="850230"/>
                </a:cubicBezTo>
                <a:cubicBezTo>
                  <a:pt x="759124" y="979233"/>
                  <a:pt x="753037" y="970105"/>
                  <a:pt x="653816" y="1001139"/>
                </a:cubicBezTo>
                <a:cubicBezTo>
                  <a:pt x="634945" y="1007224"/>
                  <a:pt x="614858" y="1012092"/>
                  <a:pt x="595379" y="1014526"/>
                </a:cubicBezTo>
                <a:cubicBezTo>
                  <a:pt x="538768" y="1021828"/>
                  <a:pt x="482766" y="1027305"/>
                  <a:pt x="443199" y="1031564"/>
                </a:cubicBezTo>
                <a:close/>
                <a:moveTo>
                  <a:pt x="371979" y="960978"/>
                </a:moveTo>
                <a:cubicBezTo>
                  <a:pt x="401198" y="959152"/>
                  <a:pt x="421285" y="958544"/>
                  <a:pt x="440764" y="956110"/>
                </a:cubicBezTo>
                <a:cubicBezTo>
                  <a:pt x="511376" y="946982"/>
                  <a:pt x="582596" y="939072"/>
                  <a:pt x="652598" y="926293"/>
                </a:cubicBezTo>
                <a:cubicBezTo>
                  <a:pt x="690339" y="919600"/>
                  <a:pt x="698861" y="901345"/>
                  <a:pt x="695817" y="862400"/>
                </a:cubicBezTo>
                <a:cubicBezTo>
                  <a:pt x="687904" y="772950"/>
                  <a:pt x="679991" y="682892"/>
                  <a:pt x="671469" y="593442"/>
                </a:cubicBezTo>
                <a:cubicBezTo>
                  <a:pt x="670251" y="580055"/>
                  <a:pt x="664164" y="567277"/>
                  <a:pt x="660512" y="553890"/>
                </a:cubicBezTo>
                <a:cubicBezTo>
                  <a:pt x="546681" y="580664"/>
                  <a:pt x="438330" y="605612"/>
                  <a:pt x="323282" y="632386"/>
                </a:cubicBezTo>
                <a:cubicBezTo>
                  <a:pt x="339717" y="742525"/>
                  <a:pt x="355544" y="848405"/>
                  <a:pt x="371979" y="960978"/>
                </a:cubicBezTo>
                <a:close/>
                <a:moveTo>
                  <a:pt x="659903" y="2715900"/>
                </a:moveTo>
                <a:cubicBezTo>
                  <a:pt x="628858" y="2715900"/>
                  <a:pt x="597814" y="2717116"/>
                  <a:pt x="566160" y="2715900"/>
                </a:cubicBezTo>
                <a:cubicBezTo>
                  <a:pt x="507115" y="2713465"/>
                  <a:pt x="465113" y="2682432"/>
                  <a:pt x="441373" y="2630709"/>
                </a:cubicBezTo>
                <a:cubicBezTo>
                  <a:pt x="404241" y="2547344"/>
                  <a:pt x="392067" y="2459111"/>
                  <a:pt x="393284" y="2367836"/>
                </a:cubicBezTo>
                <a:cubicBezTo>
                  <a:pt x="393893" y="2327066"/>
                  <a:pt x="409111" y="2296033"/>
                  <a:pt x="451113" y="2285080"/>
                </a:cubicBezTo>
                <a:cubicBezTo>
                  <a:pt x="513202" y="2269867"/>
                  <a:pt x="574682" y="2252829"/>
                  <a:pt x="637380" y="2242484"/>
                </a:cubicBezTo>
                <a:cubicBezTo>
                  <a:pt x="678164" y="2235791"/>
                  <a:pt x="721383" y="2235182"/>
                  <a:pt x="762776" y="2237616"/>
                </a:cubicBezTo>
                <a:cubicBezTo>
                  <a:pt x="820604" y="2241267"/>
                  <a:pt x="858345" y="2274127"/>
                  <a:pt x="868693" y="2331326"/>
                </a:cubicBezTo>
                <a:cubicBezTo>
                  <a:pt x="886346" y="2426861"/>
                  <a:pt x="896694" y="2523004"/>
                  <a:pt x="889998" y="2620973"/>
                </a:cubicBezTo>
                <a:cubicBezTo>
                  <a:pt x="886955" y="2662351"/>
                  <a:pt x="869911" y="2692776"/>
                  <a:pt x="827909" y="2700078"/>
                </a:cubicBezTo>
                <a:cubicBezTo>
                  <a:pt x="772516" y="2709814"/>
                  <a:pt x="716514" y="2715900"/>
                  <a:pt x="660512" y="2723810"/>
                </a:cubicBezTo>
                <a:cubicBezTo>
                  <a:pt x="660512" y="2720767"/>
                  <a:pt x="660512" y="2718333"/>
                  <a:pt x="659903" y="2715900"/>
                </a:cubicBezTo>
                <a:close/>
                <a:moveTo>
                  <a:pt x="801126" y="2308203"/>
                </a:moveTo>
                <a:cubicBezTo>
                  <a:pt x="697035" y="2326458"/>
                  <a:pt x="605118" y="2341670"/>
                  <a:pt x="513811" y="2358100"/>
                </a:cubicBezTo>
                <a:cubicBezTo>
                  <a:pt x="473026" y="2365402"/>
                  <a:pt x="464504" y="2376355"/>
                  <a:pt x="469983" y="2417733"/>
                </a:cubicBezTo>
                <a:cubicBezTo>
                  <a:pt x="475461" y="2463371"/>
                  <a:pt x="483375" y="2508400"/>
                  <a:pt x="492505" y="2552821"/>
                </a:cubicBezTo>
                <a:cubicBezTo>
                  <a:pt x="505897" y="2618539"/>
                  <a:pt x="515637" y="2626450"/>
                  <a:pt x="584422" y="2627058"/>
                </a:cubicBezTo>
                <a:cubicBezTo>
                  <a:pt x="644685" y="2627667"/>
                  <a:pt x="704948" y="2627058"/>
                  <a:pt x="765820" y="2626450"/>
                </a:cubicBezTo>
                <a:cubicBezTo>
                  <a:pt x="814517" y="2625841"/>
                  <a:pt x="823039" y="2620973"/>
                  <a:pt x="821213" y="2573510"/>
                </a:cubicBezTo>
                <a:cubicBezTo>
                  <a:pt x="817561" y="2487102"/>
                  <a:pt x="808430" y="2400087"/>
                  <a:pt x="801126" y="2308203"/>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7" name="Google Shape;97;p1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pic>
        <p:nvPicPr>
          <p:cNvPr id="2" name="Рисунок 1"/>
          <p:cNvPicPr>
            <a:picLocks noChangeAspect="1"/>
          </p:cNvPicPr>
          <p:nvPr/>
        </p:nvPicPr>
        <p:blipFill rotWithShape="1">
          <a:blip r:embed="rId3"/>
          <a:srcRect l="1635"/>
          <a:stretch/>
        </p:blipFill>
        <p:spPr>
          <a:xfrm>
            <a:off x="4264762" y="607950"/>
            <a:ext cx="4037990" cy="403200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674E"/>
        </a:solidFill>
        <a:effectLst/>
      </p:bgPr>
    </p:bg>
    <p:spTree>
      <p:nvGrpSpPr>
        <p:cNvPr id="1" name="Shape 135"/>
        <p:cNvGrpSpPr/>
        <p:nvPr/>
      </p:nvGrpSpPr>
      <p:grpSpPr>
        <a:xfrm>
          <a:off x="0" y="0"/>
          <a:ext cx="0" cy="0"/>
          <a:chOff x="0" y="0"/>
          <a:chExt cx="0" cy="0"/>
        </a:xfrm>
      </p:grpSpPr>
      <p:sp>
        <p:nvSpPr>
          <p:cNvPr id="22" name="Google Shape;73;p12"/>
          <p:cNvSpPr/>
          <p:nvPr/>
        </p:nvSpPr>
        <p:spPr>
          <a:xfrm rot="4324590">
            <a:off x="-3336408" y="-1904431"/>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7894FF"/>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 1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252013"/>
            <a:ext cx="5387785" cy="4694638"/>
            <a:chOff x="0" y="-9525"/>
            <a:chExt cx="10572300" cy="12519031"/>
          </a:xfrm>
        </p:grpSpPr>
        <p:sp>
          <p:nvSpPr>
            <p:cNvPr id="138" name="Google Shape;138;p16"/>
            <p:cNvSpPr txBox="1"/>
            <p:nvPr/>
          </p:nvSpPr>
          <p:spPr>
            <a:xfrm>
              <a:off x="0" y="1019184"/>
              <a:ext cx="10572300" cy="11490322"/>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Затмения для вас поднимают темы самоопределения и самопознания. Перед вами </a:t>
              </a:r>
              <a:r>
                <a:rPr lang="ru-RU" sz="800" dirty="0" err="1">
                  <a:solidFill>
                    <a:schemeClr val="dk1"/>
                  </a:solidFill>
                  <a:latin typeface="Roboto"/>
                  <a:ea typeface="Roboto"/>
                  <a:cs typeface="Roboto"/>
                  <a:sym typeface="Roboto"/>
                </a:rPr>
                <a:t>встает</a:t>
              </a:r>
              <a:r>
                <a:rPr lang="ru-RU" sz="800" dirty="0">
                  <a:solidFill>
                    <a:schemeClr val="dk1"/>
                  </a:solidFill>
                  <a:latin typeface="Roboto"/>
                  <a:ea typeface="Roboto"/>
                  <a:cs typeface="Roboto"/>
                  <a:sym typeface="Roboto"/>
                </a:rPr>
                <a:t> задача – раскрыть ваши творческие способности и вашу самобытность, раскрыть свою уникальность и смело проявить себя, вне зависимости от чужого мнения,   для того чтобы не терять себя в чужих интересах и ненужных связях, которые оттягивают ваше внимание, а взамен не дают ничего конструктивного. Важным осознанием этого периода будет ваше умение доверять себе, определяя: где заканчиваются ваши интересы, и начинается личная территория другого человека, на которой ваши правила могут не работать. Но и в обратной ситуации, когда наступают на ваши личные границы, нужно научиться определять их пределы и отстаивать. Такая позиция будет ключом к решению проблем, которые будут возникать во взаимоотношениях в период затмений.</a:t>
              </a:r>
            </a:p>
            <a:p>
              <a:pPr lvl="0" algn="just"/>
              <a:r>
                <a:rPr lang="ru-RU" sz="800" dirty="0">
                  <a:solidFill>
                    <a:schemeClr val="dk1"/>
                  </a:solidFill>
                  <a:latin typeface="Roboto"/>
                  <a:ea typeface="Roboto"/>
                  <a:cs typeface="Roboto"/>
                  <a:sym typeface="Roboto"/>
                </a:rPr>
                <a:t>Затмения </a:t>
              </a:r>
              <a:r>
                <a:rPr lang="ru-RU" sz="800" dirty="0" err="1">
                  <a:solidFill>
                    <a:schemeClr val="dk1"/>
                  </a:solidFill>
                  <a:latin typeface="Roboto"/>
                  <a:ea typeface="Roboto"/>
                  <a:cs typeface="Roboto"/>
                  <a:sym typeface="Roboto"/>
                </a:rPr>
                <a:t>подчеркивают</a:t>
              </a:r>
              <a:r>
                <a:rPr lang="ru-RU" sz="800" dirty="0">
                  <a:solidFill>
                    <a:schemeClr val="dk1"/>
                  </a:solidFill>
                  <a:latin typeface="Roboto"/>
                  <a:ea typeface="Roboto"/>
                  <a:cs typeface="Roboto"/>
                  <a:sym typeface="Roboto"/>
                </a:rPr>
                <a:t> важность взаимоотношений и ваших личных инициатив. В это время также привлекается внимание к здоровью, своему имиджу, манере подавать себя,  чтобы ваша коммуникация с другими людьми стала более эффективной. Если в деловом сотрудничестве или браке накопились противоречия и претензии, в этот период вероятность обострения кризиса. Поэтому в период затмений нужно особое внимание уделить отношениям, чтобы не делать резких шагов сгоряча, и сохранить то, что можно и нужно сохранить. Если отношения уже в кризисе, в этом году они могут завершиться разводом или прекращением делового партнёрства. Но возможно </a:t>
              </a:r>
              <a:r>
                <a:rPr lang="ru-RU" sz="800" dirty="0" smtClean="0">
                  <a:solidFill>
                    <a:schemeClr val="dk1"/>
                  </a:solidFill>
                  <a:latin typeface="Roboto"/>
                  <a:ea typeface="Roboto"/>
                  <a:cs typeface="Roboto"/>
                  <a:sym typeface="Roboto"/>
                </a:rPr>
                <a:t>и примирение</a:t>
              </a:r>
              <a:r>
                <a:rPr lang="ru-RU" sz="800" dirty="0">
                  <a:solidFill>
                    <a:schemeClr val="dk1"/>
                  </a:solidFill>
                  <a:latin typeface="Roboto"/>
                  <a:ea typeface="Roboto"/>
                  <a:cs typeface="Roboto"/>
                  <a:sym typeface="Roboto"/>
                </a:rPr>
                <a:t>. Для урегулирования ситуации нужно найти баланс между вашими интересами и требованиями </a:t>
              </a:r>
              <a:r>
                <a:rPr lang="ru-RU" sz="800" dirty="0" err="1">
                  <a:solidFill>
                    <a:schemeClr val="dk1"/>
                  </a:solidFill>
                  <a:latin typeface="Roboto"/>
                  <a:ea typeface="Roboto"/>
                  <a:cs typeface="Roboto"/>
                  <a:sym typeface="Roboto"/>
                </a:rPr>
                <a:t>партнеров</a:t>
              </a:r>
              <a:r>
                <a:rPr lang="ru-RU" sz="800" dirty="0">
                  <a:solidFill>
                    <a:schemeClr val="dk1"/>
                  </a:solidFill>
                  <a:latin typeface="Roboto"/>
                  <a:ea typeface="Roboto"/>
                  <a:cs typeface="Roboto"/>
                  <a:sym typeface="Roboto"/>
                </a:rPr>
                <a:t>, как в личной жизни, так и в бизнесе. Сейчас</a:t>
              </a:r>
            </a:p>
            <a:p>
              <a:pPr lvl="0" algn="just"/>
              <a:r>
                <a:rPr lang="ru-RU" sz="800" dirty="0" smtClean="0">
                  <a:solidFill>
                    <a:schemeClr val="dk1"/>
                  </a:solidFill>
                  <a:latin typeface="Roboto"/>
                  <a:ea typeface="Roboto"/>
                  <a:cs typeface="Roboto"/>
                  <a:sym typeface="Roboto"/>
                </a:rPr>
                <a:t>вам </a:t>
              </a:r>
              <a:r>
                <a:rPr lang="ru-RU" sz="800" dirty="0">
                  <a:solidFill>
                    <a:schemeClr val="dk1"/>
                  </a:solidFill>
                  <a:latin typeface="Roboto"/>
                  <a:ea typeface="Roboto"/>
                  <a:cs typeface="Roboto"/>
                  <a:sym typeface="Roboto"/>
                </a:rPr>
                <a:t>важно выделить свои интересы и задачи, чтобы понять: согласуются ли они с задачами сотрудничества, и насколько оно для вас целесообразно. Транзит кармических узлов </a:t>
              </a:r>
              <a:r>
                <a:rPr lang="ru-RU" sz="800" dirty="0" smtClean="0">
                  <a:solidFill>
                    <a:schemeClr val="dk1"/>
                  </a:solidFill>
                  <a:latin typeface="Roboto"/>
                  <a:ea typeface="Roboto"/>
                  <a:cs typeface="Roboto"/>
                  <a:sym typeface="Roboto"/>
                </a:rPr>
                <a:t>открывает </a:t>
              </a:r>
              <a:r>
                <a:rPr lang="ru-RU" sz="800" dirty="0">
                  <a:solidFill>
                    <a:schemeClr val="dk1"/>
                  </a:solidFill>
                  <a:latin typeface="Roboto"/>
                  <a:ea typeface="Roboto"/>
                  <a:cs typeface="Roboto"/>
                  <a:sym typeface="Roboto"/>
                </a:rPr>
                <a:t>возможности для романтических знакомств, начала отношений, также возможно начало нового партнёрства или заключение брака.</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Сосредоточьтесь на темах и проектах, которые интересны именно вам, на тех, в которых вы можете раскрыть свою индивидуальность, умения и таланты. Но не принимайте решений, меняющих жизнь. Это время может выявить неожиданности в деловых или личных отношениях. Но даже если вы решите поставить в отношениях точку, не стоит принимать окончательного решения в дни затмений. Дайте себе время осмыслить и лучше подготовить такой шаг.</a:t>
              </a:r>
            </a:p>
            <a:p>
              <a:pPr lvl="0" algn="just"/>
              <a:r>
                <a:rPr lang="ru-RU" sz="800" b="1" dirty="0">
                  <a:solidFill>
                    <a:schemeClr val="dk1"/>
                  </a:solidFill>
                  <a:latin typeface="Roboto"/>
                  <a:ea typeface="Roboto"/>
                  <a:cs typeface="Roboto"/>
                  <a:sym typeface="Roboto"/>
                </a:rPr>
                <a:t>Ваш фокус внимания должен быть в </a:t>
              </a:r>
              <a:r>
                <a:rPr lang="ru-RU" sz="800" b="1" dirty="0" err="1">
                  <a:solidFill>
                    <a:schemeClr val="dk1"/>
                  </a:solidFill>
                  <a:latin typeface="Roboto"/>
                  <a:ea typeface="Roboto"/>
                  <a:cs typeface="Roboto"/>
                  <a:sym typeface="Roboto"/>
                </a:rPr>
                <a:t>бОльшей</a:t>
              </a:r>
              <a:r>
                <a:rPr lang="ru-RU" sz="800" b="1" dirty="0">
                  <a:solidFill>
                    <a:schemeClr val="dk1"/>
                  </a:solidFill>
                  <a:latin typeface="Roboto"/>
                  <a:ea typeface="Roboto"/>
                  <a:cs typeface="Roboto"/>
                  <a:sym typeface="Roboto"/>
                </a:rPr>
                <a:t> степени направлен на себя, в меньшей степени на </a:t>
              </a:r>
              <a:r>
                <a:rPr lang="ru-RU" sz="800" b="1" dirty="0" err="1">
                  <a:solidFill>
                    <a:schemeClr val="dk1"/>
                  </a:solidFill>
                  <a:latin typeface="Roboto"/>
                  <a:ea typeface="Roboto"/>
                  <a:cs typeface="Roboto"/>
                  <a:sym typeface="Roboto"/>
                </a:rPr>
                <a:t>партнеров</a:t>
              </a:r>
              <a:r>
                <a:rPr lang="ru-RU" sz="800" b="1" dirty="0">
                  <a:solidFill>
                    <a:schemeClr val="dk1"/>
                  </a:solidFill>
                  <a:latin typeface="Roboto"/>
                  <a:ea typeface="Roboto"/>
                  <a:cs typeface="Roboto"/>
                  <a:sym typeface="Roboto"/>
                </a:rPr>
                <a:t> и других людей. Вероятны потери из сферы отношений или </a:t>
              </a:r>
              <a:r>
                <a:rPr lang="ru-RU" sz="800" b="1" dirty="0" err="1">
                  <a:solidFill>
                    <a:schemeClr val="dk1"/>
                  </a:solidFill>
                  <a:latin typeface="Roboto"/>
                  <a:ea typeface="Roboto"/>
                  <a:cs typeface="Roboto"/>
                  <a:sym typeface="Roboto"/>
                </a:rPr>
                <a:t>партнерства</a:t>
              </a:r>
              <a:r>
                <a:rPr lang="ru-RU" sz="800" b="1" dirty="0">
                  <a:solidFill>
                    <a:schemeClr val="dk1"/>
                  </a:solidFill>
                  <a:latin typeface="Roboto"/>
                  <a:ea typeface="Roboto"/>
                  <a:cs typeface="Roboto"/>
                  <a:sym typeface="Roboto"/>
                </a:rPr>
                <a:t>( не обязательно со своей второй половинкой) будут всплывать ситуации из прошлого, которые нужно переоценить или прожить, опять же из области отношений или ситуации будут идти от партнёра.</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Затмения помогут заявить о себе,	выразить себя и свои чувства в отношениях, преобразиться внешне и внутренне, оказаться в центре внимания.</a:t>
              </a: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ОТНОШЕНИЯ.ВНЕШНОСТЬ.</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246223"/>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674E"/>
        </a:solidFill>
        <a:effectLst/>
      </p:bgPr>
    </p:bg>
    <p:spTree>
      <p:nvGrpSpPr>
        <p:cNvPr id="1" name="Shape 135"/>
        <p:cNvGrpSpPr/>
        <p:nvPr/>
      </p:nvGrpSpPr>
      <p:grpSpPr>
        <a:xfrm>
          <a:off x="0" y="0"/>
          <a:ext cx="0" cy="0"/>
          <a:chOff x="0" y="0"/>
          <a:chExt cx="0" cy="0"/>
        </a:xfrm>
      </p:grpSpPr>
      <p:sp>
        <p:nvSpPr>
          <p:cNvPr id="11" name="Google Shape;73;p12"/>
          <p:cNvSpPr/>
          <p:nvPr/>
        </p:nvSpPr>
        <p:spPr>
          <a:xfrm rot="4324590">
            <a:off x="-2803161" y="2922019"/>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7894FF"/>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a:t>
            </a:r>
            <a:r>
              <a:rPr lang="ru-RU" sz="4500" b="1" dirty="0" smtClean="0">
                <a:solidFill>
                  <a:schemeClr val="dk1"/>
                </a:solidFill>
                <a:latin typeface="Roboto"/>
                <a:ea typeface="Roboto"/>
                <a:cs typeface="Roboto"/>
                <a:sym typeface="Roboto"/>
              </a:rPr>
              <a:t>ВО </a:t>
            </a:r>
            <a:r>
              <a:rPr lang="ru-RU" sz="4500" b="1" dirty="0">
                <a:solidFill>
                  <a:schemeClr val="dk1"/>
                </a:solidFill>
                <a:latin typeface="Roboto"/>
                <a:ea typeface="Roboto"/>
                <a:cs typeface="Roboto"/>
                <a:sym typeface="Roboto"/>
              </a:rPr>
              <a:t>2</a:t>
            </a:r>
            <a:r>
              <a:rPr lang="ru-RU" sz="4500" b="1" dirty="0" smtClean="0">
                <a:solidFill>
                  <a:schemeClr val="dk1"/>
                </a:solidFill>
                <a:latin typeface="Roboto"/>
                <a:ea typeface="Roboto"/>
                <a:cs typeface="Roboto"/>
                <a:sym typeface="Roboto"/>
              </a:rPr>
              <a:t> </a:t>
            </a:r>
            <a:r>
              <a:rPr lang="ru-RU" sz="4500" b="1" dirty="0" smtClean="0">
                <a:solidFill>
                  <a:schemeClr val="dk1"/>
                </a:solidFill>
                <a:latin typeface="Roboto"/>
                <a:ea typeface="Roboto"/>
                <a:cs typeface="Roboto"/>
                <a:sym typeface="Roboto"/>
              </a:rPr>
              <a:t>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252013"/>
            <a:ext cx="5387785" cy="3094200"/>
            <a:chOff x="0" y="-9525"/>
            <a:chExt cx="10572300" cy="8251198"/>
          </a:xfrm>
        </p:grpSpPr>
        <p:sp>
          <p:nvSpPr>
            <p:cNvPr id="138" name="Google Shape;138;p16"/>
            <p:cNvSpPr txBox="1"/>
            <p:nvPr/>
          </p:nvSpPr>
          <p:spPr>
            <a:xfrm>
              <a:off x="0" y="1019184"/>
              <a:ext cx="10572300" cy="7222489"/>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Затмения поднимают для вас темы финансов, практического опыта и энергии. В периоды этих затмений могут появиться направления, о которых вы прежде не подозревали, новые идеи, новые темы, которые будут значимы в ближайшем будущем.</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Затмения   акцентируют   внимание   на   материальных   вопросах,	важных покупках, </a:t>
              </a:r>
              <a:r>
                <a:rPr lang="ru-RU" sz="800" dirty="0" smtClean="0">
                  <a:solidFill>
                    <a:schemeClr val="dk1"/>
                  </a:solidFill>
                  <a:latin typeface="Roboto"/>
                  <a:ea typeface="Roboto"/>
                  <a:cs typeface="Roboto"/>
                  <a:sym typeface="Roboto"/>
                </a:rPr>
                <a:t>финансовых отношениях</a:t>
              </a:r>
              <a:r>
                <a:rPr lang="ru-RU" sz="800" dirty="0">
                  <a:solidFill>
                    <a:schemeClr val="dk1"/>
                  </a:solidFill>
                  <a:latin typeface="Roboto"/>
                  <a:ea typeface="Roboto"/>
                  <a:cs typeface="Roboto"/>
                  <a:sym typeface="Roboto"/>
                </a:rPr>
                <a:t>,	поисках	источников	финансирования.	</a:t>
              </a:r>
              <a:r>
                <a:rPr lang="ru-RU" sz="800" dirty="0" smtClean="0">
                  <a:solidFill>
                    <a:schemeClr val="dk1"/>
                  </a:solidFill>
                  <a:latin typeface="Roboto"/>
                  <a:ea typeface="Roboto"/>
                  <a:cs typeface="Roboto"/>
                  <a:sym typeface="Roboto"/>
                </a:rPr>
                <a:t>События могут </a:t>
              </a:r>
              <a:r>
                <a:rPr lang="ru-RU" sz="800" dirty="0">
                  <a:solidFill>
                    <a:schemeClr val="dk1"/>
                  </a:solidFill>
                  <a:latin typeface="Roboto"/>
                  <a:ea typeface="Roboto"/>
                  <a:cs typeface="Roboto"/>
                  <a:sym typeface="Roboto"/>
                </a:rPr>
                <a:t>поставить перед необходимостью переоценки вашей системы ценностей в самом широком смысле – не только по отношению к материальным вопросам,	но в и моральном, духовном аспекте. Перед вами может встать задача пересмотреть своё отношение к виду деятельности/заработка, модернизировать свой прежний денежный канал или найти идею для выхода на свой независимый уровень заработка, включать несколько видов деятельности. Необходимо будет научиться спокойнее относиться к деньгам и грамотно их использовать, повышая уровень финансовой грамотности, избавляться от  негативных финансовых установок, которые ограничивают выход на новый уровень дохода.</a:t>
              </a:r>
            </a:p>
            <a:p>
              <a:pPr lvl="0" algn="just"/>
              <a:endParaRPr lang="ru-RU" sz="800" dirty="0">
                <a:solidFill>
                  <a:schemeClr val="dk1"/>
                </a:solidFill>
                <a:latin typeface="Roboto"/>
                <a:ea typeface="Roboto"/>
                <a:cs typeface="Roboto"/>
                <a:sym typeface="Roboto"/>
              </a:endParaRPr>
            </a:p>
            <a:p>
              <a:pPr lvl="0" algn="just"/>
              <a:r>
                <a:rPr lang="ru-RU" sz="800" b="1" dirty="0">
                  <a:solidFill>
                    <a:schemeClr val="dk1"/>
                  </a:solidFill>
                  <a:latin typeface="Roboto"/>
                  <a:ea typeface="Roboto"/>
                  <a:cs typeface="Roboto"/>
                  <a:sym typeface="Roboto"/>
                </a:rPr>
                <a:t>Это время найти новые способы заработка, продумать, какие ваши умения и таланты можно конвертировать в личный доход. При необходимости стоит пройти курс обучения, повысить квалификацию или переквалифицироваться, обучившись чему- то новому, к чему давно тянуло, но всё руки не доходили.</a:t>
              </a:r>
            </a:p>
            <a:p>
              <a:pPr lvl="0" algn="just"/>
              <a:endParaRPr lang="ru-RU" sz="800" b="1" dirty="0">
                <a:solidFill>
                  <a:schemeClr val="dk1"/>
                </a:solidFill>
                <a:latin typeface="Roboto"/>
                <a:ea typeface="Roboto"/>
                <a:cs typeface="Roboto"/>
                <a:sym typeface="Roboto"/>
              </a:endParaRPr>
            </a:p>
            <a:p>
              <a:pPr lvl="0" algn="just"/>
              <a:r>
                <a:rPr lang="ru-RU" sz="800" b="1" dirty="0">
                  <a:solidFill>
                    <a:schemeClr val="dk1"/>
                  </a:solidFill>
                  <a:latin typeface="Roboto"/>
                  <a:ea typeface="Roboto"/>
                  <a:cs typeface="Roboto"/>
                  <a:sym typeface="Roboto"/>
                </a:rPr>
                <a:t>Важно научиться опираться на свой личный заработок, а не рассчитывать на деньги </a:t>
              </a:r>
              <a:r>
                <a:rPr lang="ru-RU" sz="800" b="1" dirty="0" err="1">
                  <a:solidFill>
                    <a:schemeClr val="dk1"/>
                  </a:solidFill>
                  <a:latin typeface="Roboto"/>
                  <a:ea typeface="Roboto"/>
                  <a:cs typeface="Roboto"/>
                  <a:sym typeface="Roboto"/>
                </a:rPr>
                <a:t>партнера</a:t>
              </a:r>
              <a:r>
                <a:rPr lang="ru-RU" sz="800" b="1" dirty="0">
                  <a:solidFill>
                    <a:schemeClr val="dk1"/>
                  </a:solidFill>
                  <a:latin typeface="Roboto"/>
                  <a:ea typeface="Roboto"/>
                  <a:cs typeface="Roboto"/>
                  <a:sym typeface="Roboto"/>
                </a:rPr>
                <a:t>, кредиты. Сложности в реализации своих проектов, идей, в увеличении дальнейшего дохода могут возникнуть, если в этот период использовать и тратить чужие деньги, старайтесь брать только свои заработанные деньги и не брать в долг</a:t>
              </a:r>
              <a:endParaRPr lang="ru-RU" sz="800" b="1" dirty="0">
                <a:solidFill>
                  <a:schemeClr val="dk1"/>
                </a:solidFill>
                <a:latin typeface="Roboto"/>
                <a:ea typeface="Roboto"/>
                <a:cs typeface="Roboto"/>
                <a:sym typeface="Roboto"/>
              </a:endParaRP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ФИНАНСЫ</a:t>
              </a:r>
              <a:r>
                <a:rPr lang="ru-RU" sz="1500" b="1" dirty="0" smtClean="0">
                  <a:solidFill>
                    <a:schemeClr val="dk1"/>
                  </a:solidFill>
                  <a:latin typeface="Roboto"/>
                  <a:ea typeface="Roboto"/>
                  <a:cs typeface="Roboto"/>
                  <a:sym typeface="Roboto"/>
                </a:rPr>
                <a:t>.</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246223"/>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extLst>
      <p:ext uri="{BB962C8B-B14F-4D97-AF65-F5344CB8AC3E}">
        <p14:creationId xmlns:p14="http://schemas.microsoft.com/office/powerpoint/2010/main" val="27010750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674E"/>
        </a:solidFill>
        <a:effectLst/>
      </p:bgPr>
    </p:bg>
    <p:spTree>
      <p:nvGrpSpPr>
        <p:cNvPr id="1" name="Shape 135"/>
        <p:cNvGrpSpPr/>
        <p:nvPr/>
      </p:nvGrpSpPr>
      <p:grpSpPr>
        <a:xfrm>
          <a:off x="0" y="0"/>
          <a:ext cx="0" cy="0"/>
          <a:chOff x="0" y="0"/>
          <a:chExt cx="0" cy="0"/>
        </a:xfrm>
      </p:grpSpPr>
      <p:sp>
        <p:nvSpPr>
          <p:cNvPr id="11" name="Google Shape;73;p12"/>
          <p:cNvSpPr/>
          <p:nvPr/>
        </p:nvSpPr>
        <p:spPr>
          <a:xfrm rot="4324590">
            <a:off x="-2117207" y="-1208401"/>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7894FF"/>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a:t>
            </a:r>
          </a:p>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3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856319"/>
            <a:ext cx="5387785" cy="3463532"/>
            <a:chOff x="0" y="-9525"/>
            <a:chExt cx="10572300" cy="9236082"/>
          </a:xfrm>
        </p:grpSpPr>
        <p:sp>
          <p:nvSpPr>
            <p:cNvPr id="138" name="Google Shape;138;p16"/>
            <p:cNvSpPr txBox="1"/>
            <p:nvPr/>
          </p:nvSpPr>
          <p:spPr>
            <a:xfrm>
              <a:off x="0" y="1019184"/>
              <a:ext cx="10572300" cy="8207373"/>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Затмения </a:t>
              </a:r>
              <a:r>
                <a:rPr lang="ru-RU" sz="800" dirty="0" err="1">
                  <a:solidFill>
                    <a:schemeClr val="dk1"/>
                  </a:solidFill>
                  <a:latin typeface="Roboto"/>
                  <a:ea typeface="Roboto"/>
                  <a:cs typeface="Roboto"/>
                  <a:sym typeface="Roboto"/>
                </a:rPr>
                <a:t>подчеркивают</a:t>
              </a:r>
              <a:r>
                <a:rPr lang="ru-RU" sz="800" dirty="0">
                  <a:solidFill>
                    <a:schemeClr val="dk1"/>
                  </a:solidFill>
                  <a:latin typeface="Roboto"/>
                  <a:ea typeface="Roboto"/>
                  <a:cs typeface="Roboto"/>
                  <a:sym typeface="Roboto"/>
                </a:rPr>
                <a:t> для вас важность обретения новых знаний и умений. Это время может пробудить интерес к новым знаниям, принести новые интересные знакомства, друзей, которые будут разделять ваши новые интересы. Считается достаточно простым положением.</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Затмения делают для вас важными темы контактов, обучения, ближнего окружения/отношений с соседями/братьями ( </a:t>
              </a:r>
              <a:r>
                <a:rPr lang="ru-RU" sz="800" dirty="0" err="1">
                  <a:solidFill>
                    <a:schemeClr val="dk1"/>
                  </a:solidFill>
                  <a:latin typeface="Roboto"/>
                  <a:ea typeface="Roboto"/>
                  <a:cs typeface="Roboto"/>
                  <a:sym typeface="Roboto"/>
                </a:rPr>
                <a:t>сестрами</a:t>
              </a:r>
              <a:r>
                <a:rPr lang="ru-RU" sz="800" dirty="0">
                  <a:solidFill>
                    <a:schemeClr val="dk1"/>
                  </a:solidFill>
                  <a:latin typeface="Roboto"/>
                  <a:ea typeface="Roboto"/>
                  <a:cs typeface="Roboto"/>
                  <a:sym typeface="Roboto"/>
                </a:rPr>
                <a:t>) и поездок, публикаций статей или книг. Тем самым, события, которые несут для вас затмения, связаны с тем, чтобы привести к действию свои масштабные цели и поэтапно и структурировано их осуществлять, обучаясь новым направлениям, модернизируя имеющиеся идеи, опыт и знания. Важно обрести новые знания и искать актуальную информацию, отойти от прежних стереотипов, освежить свои знания и обучиться современным направлениям. Общение с другими людьми, деловые контакты, обмен информацией, разного рода связи могут оказаться важной частью вашей жизни и карьеры. В период коридора затмений могут появиться направления, о которых вы прежде не подозревали, новые идеи, новые темы, которые будут значимы в дальнейшем. Всё эти возможности нужно обязательно брать и реализовывать.</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Затмения помогут вам понять, через информацию или ситуации, какие ваши устаревшие убеждения мешали новому развитию или были неверными. </a:t>
              </a:r>
              <a:r>
                <a:rPr lang="ru-RU" sz="800" b="1" dirty="0">
                  <a:solidFill>
                    <a:schemeClr val="dk1"/>
                  </a:solidFill>
                  <a:latin typeface="Roboto"/>
                  <a:ea typeface="Roboto"/>
                  <a:cs typeface="Roboto"/>
                  <a:sym typeface="Roboto"/>
                </a:rPr>
                <a:t>Вам рекомендуется мыслить глобально и действовать локально. В работе и творчестве нужно идти от общего и широкого понимания идеи – к частному и пошаговому действию, от глобальных отдалённых идей и перспектив – к их практической реализации и конкретизации плана действий. Если вы занимаетесь продвижением своих достижений,</a:t>
              </a:r>
            </a:p>
            <a:p>
              <a:pPr lvl="0" algn="just"/>
              <a:r>
                <a:rPr lang="ru-RU" sz="800" dirty="0">
                  <a:solidFill>
                    <a:schemeClr val="dk1"/>
                  </a:solidFill>
                  <a:latin typeface="Roboto"/>
                  <a:ea typeface="Roboto"/>
                  <a:cs typeface="Roboto"/>
                  <a:sym typeface="Roboto"/>
                </a:rPr>
                <a:t> </a:t>
              </a:r>
            </a:p>
            <a:p>
              <a:pPr lvl="0" algn="just"/>
              <a:r>
                <a:rPr lang="ru-RU" sz="800" dirty="0">
                  <a:solidFill>
                    <a:schemeClr val="dk1"/>
                  </a:solidFill>
                  <a:latin typeface="Roboto"/>
                  <a:ea typeface="Roboto"/>
                  <a:cs typeface="Roboto"/>
                  <a:sym typeface="Roboto"/>
                </a:rPr>
                <a:t>идей, возглавляете дело или реализуете личные или коллективные проекты, такой подход будет наиболее </a:t>
              </a:r>
              <a:r>
                <a:rPr lang="ru-RU" sz="800" dirty="0" smtClean="0">
                  <a:solidFill>
                    <a:schemeClr val="dk1"/>
                  </a:solidFill>
                  <a:latin typeface="Roboto"/>
                  <a:ea typeface="Roboto"/>
                  <a:cs typeface="Roboto"/>
                  <a:sym typeface="Roboto"/>
                </a:rPr>
                <a:t>эффективным.</a:t>
              </a:r>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Могут быть результативные переговоры, сделки и поездки как личного так и делового характера. </a:t>
              </a:r>
              <a:r>
                <a:rPr lang="ru-RU" sz="800" dirty="0" err="1">
                  <a:solidFill>
                    <a:schemeClr val="dk1"/>
                  </a:solidFill>
                  <a:latin typeface="Roboto"/>
                  <a:ea typeface="Roboto"/>
                  <a:cs typeface="Roboto"/>
                  <a:sym typeface="Roboto"/>
                </a:rPr>
                <a:t>Проснется</a:t>
              </a:r>
              <a:r>
                <a:rPr lang="ru-RU" sz="800" dirty="0">
                  <a:solidFill>
                    <a:schemeClr val="dk1"/>
                  </a:solidFill>
                  <a:latin typeface="Roboto"/>
                  <a:ea typeface="Roboto"/>
                  <a:cs typeface="Roboto"/>
                  <a:sym typeface="Roboto"/>
                </a:rPr>
                <a:t> желание изучить что- то новое.</a:t>
              </a: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ОБУЧЕНИЯ.ЛЮДИ</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856319"/>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9</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extLst>
      <p:ext uri="{BB962C8B-B14F-4D97-AF65-F5344CB8AC3E}">
        <p14:creationId xmlns:p14="http://schemas.microsoft.com/office/powerpoint/2010/main" val="5126980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894FF"/>
        </a:solidFill>
        <a:effectLst/>
      </p:bgPr>
    </p:bg>
    <p:spTree>
      <p:nvGrpSpPr>
        <p:cNvPr id="1" name="Shape 135"/>
        <p:cNvGrpSpPr/>
        <p:nvPr/>
      </p:nvGrpSpPr>
      <p:grpSpPr>
        <a:xfrm>
          <a:off x="0" y="0"/>
          <a:ext cx="0" cy="0"/>
          <a:chOff x="0" y="0"/>
          <a:chExt cx="0" cy="0"/>
        </a:xfrm>
      </p:grpSpPr>
      <p:sp>
        <p:nvSpPr>
          <p:cNvPr id="12" name="Google Shape;73;p12"/>
          <p:cNvSpPr/>
          <p:nvPr/>
        </p:nvSpPr>
        <p:spPr>
          <a:xfrm rot="4324590">
            <a:off x="-1536141" y="1953899"/>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a:t>
            </a:r>
          </a:p>
          <a:p>
            <a:pPr marL="0" marR="0" lvl="0" indent="0" algn="l" rtl="0">
              <a:lnSpc>
                <a:spcPct val="100000"/>
              </a:lnSpc>
              <a:spcBef>
                <a:spcPts val="0"/>
              </a:spcBef>
              <a:spcAft>
                <a:spcPts val="0"/>
              </a:spcAft>
              <a:buNone/>
            </a:pPr>
            <a:r>
              <a:rPr lang="ru-RU" sz="4500" b="1" dirty="0">
                <a:solidFill>
                  <a:schemeClr val="dk1"/>
                </a:solidFill>
                <a:latin typeface="Roboto"/>
                <a:ea typeface="Roboto"/>
                <a:cs typeface="Roboto"/>
                <a:sym typeface="Roboto"/>
              </a:rPr>
              <a:t>4</a:t>
            </a:r>
            <a:r>
              <a:rPr lang="ru-RU" sz="4500" b="1" dirty="0" smtClean="0">
                <a:solidFill>
                  <a:schemeClr val="dk1"/>
                </a:solidFill>
                <a:latin typeface="Roboto"/>
                <a:ea typeface="Roboto"/>
                <a:cs typeface="Roboto"/>
                <a:sym typeface="Roboto"/>
              </a:rPr>
              <a:t>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856319"/>
            <a:ext cx="5387785" cy="2478647"/>
            <a:chOff x="0" y="-9525"/>
            <a:chExt cx="10572300" cy="6609723"/>
          </a:xfrm>
        </p:grpSpPr>
        <p:sp>
          <p:nvSpPr>
            <p:cNvPr id="138" name="Google Shape;138;p16"/>
            <p:cNvSpPr txBox="1"/>
            <p:nvPr/>
          </p:nvSpPr>
          <p:spPr>
            <a:xfrm>
              <a:off x="0" y="1019184"/>
              <a:ext cx="10572300" cy="5581014"/>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Затмения поднимают для вас темы семьи, недвижимости, родителей, работы и статуса, переезда. Вы можете почувствовать больше, чем когда- либо, потребность в безопасности и стабильности, потребность в собственном доме, где вы можете в любой момент укрыться от излишних влияний внешнего мира и восстановить свои силы.</a:t>
              </a:r>
            </a:p>
            <a:p>
              <a:pPr lvl="0" algn="just"/>
              <a:r>
                <a:rPr lang="ru-RU" sz="800" dirty="0">
                  <a:solidFill>
                    <a:schemeClr val="dk1"/>
                  </a:solidFill>
                  <a:latin typeface="Roboto"/>
                  <a:ea typeface="Roboto"/>
                  <a:cs typeface="Roboto"/>
                  <a:sym typeface="Roboto"/>
                </a:rPr>
                <a:t> </a:t>
              </a:r>
            </a:p>
            <a:p>
              <a:pPr lvl="0" algn="just"/>
              <a:r>
                <a:rPr lang="ru-RU" sz="800" dirty="0">
                  <a:solidFill>
                    <a:schemeClr val="dk1"/>
                  </a:solidFill>
                  <a:latin typeface="Roboto"/>
                  <a:ea typeface="Roboto"/>
                  <a:cs typeface="Roboto"/>
                  <a:sym typeface="Roboto"/>
                </a:rPr>
                <a:t>Затмения акцентируют бытовые вопросы и семейные отношения. На первый план могут выйти темы недвижимости, переезда, ремонта, покупки жилья или аренды. Это время может инициировать темы смены места жительства, отъезд или переезд кого- то из членов семьи, появления нового члена семьи. Возможны позитивные изменения в доме или необходимость решать вопросы обустройства квартиры или другой недвижимости. Могут быть сложности со старшими членами семье, возможно домашним понадобится ваша помощь.</a:t>
              </a:r>
            </a:p>
            <a:p>
              <a:pPr lvl="0" algn="just"/>
              <a:endParaRPr lang="ru-RU" sz="800" dirty="0">
                <a:solidFill>
                  <a:schemeClr val="dk1"/>
                </a:solidFill>
                <a:latin typeface="Roboto"/>
                <a:ea typeface="Roboto"/>
                <a:cs typeface="Roboto"/>
                <a:sym typeface="Roboto"/>
              </a:endParaRPr>
            </a:p>
            <a:p>
              <a:pPr lvl="0" algn="just"/>
              <a:r>
                <a:rPr lang="ru-RU" sz="800" b="1" dirty="0">
                  <a:solidFill>
                    <a:schemeClr val="dk1"/>
                  </a:solidFill>
                  <a:latin typeface="Roboto"/>
                  <a:ea typeface="Roboto"/>
                  <a:cs typeface="Roboto"/>
                  <a:sym typeface="Roboto"/>
                </a:rPr>
                <a:t>Затмения также поднимут вопросы, связанные с работой. Начатые прежде проекты дадут результат, и нужно будет определиться: в каком направлении двигаться дальше. Может даже возникнуть вопрос о смене профессиональной ориентации. Однако на рабочие вопросы может не хватать времени, так как семья будет требовать вашего внимания. И правильно — в </a:t>
              </a:r>
              <a:r>
                <a:rPr lang="ru-RU" sz="800" b="1" dirty="0" smtClean="0">
                  <a:solidFill>
                    <a:schemeClr val="dk1"/>
                  </a:solidFill>
                  <a:latin typeface="Roboto"/>
                  <a:ea typeface="Roboto"/>
                  <a:cs typeface="Roboto"/>
                  <a:sym typeface="Roboto"/>
                </a:rPr>
                <a:t>эти полгода </a:t>
              </a:r>
              <a:r>
                <a:rPr lang="ru-RU" sz="800" b="1" dirty="0">
                  <a:solidFill>
                    <a:schemeClr val="dk1"/>
                  </a:solidFill>
                  <a:latin typeface="Roboto"/>
                  <a:ea typeface="Roboto"/>
                  <a:cs typeface="Roboto"/>
                  <a:sym typeface="Roboto"/>
                </a:rPr>
                <a:t>необходимо направить </a:t>
              </a:r>
              <a:r>
                <a:rPr lang="ru-RU" sz="800" b="1" dirty="0" err="1">
                  <a:solidFill>
                    <a:schemeClr val="dk1"/>
                  </a:solidFill>
                  <a:latin typeface="Roboto"/>
                  <a:ea typeface="Roboto"/>
                  <a:cs typeface="Roboto"/>
                  <a:sym typeface="Roboto"/>
                </a:rPr>
                <a:t>свое</a:t>
              </a:r>
              <a:r>
                <a:rPr lang="ru-RU" sz="800" b="1" dirty="0">
                  <a:solidFill>
                    <a:schemeClr val="dk1"/>
                  </a:solidFill>
                  <a:latin typeface="Roboto"/>
                  <a:ea typeface="Roboto"/>
                  <a:cs typeface="Roboto"/>
                  <a:sym typeface="Roboto"/>
                </a:rPr>
                <a:t> внимание в </a:t>
              </a:r>
              <a:r>
                <a:rPr lang="ru-RU" sz="800" b="1" dirty="0" err="1">
                  <a:solidFill>
                    <a:schemeClr val="dk1"/>
                  </a:solidFill>
                  <a:latin typeface="Roboto"/>
                  <a:ea typeface="Roboto"/>
                  <a:cs typeface="Roboto"/>
                  <a:sym typeface="Roboto"/>
                </a:rPr>
                <a:t>бОльшей</a:t>
              </a:r>
              <a:r>
                <a:rPr lang="ru-RU" sz="800" b="1" dirty="0">
                  <a:solidFill>
                    <a:schemeClr val="dk1"/>
                  </a:solidFill>
                  <a:latin typeface="Roboto"/>
                  <a:ea typeface="Roboto"/>
                  <a:cs typeface="Roboto"/>
                  <a:sym typeface="Roboto"/>
                </a:rPr>
                <a:t> степени в семью, в меньшей степени в профессиональную сферу.</a:t>
              </a: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ЖИЛЬЕ.СЕМЬЯ</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856319"/>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10</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extLst>
      <p:ext uri="{BB962C8B-B14F-4D97-AF65-F5344CB8AC3E}">
        <p14:creationId xmlns:p14="http://schemas.microsoft.com/office/powerpoint/2010/main" val="22551041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894FF"/>
        </a:solidFill>
        <a:effectLst/>
      </p:bgPr>
    </p:bg>
    <p:spTree>
      <p:nvGrpSpPr>
        <p:cNvPr id="1" name="Shape 135"/>
        <p:cNvGrpSpPr/>
        <p:nvPr/>
      </p:nvGrpSpPr>
      <p:grpSpPr>
        <a:xfrm>
          <a:off x="0" y="0"/>
          <a:ext cx="0" cy="0"/>
          <a:chOff x="0" y="0"/>
          <a:chExt cx="0" cy="0"/>
        </a:xfrm>
      </p:grpSpPr>
      <p:sp>
        <p:nvSpPr>
          <p:cNvPr id="11" name="Google Shape;73;p12"/>
          <p:cNvSpPr/>
          <p:nvPr/>
        </p:nvSpPr>
        <p:spPr>
          <a:xfrm rot="4324590">
            <a:off x="-1574243" y="-2837176"/>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a:t>
            </a:r>
          </a:p>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5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856319"/>
            <a:ext cx="5387785" cy="2724868"/>
            <a:chOff x="0" y="-9525"/>
            <a:chExt cx="10572300" cy="7266312"/>
          </a:xfrm>
        </p:grpSpPr>
        <p:sp>
          <p:nvSpPr>
            <p:cNvPr id="138" name="Google Shape;138;p16"/>
            <p:cNvSpPr txBox="1"/>
            <p:nvPr/>
          </p:nvSpPr>
          <p:spPr>
            <a:xfrm>
              <a:off x="0" y="1019184"/>
              <a:ext cx="10572300" cy="6237603"/>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Затмения призывают вас обратить внимание на ваш творческий потенциал. Они будут связаны с темами любви и дружбы, с исполнением желаний и удачей, отношениями с детьми и рождением детей,   бизнесом,   также могут затрагивать здоровье родителей и их финансовую ситуацию. Поднимется волна творческого вдохновения и любви. Возможно зачать </a:t>
              </a:r>
              <a:r>
                <a:rPr lang="ru-RU" sz="800" dirty="0" err="1">
                  <a:solidFill>
                    <a:schemeClr val="dk1"/>
                  </a:solidFill>
                  <a:latin typeface="Roboto"/>
                  <a:ea typeface="Roboto"/>
                  <a:cs typeface="Roboto"/>
                  <a:sym typeface="Roboto"/>
                </a:rPr>
                <a:t>ребенка</a:t>
              </a:r>
              <a:r>
                <a:rPr lang="ru-RU" sz="800" dirty="0">
                  <a:solidFill>
                    <a:schemeClr val="dk1"/>
                  </a:solidFill>
                  <a:latin typeface="Roboto"/>
                  <a:ea typeface="Roboto"/>
                  <a:cs typeface="Roboto"/>
                  <a:sym typeface="Roboto"/>
                </a:rPr>
                <a:t>, осуществить новое романтическое знакомство или презентовать новую творческую идею.</a:t>
              </a:r>
            </a:p>
            <a:p>
              <a:pPr lvl="0" algn="just"/>
              <a:r>
                <a:rPr lang="ru-RU" sz="800" dirty="0">
                  <a:solidFill>
                    <a:schemeClr val="dk1"/>
                  </a:solidFill>
                  <a:latin typeface="Roboto"/>
                  <a:ea typeface="Roboto"/>
                  <a:cs typeface="Roboto"/>
                  <a:sym typeface="Roboto"/>
                </a:rPr>
                <a:t> </a:t>
              </a:r>
            </a:p>
            <a:p>
              <a:pPr lvl="0" algn="just"/>
              <a:r>
                <a:rPr lang="ru-RU" sz="800" dirty="0">
                  <a:solidFill>
                    <a:schemeClr val="dk1"/>
                  </a:solidFill>
                  <a:latin typeface="Roboto"/>
                  <a:ea typeface="Roboto"/>
                  <a:cs typeface="Roboto"/>
                  <a:sym typeface="Roboto"/>
                </a:rPr>
                <a:t>Вам стоит обратить внимание на ваши творческие замыслы, презентацию ваших личных </a:t>
              </a:r>
              <a:r>
                <a:rPr lang="ru-RU" sz="800" dirty="0" smtClean="0">
                  <a:solidFill>
                    <a:schemeClr val="dk1"/>
                  </a:solidFill>
                  <a:latin typeface="Roboto"/>
                  <a:ea typeface="Roboto"/>
                  <a:cs typeface="Roboto"/>
                  <a:sym typeface="Roboto"/>
                </a:rPr>
                <a:t>достижений, на </a:t>
              </a:r>
              <a:r>
                <a:rPr lang="ru-RU" sz="800" dirty="0">
                  <a:solidFill>
                    <a:schemeClr val="dk1"/>
                  </a:solidFill>
                  <a:latin typeface="Roboto"/>
                  <a:ea typeface="Roboto"/>
                  <a:cs typeface="Roboto"/>
                  <a:sym typeface="Roboto"/>
                </a:rPr>
                <a:t>ваши творческие проекты,	хобби,	на романтические связи. Вам открываются возможности для изменения в отношениях или их оздоровления, обретение новой любви,	укрепление уже сложившихся любовных отношений или заключение брака. В период коридора затмений могут появиться вещи, о которых вы прежде не подозревали: новые идеи, проекты, которые будут значимы в предстоящие полгода   и   более. Возможны   новые   знакомства,	как   в   деловой   сфере,	так и в романтической. Раскрытие творческого потенциала и приобретение возможностей для представления и презентации своей работы.</a:t>
              </a:r>
            </a:p>
            <a:p>
              <a:pPr lvl="0" algn="just"/>
              <a:endParaRPr lang="ru-RU" sz="800" dirty="0">
                <a:solidFill>
                  <a:schemeClr val="dk1"/>
                </a:solidFill>
                <a:latin typeface="Roboto"/>
                <a:ea typeface="Roboto"/>
                <a:cs typeface="Roboto"/>
                <a:sym typeface="Roboto"/>
              </a:endParaRPr>
            </a:p>
            <a:p>
              <a:pPr lvl="0" algn="just"/>
              <a:r>
                <a:rPr lang="ru-RU" sz="800" b="1" dirty="0">
                  <a:solidFill>
                    <a:schemeClr val="dk1"/>
                  </a:solidFill>
                  <a:latin typeface="Roboto"/>
                  <a:ea typeface="Roboto"/>
                  <a:cs typeface="Roboto"/>
                  <a:sym typeface="Roboto"/>
                </a:rPr>
                <a:t>Ваша задача — сфокусироваться на себе и своих увлечениях,   привлекать к себе внимание, в меньшей степени учитывать интересы друзей, единомышленников, воплощать и продвигать свои идеи и замыслы. Если ваши дети или родители потребуют внимания, уделите его им обязательно.</a:t>
              </a:r>
            </a:p>
            <a:p>
              <a:pPr lvl="0" algn="just"/>
              <a:endParaRPr lang="ru-RU" sz="800" dirty="0">
                <a:solidFill>
                  <a:schemeClr val="dk1"/>
                </a:solidFill>
                <a:latin typeface="Roboto"/>
                <a:ea typeface="Roboto"/>
                <a:cs typeface="Roboto"/>
                <a:sym typeface="Roboto"/>
              </a:endParaRP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ХОББИ.ОТНОШЕНИЯ.ДЕТИ.</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856319"/>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extLst>
      <p:ext uri="{BB962C8B-B14F-4D97-AF65-F5344CB8AC3E}">
        <p14:creationId xmlns:p14="http://schemas.microsoft.com/office/powerpoint/2010/main" val="1189425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894FF"/>
        </a:solidFill>
        <a:effectLst/>
      </p:bgPr>
    </p:bg>
    <p:spTree>
      <p:nvGrpSpPr>
        <p:cNvPr id="1" name="Shape 135"/>
        <p:cNvGrpSpPr/>
        <p:nvPr/>
      </p:nvGrpSpPr>
      <p:grpSpPr>
        <a:xfrm>
          <a:off x="0" y="0"/>
          <a:ext cx="0" cy="0"/>
          <a:chOff x="0" y="0"/>
          <a:chExt cx="0" cy="0"/>
        </a:xfrm>
      </p:grpSpPr>
      <p:sp>
        <p:nvSpPr>
          <p:cNvPr id="11" name="Google Shape;73;p12"/>
          <p:cNvSpPr/>
          <p:nvPr/>
        </p:nvSpPr>
        <p:spPr>
          <a:xfrm rot="4324590">
            <a:off x="-3363201" y="601348"/>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a:t>
            </a:r>
          </a:p>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6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856319"/>
            <a:ext cx="5387785" cy="3340421"/>
            <a:chOff x="0" y="-9525"/>
            <a:chExt cx="10572300" cy="8907786"/>
          </a:xfrm>
        </p:grpSpPr>
        <p:sp>
          <p:nvSpPr>
            <p:cNvPr id="138" name="Google Shape;138;p16"/>
            <p:cNvSpPr txBox="1"/>
            <p:nvPr/>
          </p:nvSpPr>
          <p:spPr>
            <a:xfrm>
              <a:off x="0" y="1019184"/>
              <a:ext cx="10572300" cy="7879077"/>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Затмения указывают на необходимость обратить внимание на физическое и духовное здоровье. Уделяйте внимание своему здоровью, не допускайте возникновения хронических заболеваний, а для этого нужно вовремя обращаться к врачам и не пускать здоровье на самотёк. Вероятны физические недомогания из- за переутомления и</a:t>
              </a:r>
            </a:p>
            <a:p>
              <a:pPr lvl="0" algn="just"/>
              <a:r>
                <a:rPr lang="ru-RU" sz="800" dirty="0">
                  <a:solidFill>
                    <a:schemeClr val="dk1"/>
                  </a:solidFill>
                  <a:latin typeface="Roboto"/>
                  <a:ea typeface="Roboto"/>
                  <a:cs typeface="Roboto"/>
                  <a:sym typeface="Roboto"/>
                </a:rPr>
                <a:t> </a:t>
              </a:r>
            </a:p>
            <a:p>
              <a:pPr lvl="0" algn="just"/>
              <a:r>
                <a:rPr lang="ru-RU" sz="800" dirty="0">
                  <a:solidFill>
                    <a:schemeClr val="dk1"/>
                  </a:solidFill>
                  <a:latin typeface="Roboto"/>
                  <a:ea typeface="Roboto"/>
                  <a:cs typeface="Roboto"/>
                  <a:sym typeface="Roboto"/>
                </a:rPr>
                <a:t>напряжения. Поэтому необходимо прислушиваться к своему организму и внести структуру в свой жизненный распорядок. Распределяйте рабочую нагрузку так,   чтобы не допускать переутомлений. Полезными будут диета, здоровый образ жизни и поддержание физической формы.</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Затмения акцентируют перемены в темах ежедневных обязанностей, заботы о своём здоровье, рабочих обязанностей, отношений в трудовом коллективе. Вы можете найти более эффективный жизненный ритм, образ жизни и питания, которые в дальнейшем помогут вам решать любые жизненные задачи, без системного перенапряжения, не причиняя вреда здоровью. Следует провести модернизацию и автоматизацию рабочего пространства для того, чтобы упростить выполнение ваших ежедневных задач.</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Полезными будут консультации психолога и астролога, чтобы разобраться в себе, и изменить то, что вам мешает прийти к своим целям и желаниям.</a:t>
              </a:r>
            </a:p>
            <a:p>
              <a:pPr lvl="0" algn="just"/>
              <a:endParaRPr lang="ru-RU" sz="800" dirty="0">
                <a:solidFill>
                  <a:schemeClr val="dk1"/>
                </a:solidFill>
                <a:latin typeface="Roboto"/>
                <a:ea typeface="Roboto"/>
                <a:cs typeface="Roboto"/>
                <a:sym typeface="Roboto"/>
              </a:endParaRPr>
            </a:p>
            <a:p>
              <a:pPr lvl="0" algn="just"/>
              <a:r>
                <a:rPr lang="ru-RU" sz="800" b="1" dirty="0">
                  <a:solidFill>
                    <a:schemeClr val="dk1"/>
                  </a:solidFill>
                  <a:latin typeface="Roboto"/>
                  <a:ea typeface="Roboto"/>
                  <a:cs typeface="Roboto"/>
                  <a:sym typeface="Roboto"/>
                </a:rPr>
                <a:t>Ваша задача — вовлекаться в работу, прикладывать усилия, встраиваться в коллектив. Сейчас не время для уединения и размышлений, необходимо брать на себя ответственность, приносить пользу своим коллегам/</a:t>
              </a:r>
              <a:r>
                <a:rPr lang="ru-RU" sz="800" b="1" dirty="0" err="1">
                  <a:solidFill>
                    <a:schemeClr val="dk1"/>
                  </a:solidFill>
                  <a:latin typeface="Roboto"/>
                  <a:ea typeface="Roboto"/>
                  <a:cs typeface="Roboto"/>
                  <a:sym typeface="Roboto"/>
                </a:rPr>
                <a:t>подчиненным</a:t>
              </a:r>
              <a:r>
                <a:rPr lang="ru-RU" sz="800" b="1" dirty="0">
                  <a:solidFill>
                    <a:schemeClr val="dk1"/>
                  </a:solidFill>
                  <a:latin typeface="Roboto"/>
                  <a:ea typeface="Roboto"/>
                  <a:cs typeface="Roboto"/>
                  <a:sym typeface="Roboto"/>
                </a:rPr>
                <a:t> и себе через ежедневные и систематические действия. Также время для дисциплины в своём здоровье, а вот вести беспорядочный образ жизни и губить организм – очень плохо, в дальнейшем могут быть серьёзные проблемы по здоровью. Также хорошо заводить домашних животных, если давно хотели и уделять им больше времени.</a:t>
              </a: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ОТВЕТСТВЕННОСТЬ.ЗДОРОВЬЕ.</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856319"/>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extLst>
      <p:ext uri="{BB962C8B-B14F-4D97-AF65-F5344CB8AC3E}">
        <p14:creationId xmlns:p14="http://schemas.microsoft.com/office/powerpoint/2010/main" val="7459509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674E"/>
        </a:solidFill>
        <a:effectLst/>
      </p:bgPr>
    </p:bg>
    <p:spTree>
      <p:nvGrpSpPr>
        <p:cNvPr id="1" name="Shape 135"/>
        <p:cNvGrpSpPr/>
        <p:nvPr/>
      </p:nvGrpSpPr>
      <p:grpSpPr>
        <a:xfrm>
          <a:off x="0" y="0"/>
          <a:ext cx="0" cy="0"/>
          <a:chOff x="0" y="0"/>
          <a:chExt cx="0" cy="0"/>
        </a:xfrm>
      </p:grpSpPr>
      <p:sp>
        <p:nvSpPr>
          <p:cNvPr id="11" name="Google Shape;73;p12"/>
          <p:cNvSpPr/>
          <p:nvPr/>
        </p:nvSpPr>
        <p:spPr>
          <a:xfrm rot="4324590">
            <a:off x="-2574407" y="-160651"/>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7894FF"/>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a:t>
            </a:r>
          </a:p>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7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856319"/>
            <a:ext cx="5387785" cy="2971089"/>
            <a:chOff x="0" y="-9525"/>
            <a:chExt cx="10572300" cy="7922901"/>
          </a:xfrm>
        </p:grpSpPr>
        <p:sp>
          <p:nvSpPr>
            <p:cNvPr id="138" name="Google Shape;138;p16"/>
            <p:cNvSpPr txBox="1"/>
            <p:nvPr/>
          </p:nvSpPr>
          <p:spPr>
            <a:xfrm>
              <a:off x="0" y="1019184"/>
              <a:ext cx="10572300" cy="6894192"/>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Затмения связаны с изменениями в партнёрских отношениях, в бизнес- сотрудничестве, в отношениях с клиентами. Вам предстоит определить своё отношение к браку, партнёрству,   своим социальным контактам,   чтобы выделить из них главные и важные, и расстаться с обременяющими связями. Период затмений призывает вас найти новый стиль взаимодействия, чтобы выстроить отношения на паритетной и взаимовыгодной основе. Но не менее важно применить в отношениях больше гибкости, чтобы привычные вам, но неэффективные установки, не мешали вашему сотрудничеству с другими людьми, с партнёрами, с теми, с кем у вас есть общие финансы или </a:t>
              </a:r>
              <a:r>
                <a:rPr lang="ru-RU" sz="800" dirty="0" smtClean="0">
                  <a:solidFill>
                    <a:schemeClr val="dk1"/>
                  </a:solidFill>
                  <a:latin typeface="Roboto"/>
                  <a:ea typeface="Roboto"/>
                  <a:cs typeface="Roboto"/>
                  <a:sym typeface="Roboto"/>
                </a:rPr>
                <a:t>активы. Тогда </a:t>
              </a:r>
              <a:r>
                <a:rPr lang="ru-RU" sz="800" dirty="0">
                  <a:solidFill>
                    <a:schemeClr val="dk1"/>
                  </a:solidFill>
                  <a:latin typeface="Roboto"/>
                  <a:ea typeface="Roboto"/>
                  <a:cs typeface="Roboto"/>
                  <a:sym typeface="Roboto"/>
                </a:rPr>
                <a:t>вы сможете получить преимущество и выгоды от сотрудничества или при решении материальных вопросов. Транзит кармических узлов открывает возможности для романтических знакомств, начала отношений, и возможное начало нового </a:t>
              </a:r>
              <a:r>
                <a:rPr lang="ru-RU" sz="800" dirty="0" err="1">
                  <a:solidFill>
                    <a:schemeClr val="dk1"/>
                  </a:solidFill>
                  <a:latin typeface="Roboto"/>
                  <a:ea typeface="Roboto"/>
                  <a:cs typeface="Roboto"/>
                  <a:sym typeface="Roboto"/>
                </a:rPr>
                <a:t>партнерства</a:t>
              </a:r>
              <a:r>
                <a:rPr lang="ru-RU" sz="800" dirty="0">
                  <a:solidFill>
                    <a:schemeClr val="dk1"/>
                  </a:solidFill>
                  <a:latin typeface="Roboto"/>
                  <a:ea typeface="Roboto"/>
                  <a:cs typeface="Roboto"/>
                  <a:sym typeface="Roboto"/>
                </a:rPr>
                <a:t>. Ваша задача на </a:t>
              </a:r>
              <a:r>
                <a:rPr lang="ru-RU" sz="800" dirty="0" smtClean="0">
                  <a:solidFill>
                    <a:schemeClr val="dk1"/>
                  </a:solidFill>
                  <a:latin typeface="Roboto"/>
                  <a:ea typeface="Roboto"/>
                  <a:cs typeface="Roboto"/>
                  <a:sym typeface="Roboto"/>
                </a:rPr>
                <a:t>эти полгода </a:t>
              </a:r>
              <a:r>
                <a:rPr lang="ru-RU" sz="800" dirty="0">
                  <a:solidFill>
                    <a:schemeClr val="dk1"/>
                  </a:solidFill>
                  <a:latin typeface="Roboto"/>
                  <a:ea typeface="Roboto"/>
                  <a:cs typeface="Roboto"/>
                  <a:sym typeface="Roboto"/>
                </a:rPr>
                <a:t>— научиться выстраивать </a:t>
              </a:r>
              <a:r>
                <a:rPr lang="ru-RU" sz="800" dirty="0" err="1">
                  <a:solidFill>
                    <a:schemeClr val="dk1"/>
                  </a:solidFill>
                  <a:latin typeface="Roboto"/>
                  <a:ea typeface="Roboto"/>
                  <a:cs typeface="Roboto"/>
                  <a:sym typeface="Roboto"/>
                </a:rPr>
                <a:t>партнерские</a:t>
              </a:r>
              <a:r>
                <a:rPr lang="ru-RU" sz="800" dirty="0">
                  <a:solidFill>
                    <a:schemeClr val="dk1"/>
                  </a:solidFill>
                  <a:latin typeface="Roboto"/>
                  <a:ea typeface="Roboto"/>
                  <a:cs typeface="Roboto"/>
                  <a:sym typeface="Roboto"/>
                </a:rPr>
                <a:t> отношения.</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Затмения помогут вам понять то, как вы себя видите и изменить то, что вас не устраивает. Это время найти новый образ себя, пересмотреть тот способ, каким вы презентуете себя, чтобы найти наиболее эффективные формы самоподачи. Ваша внутренняя природа и ваше внешнее проявление будут нуждаться в согласовании, для того чтобы вы могли производить то впечатление, которое хотите </a:t>
              </a:r>
              <a:r>
                <a:rPr lang="ru-RU" sz="800" dirty="0" smtClean="0">
                  <a:solidFill>
                    <a:schemeClr val="dk1"/>
                  </a:solidFill>
                  <a:latin typeface="Roboto"/>
                  <a:ea typeface="Roboto"/>
                  <a:cs typeface="Roboto"/>
                  <a:sym typeface="Roboto"/>
                </a:rPr>
                <a:t>производить.</a:t>
              </a:r>
            </a:p>
            <a:p>
              <a:pPr lvl="0" algn="just"/>
              <a:endParaRPr lang="ru-RU" sz="800" dirty="0">
                <a:solidFill>
                  <a:schemeClr val="dk1"/>
                </a:solidFill>
                <a:latin typeface="Roboto"/>
                <a:ea typeface="Roboto"/>
                <a:cs typeface="Roboto"/>
                <a:sym typeface="Roboto"/>
              </a:endParaRPr>
            </a:p>
            <a:p>
              <a:pPr lvl="0" algn="just"/>
              <a:r>
                <a:rPr lang="ru-RU" sz="800" b="1" dirty="0" smtClean="0">
                  <a:solidFill>
                    <a:schemeClr val="dk1"/>
                  </a:solidFill>
                  <a:latin typeface="Roboto"/>
                  <a:ea typeface="Roboto"/>
                  <a:cs typeface="Roboto"/>
                  <a:sym typeface="Roboto"/>
                </a:rPr>
                <a:t>Умение производить </a:t>
              </a:r>
              <a:r>
                <a:rPr lang="ru-RU" sz="800" b="1" dirty="0">
                  <a:solidFill>
                    <a:schemeClr val="dk1"/>
                  </a:solidFill>
                  <a:latin typeface="Roboto"/>
                  <a:ea typeface="Roboto"/>
                  <a:cs typeface="Roboto"/>
                  <a:sym typeface="Roboto"/>
                </a:rPr>
                <a:t>должное впечатление и таким образом налаживать связи – одна из задач, которую ставят перед вами затмения в текущем году. Вероятны потери или трудности в проявлении себя или в улучшении </a:t>
              </a:r>
              <a:r>
                <a:rPr lang="ru-RU" sz="800" b="1" dirty="0">
                  <a:solidFill>
                    <a:schemeClr val="tx1"/>
                  </a:solidFill>
                  <a:latin typeface="Roboto"/>
                  <a:ea typeface="Roboto"/>
                  <a:cs typeface="Roboto"/>
                  <a:sym typeface="Roboto"/>
                </a:rPr>
                <a:t>своей</a:t>
              </a:r>
              <a:r>
                <a:rPr lang="ru-RU" sz="800" b="1" dirty="0">
                  <a:solidFill>
                    <a:schemeClr val="dk1"/>
                  </a:solidFill>
                  <a:latin typeface="Roboto"/>
                  <a:ea typeface="Roboto"/>
                  <a:cs typeface="Roboto"/>
                  <a:sym typeface="Roboto"/>
                </a:rPr>
                <a:t> внешности, будут всплывать ситуации из прошлого, которые нужно переоценить или прожить, опять же из области вашей внешности или здоровья. Например, появятся хронические болячки и т.п.</a:t>
              </a: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ЛЮДИ. КОНТАКТЫ.</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856319"/>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extLst>
      <p:ext uri="{BB962C8B-B14F-4D97-AF65-F5344CB8AC3E}">
        <p14:creationId xmlns:p14="http://schemas.microsoft.com/office/powerpoint/2010/main" val="2186787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674E"/>
        </a:solidFill>
        <a:effectLst/>
      </p:bgPr>
    </p:bg>
    <p:spTree>
      <p:nvGrpSpPr>
        <p:cNvPr id="1" name="Shape 135"/>
        <p:cNvGrpSpPr/>
        <p:nvPr/>
      </p:nvGrpSpPr>
      <p:grpSpPr>
        <a:xfrm>
          <a:off x="0" y="0"/>
          <a:ext cx="0" cy="0"/>
          <a:chOff x="0" y="0"/>
          <a:chExt cx="0" cy="0"/>
        </a:xfrm>
      </p:grpSpPr>
      <p:sp>
        <p:nvSpPr>
          <p:cNvPr id="11" name="Google Shape;73;p12"/>
          <p:cNvSpPr/>
          <p:nvPr/>
        </p:nvSpPr>
        <p:spPr>
          <a:xfrm rot="4324590">
            <a:off x="-2444467" y="-5332878"/>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7894FF"/>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a:t>
            </a:r>
          </a:p>
          <a:p>
            <a:pPr marL="0" marR="0" lvl="0" indent="0" algn="l" rtl="0">
              <a:lnSpc>
                <a:spcPct val="100000"/>
              </a:lnSpc>
              <a:spcBef>
                <a:spcPts val="0"/>
              </a:spcBef>
              <a:spcAft>
                <a:spcPts val="0"/>
              </a:spcAft>
              <a:buNone/>
            </a:pPr>
            <a:r>
              <a:rPr lang="ru-RU" sz="4500" b="1" dirty="0">
                <a:solidFill>
                  <a:schemeClr val="dk1"/>
                </a:solidFill>
                <a:latin typeface="Roboto"/>
                <a:ea typeface="Roboto"/>
                <a:cs typeface="Roboto"/>
                <a:sym typeface="Roboto"/>
              </a:rPr>
              <a:t>8</a:t>
            </a:r>
            <a:r>
              <a:rPr lang="ru-RU" sz="4500" b="1" dirty="0" smtClean="0">
                <a:solidFill>
                  <a:schemeClr val="dk1"/>
                </a:solidFill>
                <a:latin typeface="Roboto"/>
                <a:ea typeface="Roboto"/>
                <a:cs typeface="Roboto"/>
                <a:sym typeface="Roboto"/>
              </a:rPr>
              <a:t>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856319"/>
            <a:ext cx="5387785" cy="3217310"/>
            <a:chOff x="0" y="-9525"/>
            <a:chExt cx="10572300" cy="8579490"/>
          </a:xfrm>
        </p:grpSpPr>
        <p:sp>
          <p:nvSpPr>
            <p:cNvPr id="138" name="Google Shape;138;p16"/>
            <p:cNvSpPr txBox="1"/>
            <p:nvPr/>
          </p:nvSpPr>
          <p:spPr>
            <a:xfrm>
              <a:off x="0" y="1019184"/>
              <a:ext cx="10572300" cy="7550781"/>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Затмения поднимают темы совместных финансов и денежных обязательств, рискованных авантюр и кризисных ситуаций. В это время нужна осторожность с инвестициями, финансовыми спекуляциями. Нужно избегать любых рисков – не только финансовых, но и физических. Лучше воздержаться от экстремальных видов спорта, потенциально сложных спортивных походов и любых экспериментов в этом плане. Это время может выявить сложности в отношениях с близкими, в любовной жизни. И </a:t>
              </a:r>
              <a:r>
                <a:rPr lang="ru-RU" sz="800" dirty="0" smtClean="0">
                  <a:solidFill>
                    <a:schemeClr val="dk1"/>
                  </a:solidFill>
                  <a:latin typeface="Roboto"/>
                  <a:ea typeface="Roboto"/>
                  <a:cs typeface="Roboto"/>
                  <a:sym typeface="Roboto"/>
                </a:rPr>
                <a:t>если это </a:t>
              </a:r>
              <a:r>
                <a:rPr lang="ru-RU" sz="800" dirty="0">
                  <a:solidFill>
                    <a:schemeClr val="dk1"/>
                  </a:solidFill>
                  <a:latin typeface="Roboto"/>
                  <a:ea typeface="Roboto"/>
                  <a:cs typeface="Roboto"/>
                  <a:sym typeface="Roboto"/>
                </a:rPr>
                <a:t>проявится, важно уделить внимание отношениям, чтобы прояснить причины разногласий, непонимания, и найти способ их гармонизировать.</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Затмения призывают по- новому осмыслить материальные вопросы, проанализировать расходы, доходы и выработать новую финансовую стратегию на будущее. Появляется необходимость изменить свои финансовые подходы, чтобы сделать их оптимальными, более прагматичными, чтобы иллюзии в оценке  финансовых рисков не становились причиной   потерь. Это   важно   для   того,	чтобы в это время вы могли получить преимущество и выгоду от сотрудничества или при решении материальных </a:t>
              </a:r>
              <a:r>
                <a:rPr lang="ru-RU" sz="800" dirty="0" smtClean="0">
                  <a:solidFill>
                    <a:schemeClr val="dk1"/>
                  </a:solidFill>
                  <a:latin typeface="Roboto"/>
                  <a:ea typeface="Roboto"/>
                  <a:cs typeface="Roboto"/>
                  <a:sym typeface="Roboto"/>
                </a:rPr>
                <a:t>вопросов. Может быть кризисный период в жизни, когда многое </a:t>
              </a:r>
              <a:r>
                <a:rPr lang="ru-RU" sz="800" dirty="0" err="1" smtClean="0">
                  <a:solidFill>
                    <a:schemeClr val="dk1"/>
                  </a:solidFill>
                  <a:latin typeface="Roboto"/>
                  <a:ea typeface="Roboto"/>
                  <a:cs typeface="Roboto"/>
                  <a:sym typeface="Roboto"/>
                </a:rPr>
                <a:t>идет</a:t>
              </a:r>
              <a:r>
                <a:rPr lang="ru-RU" sz="800" dirty="0" smtClean="0">
                  <a:solidFill>
                    <a:schemeClr val="dk1"/>
                  </a:solidFill>
                  <a:latin typeface="Roboto"/>
                  <a:ea typeface="Roboto"/>
                  <a:cs typeface="Roboto"/>
                  <a:sym typeface="Roboto"/>
                </a:rPr>
                <a:t> не так как хотелось бы. </a:t>
              </a:r>
            </a:p>
            <a:p>
              <a:pPr lvl="0" algn="just"/>
              <a:endParaRPr lang="ru-RU" sz="800" dirty="0">
                <a:solidFill>
                  <a:schemeClr val="dk1"/>
                </a:solidFill>
                <a:latin typeface="Roboto"/>
                <a:ea typeface="Roboto"/>
                <a:cs typeface="Roboto"/>
                <a:sym typeface="Roboto"/>
              </a:endParaRPr>
            </a:p>
            <a:p>
              <a:pPr lvl="0" algn="just"/>
              <a:r>
                <a:rPr lang="ru-RU" sz="800" b="1" dirty="0" smtClean="0">
                  <a:solidFill>
                    <a:schemeClr val="dk1"/>
                  </a:solidFill>
                  <a:latin typeface="Roboto"/>
                  <a:ea typeface="Roboto"/>
                  <a:cs typeface="Roboto"/>
                  <a:sym typeface="Roboto"/>
                </a:rPr>
                <a:t>Вам </a:t>
              </a:r>
              <a:r>
                <a:rPr lang="ru-RU" sz="800" b="1" dirty="0">
                  <a:solidFill>
                    <a:schemeClr val="dk1"/>
                  </a:solidFill>
                  <a:latin typeface="Roboto"/>
                  <a:ea typeface="Roboto"/>
                  <a:cs typeface="Roboto"/>
                  <a:sym typeface="Roboto"/>
                </a:rPr>
                <a:t>важно научиться обращению с совместными деньгами, научиться отдавать, а также брать ресурсы из </a:t>
              </a:r>
              <a:r>
                <a:rPr lang="ru-RU" sz="800" b="1" dirty="0" err="1">
                  <a:solidFill>
                    <a:schemeClr val="dk1"/>
                  </a:solidFill>
                  <a:latin typeface="Roboto"/>
                  <a:ea typeface="Roboto"/>
                  <a:cs typeface="Roboto"/>
                  <a:sym typeface="Roboto"/>
                </a:rPr>
                <a:t>партнерства</a:t>
              </a:r>
              <a:r>
                <a:rPr lang="ru-RU" sz="800" b="1" dirty="0">
                  <a:solidFill>
                    <a:schemeClr val="dk1"/>
                  </a:solidFill>
                  <a:latin typeface="Roboto"/>
                  <a:ea typeface="Roboto"/>
                  <a:cs typeface="Roboto"/>
                  <a:sym typeface="Roboto"/>
                </a:rPr>
                <a:t>, привлекать чужие финансы, например взять кредит, но вовремя его погашать или взять кредит для бизнеса, чтобы увеличить доход, но брать кредит для тусовок и развлечений – не подходит. Эти затмения принесут возможность получить материальную помощь, подарок, привлечь финансовые средства, закрыть кредит, вернуть долг.</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Если у вас есть долги, обязательно их оплатите, если в вашем окружении есть те, с кем вы должны по праву поделиться вашими ресурсами, сделайте это. Иначе долги только увеличатся и должного дохода не будет.</a:t>
              </a: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ДОЛГИ. РИСКИ.</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856319"/>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extLst>
      <p:ext uri="{BB962C8B-B14F-4D97-AF65-F5344CB8AC3E}">
        <p14:creationId xmlns:p14="http://schemas.microsoft.com/office/powerpoint/2010/main" val="3210276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674E"/>
        </a:solidFill>
        <a:effectLst/>
      </p:bgPr>
    </p:bg>
    <p:spTree>
      <p:nvGrpSpPr>
        <p:cNvPr id="1" name="Shape 135"/>
        <p:cNvGrpSpPr/>
        <p:nvPr/>
      </p:nvGrpSpPr>
      <p:grpSpPr>
        <a:xfrm>
          <a:off x="0" y="0"/>
          <a:ext cx="0" cy="0"/>
          <a:chOff x="0" y="0"/>
          <a:chExt cx="0" cy="0"/>
        </a:xfrm>
      </p:grpSpPr>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a:t>
            </a:r>
          </a:p>
          <a:p>
            <a:pPr marL="0" marR="0" lvl="0" indent="0" algn="l" rtl="0">
              <a:lnSpc>
                <a:spcPct val="100000"/>
              </a:lnSpc>
              <a:spcBef>
                <a:spcPts val="0"/>
              </a:spcBef>
              <a:spcAft>
                <a:spcPts val="0"/>
              </a:spcAft>
              <a:buNone/>
            </a:pPr>
            <a:r>
              <a:rPr lang="ru-RU" sz="4500" b="1" dirty="0">
                <a:solidFill>
                  <a:schemeClr val="dk1"/>
                </a:solidFill>
                <a:latin typeface="Roboto"/>
                <a:ea typeface="Roboto"/>
                <a:cs typeface="Roboto"/>
                <a:sym typeface="Roboto"/>
              </a:rPr>
              <a:t>9</a:t>
            </a:r>
            <a:r>
              <a:rPr lang="ru-RU" sz="4500" b="1" dirty="0" smtClean="0">
                <a:solidFill>
                  <a:schemeClr val="dk1"/>
                </a:solidFill>
                <a:latin typeface="Roboto"/>
                <a:ea typeface="Roboto"/>
                <a:cs typeface="Roboto"/>
                <a:sym typeface="Roboto"/>
              </a:rPr>
              <a:t>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856319"/>
            <a:ext cx="5387785" cy="3463532"/>
            <a:chOff x="0" y="-9525"/>
            <a:chExt cx="10572300" cy="9236082"/>
          </a:xfrm>
        </p:grpSpPr>
        <p:sp>
          <p:nvSpPr>
            <p:cNvPr id="138" name="Google Shape;138;p16"/>
            <p:cNvSpPr txBox="1"/>
            <p:nvPr/>
          </p:nvSpPr>
          <p:spPr>
            <a:xfrm>
              <a:off x="0" y="1019184"/>
              <a:ext cx="10572300" cy="8207373"/>
            </a:xfrm>
            <a:prstGeom prst="rect">
              <a:avLst/>
            </a:prstGeom>
            <a:noFill/>
            <a:ln>
              <a:noFill/>
            </a:ln>
          </p:spPr>
          <p:txBody>
            <a:bodyPr spcFirstLastPara="1" wrap="square" lIns="0" tIns="0" rIns="0" bIns="0" anchor="t" anchorCtr="0">
              <a:spAutoFit/>
            </a:bodyPr>
            <a:lstStyle/>
            <a:p>
              <a:pPr lvl="0" algn="just"/>
              <a:r>
                <a:rPr lang="ru-RU" sz="800" dirty="0" smtClean="0">
                  <a:solidFill>
                    <a:schemeClr val="dk1"/>
                  </a:solidFill>
                  <a:latin typeface="Roboto"/>
                  <a:ea typeface="Roboto"/>
                  <a:cs typeface="Roboto"/>
                  <a:sym typeface="Roboto"/>
                </a:rPr>
                <a:t>Затмения поднимают для вас темы обретения новых знаний и получении высшего </a:t>
              </a:r>
              <a:r>
                <a:rPr lang="ru-RU" sz="800" dirty="0" err="1" smtClean="0">
                  <a:solidFill>
                    <a:schemeClr val="dk1"/>
                  </a:solidFill>
                  <a:latin typeface="Roboto"/>
                  <a:ea typeface="Roboto"/>
                  <a:cs typeface="Roboto"/>
                  <a:sym typeface="Roboto"/>
                </a:rPr>
                <a:t>образования,перемен</a:t>
              </a:r>
              <a:r>
                <a:rPr lang="ru-RU" sz="800" dirty="0" smtClean="0">
                  <a:solidFill>
                    <a:schemeClr val="dk1"/>
                  </a:solidFill>
                  <a:latin typeface="Roboto"/>
                  <a:ea typeface="Roboto"/>
                  <a:cs typeface="Roboto"/>
                  <a:sym typeface="Roboto"/>
                </a:rPr>
                <a:t> в мировоззрении и поиска нового вектора развития, зарубежных контактов, публикаций, дел, связанных с диссертацией и преподаванием, академической работой,  поездками,	зарубежным сотрудничеством, юридическими делами или религией.</a:t>
              </a:r>
            </a:p>
            <a:p>
              <a:pPr lvl="0" algn="just"/>
              <a:endParaRPr lang="ru-RU" sz="800" dirty="0" smtClean="0">
                <a:solidFill>
                  <a:schemeClr val="dk1"/>
                </a:solidFill>
                <a:latin typeface="Roboto"/>
                <a:ea typeface="Roboto"/>
                <a:cs typeface="Roboto"/>
                <a:sym typeface="Roboto"/>
              </a:endParaRPr>
            </a:p>
            <a:p>
              <a:pPr lvl="0" algn="just"/>
              <a:r>
                <a:rPr lang="ru-RU" sz="800" dirty="0" smtClean="0">
                  <a:solidFill>
                    <a:schemeClr val="dk1"/>
                  </a:solidFill>
                  <a:latin typeface="Roboto"/>
                  <a:ea typeface="Roboto"/>
                  <a:cs typeface="Roboto"/>
                  <a:sym typeface="Roboto"/>
                </a:rPr>
                <a:t>Затмения призывают направить свой фокус внимания на получение новых знаний и развиваться в новом для себя направлении, исследовать новые горизонты и площадки для рекламы и продвижения своей деятельности, искать способы развития творческого мышления. Важную роль в становлении вашего развития могут играть люди из вашего круга	общения,		</a:t>
              </a:r>
              <a:r>
                <a:rPr lang="ru-RU" sz="800" dirty="0" err="1" smtClean="0">
                  <a:solidFill>
                    <a:schemeClr val="dk1"/>
                  </a:solidFill>
                  <a:latin typeface="Roboto"/>
                  <a:ea typeface="Roboto"/>
                  <a:cs typeface="Roboto"/>
                  <a:sym typeface="Roboto"/>
                </a:rPr>
                <a:t>родственники,а</a:t>
              </a:r>
              <a:r>
                <a:rPr lang="ru-RU" sz="800" dirty="0">
                  <a:solidFill>
                    <a:schemeClr val="dk1"/>
                  </a:solidFill>
                  <a:latin typeface="Roboto"/>
                  <a:ea typeface="Roboto"/>
                  <a:cs typeface="Roboto"/>
                  <a:sym typeface="Roboto"/>
                </a:rPr>
                <a:t> </a:t>
              </a:r>
              <a:r>
                <a:rPr lang="ru-RU" sz="800" dirty="0" smtClean="0">
                  <a:solidFill>
                    <a:schemeClr val="dk1"/>
                  </a:solidFill>
                  <a:latin typeface="Roboto"/>
                  <a:ea typeface="Roboto"/>
                  <a:cs typeface="Roboto"/>
                  <a:sym typeface="Roboto"/>
                </a:rPr>
                <a:t>также	ваши	интеллектуальные	интересы	и обстоятельства,	связанные с поездками. Круг вашего общения может меняться и расширяться.	Этот	период может стать	началом		обучения	и	преподавания, самообразования. Вероятно поступление в учебное заведение или возобновление учёбы. Полезны контакты с</a:t>
              </a:r>
              <a:r>
                <a:rPr lang="ru-RU" sz="800" dirty="0">
                  <a:solidFill>
                    <a:schemeClr val="dk1"/>
                  </a:solidFill>
                  <a:latin typeface="Roboto"/>
                  <a:ea typeface="Roboto"/>
                  <a:cs typeface="Roboto"/>
                  <a:sym typeface="Roboto"/>
                </a:rPr>
                <a:t> </a:t>
              </a:r>
              <a:r>
                <a:rPr lang="ru-RU" sz="800" dirty="0" smtClean="0">
                  <a:solidFill>
                    <a:schemeClr val="dk1"/>
                  </a:solidFill>
                  <a:latin typeface="Roboto"/>
                  <a:ea typeface="Roboto"/>
                  <a:cs typeface="Roboto"/>
                  <a:sym typeface="Roboto"/>
                </a:rPr>
                <a:t>родственниками	издалека,	с	зарубежными		партнёрами, иностранцами. Могут складываться зарубежные командировки и поездки. Если для вас актуально, то может подняться или решится вопрос, связанный с переездом. Новая информация, полученная в период коридора затмений, отношения с вашим ближайшим окружением или с зарубежьем, могут вызвать перемены в вашем мировоззрении, дать новый взгляд на вещи и зародить новые перспективные идеи для вашего развития.</a:t>
              </a:r>
            </a:p>
            <a:p>
              <a:pPr lvl="0" algn="just"/>
              <a:endParaRPr lang="ru-RU" sz="800" dirty="0" smtClean="0">
                <a:solidFill>
                  <a:schemeClr val="dk1"/>
                </a:solidFill>
                <a:latin typeface="Roboto"/>
                <a:ea typeface="Roboto"/>
                <a:cs typeface="Roboto"/>
                <a:sym typeface="Roboto"/>
              </a:endParaRPr>
            </a:p>
            <a:p>
              <a:pPr lvl="0" algn="just"/>
              <a:r>
                <a:rPr lang="ru-RU" sz="800" b="1" dirty="0" smtClean="0">
                  <a:solidFill>
                    <a:schemeClr val="dk1"/>
                  </a:solidFill>
                  <a:latin typeface="Roboto"/>
                  <a:ea typeface="Roboto"/>
                  <a:cs typeface="Roboto"/>
                  <a:sym typeface="Roboto"/>
                </a:rPr>
                <a:t>Вам рекомендуется, опираясь на свой наработанный опыт знаний и навыков, расширить область поиска перспектив развития, не замыкаться в узком направлении, а брать и исследовать шире, с разных сторон и направлений.</a:t>
              </a:r>
            </a:p>
            <a:p>
              <a:pPr lvl="0" algn="just"/>
              <a:endParaRPr lang="ru-RU" sz="800" dirty="0" smtClean="0">
                <a:solidFill>
                  <a:schemeClr val="dk1"/>
                </a:solidFill>
                <a:latin typeface="Roboto"/>
                <a:ea typeface="Roboto"/>
                <a:cs typeface="Roboto"/>
                <a:sym typeface="Roboto"/>
              </a:endParaRPr>
            </a:p>
            <a:p>
              <a:pPr lvl="0" algn="just"/>
              <a:r>
                <a:rPr lang="ru-RU" sz="800" dirty="0" smtClean="0">
                  <a:solidFill>
                    <a:schemeClr val="dk1"/>
                  </a:solidFill>
                  <a:latin typeface="Roboto"/>
                  <a:ea typeface="Roboto"/>
                  <a:cs typeface="Roboto"/>
                  <a:sym typeface="Roboto"/>
                </a:rPr>
                <a:t>Благоприятно посетить страну с другим языком или культурой, окунуться в веру. Решать юридические вопросы.</a:t>
              </a:r>
              <a:endParaRPr lang="ru-RU" sz="800" dirty="0">
                <a:solidFill>
                  <a:schemeClr val="dk1"/>
                </a:solidFill>
                <a:latin typeface="Roboto"/>
                <a:ea typeface="Roboto"/>
                <a:cs typeface="Roboto"/>
                <a:sym typeface="Roboto"/>
              </a:endParaRP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ПОЕЗДКИ. ЗНАНИЯ</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856319"/>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
        <p:nvSpPr>
          <p:cNvPr id="11" name="Google Shape;73;p12"/>
          <p:cNvSpPr/>
          <p:nvPr/>
        </p:nvSpPr>
        <p:spPr>
          <a:xfrm rot="4324590">
            <a:off x="-4393683" y="3294286"/>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7894FF"/>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079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894FF"/>
        </a:solidFill>
        <a:effectLst/>
      </p:bgPr>
    </p:bg>
    <p:spTree>
      <p:nvGrpSpPr>
        <p:cNvPr id="1" name="Shape 135"/>
        <p:cNvGrpSpPr/>
        <p:nvPr/>
      </p:nvGrpSpPr>
      <p:grpSpPr>
        <a:xfrm>
          <a:off x="0" y="0"/>
          <a:ext cx="0" cy="0"/>
          <a:chOff x="0" y="0"/>
          <a:chExt cx="0" cy="0"/>
        </a:xfrm>
      </p:grpSpPr>
      <p:sp>
        <p:nvSpPr>
          <p:cNvPr id="11" name="Google Shape;73;p12"/>
          <p:cNvSpPr/>
          <p:nvPr/>
        </p:nvSpPr>
        <p:spPr>
          <a:xfrm rot="4324590">
            <a:off x="-741892" y="819116"/>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a:t>
            </a:r>
          </a:p>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10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856319"/>
            <a:ext cx="5387785" cy="2478647"/>
            <a:chOff x="0" y="-9525"/>
            <a:chExt cx="10572300" cy="6609723"/>
          </a:xfrm>
        </p:grpSpPr>
        <p:sp>
          <p:nvSpPr>
            <p:cNvPr id="138" name="Google Shape;138;p16"/>
            <p:cNvSpPr txBox="1"/>
            <p:nvPr/>
          </p:nvSpPr>
          <p:spPr>
            <a:xfrm>
              <a:off x="0" y="1019184"/>
              <a:ext cx="10572300" cy="5581014"/>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Затмения   поднимают   для   вас   темы   карьеры   и   социального   статуса,	семьи и недвижимости.</a:t>
              </a:r>
            </a:p>
            <a:p>
              <a:pPr lvl="0" algn="just"/>
              <a:r>
                <a:rPr lang="ru-RU" sz="800" dirty="0">
                  <a:solidFill>
                    <a:schemeClr val="dk1"/>
                  </a:solidFill>
                  <a:latin typeface="Roboto"/>
                  <a:ea typeface="Roboto"/>
                  <a:cs typeface="Roboto"/>
                  <a:sym typeface="Roboto"/>
                </a:rPr>
                <a:t>Вам предстоит </a:t>
              </a:r>
              <a:r>
                <a:rPr lang="ru-RU" sz="800" dirty="0" err="1">
                  <a:solidFill>
                    <a:schemeClr val="dk1"/>
                  </a:solidFill>
                  <a:latin typeface="Roboto"/>
                  <a:ea typeface="Roboto"/>
                  <a:cs typeface="Roboto"/>
                  <a:sym typeface="Roboto"/>
                </a:rPr>
                <a:t>серьезно</a:t>
              </a:r>
              <a:r>
                <a:rPr lang="ru-RU" sz="800" dirty="0">
                  <a:solidFill>
                    <a:schemeClr val="dk1"/>
                  </a:solidFill>
                  <a:latin typeface="Roboto"/>
                  <a:ea typeface="Roboto"/>
                  <a:cs typeface="Roboto"/>
                  <a:sym typeface="Roboto"/>
                </a:rPr>
                <a:t> отнестись к пересмотру своей профессиональной деятельности. Расставить приоритеты, уточнить цели, выбрать значимое направление в жизни.</a:t>
              </a:r>
            </a:p>
            <a:p>
              <a:pPr lvl="0" algn="just"/>
              <a:endParaRPr lang="ru-RU" sz="800" dirty="0">
                <a:solidFill>
                  <a:schemeClr val="dk1"/>
                </a:solidFill>
                <a:latin typeface="Roboto"/>
                <a:ea typeface="Roboto"/>
                <a:cs typeface="Roboto"/>
                <a:sym typeface="Roboto"/>
              </a:endParaRPr>
            </a:p>
            <a:p>
              <a:pPr lvl="0" algn="just"/>
              <a:r>
                <a:rPr lang="ru-RU" sz="800" b="1" dirty="0" smtClean="0">
                  <a:solidFill>
                    <a:schemeClr val="dk1"/>
                  </a:solidFill>
                  <a:latin typeface="Roboto"/>
                  <a:ea typeface="Roboto"/>
                  <a:cs typeface="Roboto"/>
                  <a:sym typeface="Roboto"/>
                </a:rPr>
                <a:t>Ваша задача в эти полгода— сфокусироваться на вопросах личной реализации и выбрать направление, в котором вы будете двигаться дальше.</a:t>
              </a:r>
              <a:r>
                <a:rPr lang="ru-RU" sz="800" dirty="0" smtClean="0">
                  <a:solidFill>
                    <a:schemeClr val="dk1"/>
                  </a:solidFill>
                  <a:latin typeface="Roboto"/>
                  <a:ea typeface="Roboto"/>
                  <a:cs typeface="Roboto"/>
                  <a:sym typeface="Roboto"/>
                </a:rPr>
                <a:t> </a:t>
              </a:r>
            </a:p>
            <a:p>
              <a:pPr lvl="0" algn="just"/>
              <a:endParaRPr lang="ru-RU" sz="800" dirty="0">
                <a:solidFill>
                  <a:schemeClr val="dk1"/>
                </a:solidFill>
                <a:latin typeface="Roboto"/>
                <a:ea typeface="Roboto"/>
                <a:cs typeface="Roboto"/>
                <a:sym typeface="Roboto"/>
              </a:endParaRPr>
            </a:p>
            <a:p>
              <a:pPr lvl="0" algn="just"/>
              <a:r>
                <a:rPr lang="ru-RU" sz="800" dirty="0" smtClean="0">
                  <a:solidFill>
                    <a:schemeClr val="dk1"/>
                  </a:solidFill>
                  <a:latin typeface="Roboto"/>
                  <a:ea typeface="Roboto"/>
                  <a:cs typeface="Roboto"/>
                  <a:sym typeface="Roboto"/>
                </a:rPr>
                <a:t>Это может быть как повышение, так и совершенно новое направление деятельности. Возможны предложения о новой должности, идеи для развития карьерного положения, новый рабочий/бизнес проект. Затмения затронут не только карьерные вопросы, но и сферу семейных отношений и вопросы недвижимости – эти сферы могут быть причиной беспокойства, где нужно будет держать баланс между вашей частной жизнью и работой. В семье могут всплыть вопросы из прошлого, необходимость решать вопросы с</a:t>
              </a:r>
            </a:p>
            <a:p>
              <a:pPr lvl="0" algn="just"/>
              <a:r>
                <a:rPr lang="ru-RU" sz="800" dirty="0" smtClean="0">
                  <a:solidFill>
                    <a:schemeClr val="dk1"/>
                  </a:solidFill>
                  <a:latin typeface="Roboto"/>
                  <a:ea typeface="Roboto"/>
                  <a:cs typeface="Roboto"/>
                  <a:sym typeface="Roboto"/>
                </a:rPr>
                <a:t>недвижимостью- </a:t>
              </a:r>
              <a:r>
                <a:rPr lang="ru-RU" sz="800" dirty="0">
                  <a:solidFill>
                    <a:schemeClr val="dk1"/>
                  </a:solidFill>
                  <a:latin typeface="Roboto"/>
                  <a:ea typeface="Roboto"/>
                  <a:cs typeface="Roboto"/>
                  <a:sym typeface="Roboto"/>
                </a:rPr>
                <a:t>покупка/продажа/ремонт/аренда/переезд. Однако, вам не стоит уделять много вниманию решению семейных дел. </a:t>
              </a:r>
              <a:r>
                <a:rPr lang="ru-RU" sz="800" dirty="0" smtClean="0">
                  <a:solidFill>
                    <a:schemeClr val="dk1"/>
                  </a:solidFill>
                  <a:latin typeface="Roboto"/>
                  <a:ea typeface="Roboto"/>
                  <a:cs typeface="Roboto"/>
                  <a:sym typeface="Roboto"/>
                </a:rPr>
                <a:t>Сконцентрируйтесь на </a:t>
              </a:r>
              <a:r>
                <a:rPr lang="ru-RU" sz="800" dirty="0">
                  <a:solidFill>
                    <a:schemeClr val="dk1"/>
                  </a:solidFill>
                  <a:latin typeface="Roboto"/>
                  <a:ea typeface="Roboto"/>
                  <a:cs typeface="Roboto"/>
                  <a:sym typeface="Roboto"/>
                </a:rPr>
                <a:t>профессиональной/бизнес сфере.</a:t>
              </a:r>
            </a:p>
            <a:p>
              <a:pPr lvl="0" algn="just"/>
              <a:endParaRPr lang="ru-RU" sz="800" dirty="0">
                <a:solidFill>
                  <a:schemeClr val="dk1"/>
                </a:solidFill>
                <a:latin typeface="Roboto"/>
                <a:ea typeface="Roboto"/>
                <a:cs typeface="Roboto"/>
                <a:sym typeface="Roboto"/>
              </a:endParaRPr>
            </a:p>
            <a:p>
              <a:pPr lvl="0" algn="just"/>
              <a:endParaRPr lang="ru-RU" sz="800" dirty="0">
                <a:solidFill>
                  <a:schemeClr val="dk1"/>
                </a:solidFill>
                <a:latin typeface="Roboto"/>
                <a:ea typeface="Roboto"/>
                <a:cs typeface="Roboto"/>
                <a:sym typeface="Roboto"/>
              </a:endParaRP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РАБОТА. СТАТУС</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856319"/>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extLst>
      <p:ext uri="{BB962C8B-B14F-4D97-AF65-F5344CB8AC3E}">
        <p14:creationId xmlns:p14="http://schemas.microsoft.com/office/powerpoint/2010/main" val="9553986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894FF"/>
        </a:solidFill>
        <a:effectLst/>
      </p:bgPr>
    </p:bg>
    <p:spTree>
      <p:nvGrpSpPr>
        <p:cNvPr id="1" name="Shape 135"/>
        <p:cNvGrpSpPr/>
        <p:nvPr/>
      </p:nvGrpSpPr>
      <p:grpSpPr>
        <a:xfrm>
          <a:off x="0" y="0"/>
          <a:ext cx="0" cy="0"/>
          <a:chOff x="0" y="0"/>
          <a:chExt cx="0" cy="0"/>
        </a:xfrm>
      </p:grpSpPr>
      <p:sp>
        <p:nvSpPr>
          <p:cNvPr id="11" name="Google Shape;73;p12"/>
          <p:cNvSpPr/>
          <p:nvPr/>
        </p:nvSpPr>
        <p:spPr>
          <a:xfrm rot="4324590">
            <a:off x="2191734" y="706523"/>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a:t>
            </a:r>
          </a:p>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11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856319"/>
            <a:ext cx="5387785" cy="2724868"/>
            <a:chOff x="0" y="-9525"/>
            <a:chExt cx="10572300" cy="7266312"/>
          </a:xfrm>
        </p:grpSpPr>
        <p:sp>
          <p:nvSpPr>
            <p:cNvPr id="138" name="Google Shape;138;p16"/>
            <p:cNvSpPr txBox="1"/>
            <p:nvPr/>
          </p:nvSpPr>
          <p:spPr>
            <a:xfrm>
              <a:off x="0" y="1019184"/>
              <a:ext cx="10572300" cy="6237603"/>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Затмения акцентируют темы социальных и личных отношений, коллективного и личного творчества. Возможно, вы вступите в какую- то группу или сообщество по интересам, может измениться или расшириться ваш круг друзей и интересов, появится возможность для онлайн проектов.</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Затмения предлагают определить планы на перспективу и привлекают ваше внимание к темам взаимодействия в группе, коллективному творчеству. Ваши друзья могут оказать влияние на ваши планы и ближайшие цели. В это время следует присмотреться к совместным проектам – они будут более успешными, чем единоличные усилия. В отношениях важно понять соотношение между вашими усилиями и отдачей. Нужно определить, какие есть выгоды и недостатки коллективной деятельности, чтобы учесть это в составлении планов на будущее. Коридор затмений может принести исполнение давнего желания или указать направление на пути к его осуществлению. Информация, которая придёт, может изменить ваши планы, что окажется к лучшему. События этого периода будут играть важную роль в </a:t>
              </a:r>
              <a:r>
                <a:rPr lang="ru-RU" sz="800" dirty="0" err="1" smtClean="0">
                  <a:solidFill>
                    <a:schemeClr val="dk1"/>
                  </a:solidFill>
                  <a:latin typeface="Roboto"/>
                  <a:ea typeface="Roboto"/>
                  <a:cs typeface="Roboto"/>
                  <a:sym typeface="Roboto"/>
                </a:rPr>
                <a:t>дальнейшем,поэтому</a:t>
              </a:r>
              <a:r>
                <a:rPr lang="ru-RU" sz="800" dirty="0" smtClean="0">
                  <a:solidFill>
                    <a:schemeClr val="dk1"/>
                  </a:solidFill>
                  <a:latin typeface="Roboto"/>
                  <a:ea typeface="Roboto"/>
                  <a:cs typeface="Roboto"/>
                  <a:sym typeface="Roboto"/>
                </a:rPr>
                <a:t> </a:t>
              </a:r>
              <a:r>
                <a:rPr lang="ru-RU" sz="800" dirty="0">
                  <a:solidFill>
                    <a:schemeClr val="dk1"/>
                  </a:solidFill>
                  <a:latin typeface="Roboto"/>
                  <a:ea typeface="Roboto"/>
                  <a:cs typeface="Roboto"/>
                  <a:sym typeface="Roboto"/>
                </a:rPr>
                <a:t>не стоит принимать эмоциональные решения.</a:t>
              </a:r>
            </a:p>
            <a:p>
              <a:pPr lvl="0" algn="just"/>
              <a:endParaRPr lang="ru-RU" sz="800" b="1" dirty="0">
                <a:solidFill>
                  <a:schemeClr val="dk1"/>
                </a:solidFill>
                <a:latin typeface="Roboto"/>
                <a:ea typeface="Roboto"/>
                <a:cs typeface="Roboto"/>
                <a:sym typeface="Roboto"/>
              </a:endParaRPr>
            </a:p>
            <a:p>
              <a:pPr lvl="0" algn="just"/>
              <a:r>
                <a:rPr lang="ru-RU" sz="800" b="1" dirty="0">
                  <a:solidFill>
                    <a:schemeClr val="dk1"/>
                  </a:solidFill>
                  <a:latin typeface="Roboto"/>
                  <a:ea typeface="Roboto"/>
                  <a:cs typeface="Roboto"/>
                  <a:sym typeface="Roboto"/>
                </a:rPr>
                <a:t>Ваша задача — учиться сотрудничать, тогда вы сможете получить поддержку и развитие ваших планов. На задний план нужно поставить тему отношений, романов и семьи. Сейчас время делать акцент на себе, на своих планах, также можно больше встречаться с друзьями и объединяться в группы по интересам.</a:t>
              </a:r>
            </a:p>
            <a:p>
              <a:pPr lvl="0" algn="just"/>
              <a:endParaRPr lang="ru-RU" sz="800" dirty="0">
                <a:solidFill>
                  <a:schemeClr val="dk1"/>
                </a:solidFill>
                <a:latin typeface="Roboto"/>
                <a:ea typeface="Roboto"/>
                <a:cs typeface="Roboto"/>
                <a:sym typeface="Roboto"/>
              </a:endParaRPr>
            </a:p>
            <a:p>
              <a:pPr lvl="0" algn="just"/>
              <a:endParaRPr lang="ru-RU" sz="800" dirty="0">
                <a:solidFill>
                  <a:schemeClr val="dk1"/>
                </a:solidFill>
                <a:latin typeface="Roboto"/>
                <a:ea typeface="Roboto"/>
                <a:cs typeface="Roboto"/>
                <a:sym typeface="Roboto"/>
              </a:endParaRP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СООБЩЕСТВА.ПРОЕКТЫ</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856319"/>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17</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extLst>
      <p:ext uri="{BB962C8B-B14F-4D97-AF65-F5344CB8AC3E}">
        <p14:creationId xmlns:p14="http://schemas.microsoft.com/office/powerpoint/2010/main" val="37162037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894FF"/>
        </a:solidFill>
        <a:effectLst/>
      </p:bgPr>
    </p:bg>
    <p:spTree>
      <p:nvGrpSpPr>
        <p:cNvPr id="1" name="Shape 135"/>
        <p:cNvGrpSpPr/>
        <p:nvPr/>
      </p:nvGrpSpPr>
      <p:grpSpPr>
        <a:xfrm>
          <a:off x="0" y="0"/>
          <a:ext cx="0" cy="0"/>
          <a:chOff x="0" y="0"/>
          <a:chExt cx="0" cy="0"/>
        </a:xfrm>
      </p:grpSpPr>
      <p:sp>
        <p:nvSpPr>
          <p:cNvPr id="25" name="Google Shape;73;p12"/>
          <p:cNvSpPr/>
          <p:nvPr/>
        </p:nvSpPr>
        <p:spPr>
          <a:xfrm rot="4324590">
            <a:off x="4660582" y="541443"/>
            <a:ext cx="7289233" cy="3808862"/>
          </a:xfrm>
          <a:custGeom>
            <a:avLst/>
            <a:gdLst/>
            <a:ahLst/>
            <a:cxnLst/>
            <a:rect l="l" t="t" r="r" b="b"/>
            <a:pathLst>
              <a:path w="14578467" h="7617723" extrusionOk="0">
                <a:moveTo>
                  <a:pt x="0" y="3196713"/>
                </a:moveTo>
                <a:cubicBezTo>
                  <a:pt x="7569" y="3078769"/>
                  <a:pt x="-6331" y="2861871"/>
                  <a:pt x="43902" y="2661076"/>
                </a:cubicBezTo>
                <a:cubicBezTo>
                  <a:pt x="80924" y="2513267"/>
                  <a:pt x="58904" y="2347428"/>
                  <a:pt x="163086" y="2213657"/>
                </a:cubicBezTo>
                <a:cubicBezTo>
                  <a:pt x="259423" y="2090757"/>
                  <a:pt x="341999" y="1961390"/>
                  <a:pt x="465861" y="1859134"/>
                </a:cubicBezTo>
                <a:cubicBezTo>
                  <a:pt x="612019" y="1738850"/>
                  <a:pt x="762443" y="1619116"/>
                  <a:pt x="867039" y="1453690"/>
                </a:cubicBezTo>
                <a:cubicBezTo>
                  <a:pt x="903784" y="1395888"/>
                  <a:pt x="963376" y="1355564"/>
                  <a:pt x="1039070" y="1331755"/>
                </a:cubicBezTo>
                <a:cubicBezTo>
                  <a:pt x="1171053" y="1290467"/>
                  <a:pt x="1293401" y="1217801"/>
                  <a:pt x="1425109" y="1174587"/>
                </a:cubicBezTo>
                <a:cubicBezTo>
                  <a:pt x="1510161" y="1147062"/>
                  <a:pt x="1604021" y="1138529"/>
                  <a:pt x="1695129" y="1137565"/>
                </a:cubicBezTo>
                <a:cubicBezTo>
                  <a:pt x="1887804" y="1135639"/>
                  <a:pt x="2047863" y="1045081"/>
                  <a:pt x="2212738" y="963470"/>
                </a:cubicBezTo>
                <a:cubicBezTo>
                  <a:pt x="2330270" y="905254"/>
                  <a:pt x="2448765" y="846351"/>
                  <a:pt x="2572352" y="803549"/>
                </a:cubicBezTo>
                <a:cubicBezTo>
                  <a:pt x="2727180" y="750013"/>
                  <a:pt x="2882697" y="698954"/>
                  <a:pt x="3036837" y="643491"/>
                </a:cubicBezTo>
                <a:cubicBezTo>
                  <a:pt x="3193730" y="586927"/>
                  <a:pt x="3345255" y="492103"/>
                  <a:pt x="3523479" y="502425"/>
                </a:cubicBezTo>
                <a:cubicBezTo>
                  <a:pt x="3541371" y="503389"/>
                  <a:pt x="3560226" y="492929"/>
                  <a:pt x="3578530" y="486874"/>
                </a:cubicBezTo>
                <a:cubicBezTo>
                  <a:pt x="3688630" y="449577"/>
                  <a:pt x="3798730" y="411593"/>
                  <a:pt x="3908830" y="374709"/>
                </a:cubicBezTo>
                <a:cubicBezTo>
                  <a:pt x="4239130" y="264609"/>
                  <a:pt x="4583193" y="218780"/>
                  <a:pt x="4919687" y="137994"/>
                </a:cubicBezTo>
                <a:cubicBezTo>
                  <a:pt x="5080984" y="99459"/>
                  <a:pt x="5243519" y="82393"/>
                  <a:pt x="5404816" y="58722"/>
                </a:cubicBezTo>
                <a:cubicBezTo>
                  <a:pt x="5741443" y="9845"/>
                  <a:pt x="6081792" y="-8580"/>
                  <a:pt x="6421728" y="3672"/>
                </a:cubicBezTo>
                <a:cubicBezTo>
                  <a:pt x="6580272" y="9865"/>
                  <a:pt x="6738954" y="14406"/>
                  <a:pt x="6896948" y="28169"/>
                </a:cubicBezTo>
                <a:cubicBezTo>
                  <a:pt x="6952961" y="32986"/>
                  <a:pt x="7001681" y="72209"/>
                  <a:pt x="7060033" y="17021"/>
                </a:cubicBezTo>
                <a:cubicBezTo>
                  <a:pt x="7079852" y="-1833"/>
                  <a:pt x="7142609" y="27618"/>
                  <a:pt x="7185548" y="29545"/>
                </a:cubicBezTo>
                <a:cubicBezTo>
                  <a:pt x="7296887" y="34500"/>
                  <a:pt x="7410427" y="24591"/>
                  <a:pt x="7519289" y="43308"/>
                </a:cubicBezTo>
                <a:cubicBezTo>
                  <a:pt x="7611911" y="58997"/>
                  <a:pt x="7711964" y="4635"/>
                  <a:pt x="7798117" y="73310"/>
                </a:cubicBezTo>
                <a:cubicBezTo>
                  <a:pt x="7810779" y="83357"/>
                  <a:pt x="7836102" y="80742"/>
                  <a:pt x="7855094" y="79090"/>
                </a:cubicBezTo>
                <a:cubicBezTo>
                  <a:pt x="7958451" y="69869"/>
                  <a:pt x="8061532" y="50327"/>
                  <a:pt x="8164889" y="51565"/>
                </a:cubicBezTo>
                <a:cubicBezTo>
                  <a:pt x="8261226" y="52941"/>
                  <a:pt x="8361417" y="33261"/>
                  <a:pt x="8454589" y="80742"/>
                </a:cubicBezTo>
                <a:cubicBezTo>
                  <a:pt x="8469315" y="88173"/>
                  <a:pt x="8493400" y="81430"/>
                  <a:pt x="8511979" y="76751"/>
                </a:cubicBezTo>
                <a:cubicBezTo>
                  <a:pt x="8693231" y="30646"/>
                  <a:pt x="8872695" y="85834"/>
                  <a:pt x="9052295" y="83907"/>
                </a:cubicBezTo>
                <a:cubicBezTo>
                  <a:pt x="9253228" y="81567"/>
                  <a:pt x="9437646" y="178593"/>
                  <a:pt x="9639955" y="162766"/>
                </a:cubicBezTo>
                <a:cubicBezTo>
                  <a:pt x="9683857" y="159326"/>
                  <a:pt x="9759551" y="153821"/>
                  <a:pt x="9794645" y="223734"/>
                </a:cubicBezTo>
                <a:cubicBezTo>
                  <a:pt x="9804554" y="243552"/>
                  <a:pt x="9847218" y="259517"/>
                  <a:pt x="9872541" y="256764"/>
                </a:cubicBezTo>
                <a:cubicBezTo>
                  <a:pt x="10088613" y="233643"/>
                  <a:pt x="10264773" y="353102"/>
                  <a:pt x="10453733" y="420401"/>
                </a:cubicBezTo>
                <a:cubicBezTo>
                  <a:pt x="10594110" y="471047"/>
                  <a:pt x="10725129" y="547704"/>
                  <a:pt x="10861240" y="610599"/>
                </a:cubicBezTo>
                <a:cubicBezTo>
                  <a:pt x="10890279" y="624361"/>
                  <a:pt x="10925787" y="624361"/>
                  <a:pt x="10954413" y="638124"/>
                </a:cubicBezTo>
                <a:cubicBezTo>
                  <a:pt x="11143097" y="729369"/>
                  <a:pt x="11332056" y="820615"/>
                  <a:pt x="11518676" y="913374"/>
                </a:cubicBezTo>
                <a:cubicBezTo>
                  <a:pt x="11634143" y="970764"/>
                  <a:pt x="11746032" y="1043705"/>
                  <a:pt x="11860812" y="1107563"/>
                </a:cubicBezTo>
                <a:cubicBezTo>
                  <a:pt x="12028853" y="1201148"/>
                  <a:pt x="12188084" y="1308496"/>
                  <a:pt x="12348556" y="1414330"/>
                </a:cubicBezTo>
                <a:cubicBezTo>
                  <a:pt x="12571095" y="1561038"/>
                  <a:pt x="12740512" y="1764723"/>
                  <a:pt x="12955482" y="1916662"/>
                </a:cubicBezTo>
                <a:cubicBezTo>
                  <a:pt x="13015762" y="1959325"/>
                  <a:pt x="13048379" y="2040524"/>
                  <a:pt x="13094484" y="2104107"/>
                </a:cubicBezTo>
                <a:cubicBezTo>
                  <a:pt x="13131368" y="2154478"/>
                  <a:pt x="13172104" y="2202096"/>
                  <a:pt x="13206648" y="2254119"/>
                </a:cubicBezTo>
                <a:cubicBezTo>
                  <a:pt x="13367303" y="2495880"/>
                  <a:pt x="13527132" y="2738376"/>
                  <a:pt x="13686135" y="2981605"/>
                </a:cubicBezTo>
                <a:cubicBezTo>
                  <a:pt x="13822934" y="3189557"/>
                  <a:pt x="13961385" y="3396545"/>
                  <a:pt x="14095019" y="3606286"/>
                </a:cubicBezTo>
                <a:cubicBezTo>
                  <a:pt x="14131353" y="3663125"/>
                  <a:pt x="14150069" y="3731250"/>
                  <a:pt x="14184614" y="3789052"/>
                </a:cubicBezTo>
                <a:cubicBezTo>
                  <a:pt x="14399171" y="4143574"/>
                  <a:pt x="14505004" y="4535806"/>
                  <a:pt x="14563357" y="4939461"/>
                </a:cubicBezTo>
                <a:cubicBezTo>
                  <a:pt x="14593472" y="5151231"/>
                  <a:pt x="14578463" y="5366976"/>
                  <a:pt x="14519317" y="5572537"/>
                </a:cubicBezTo>
                <a:cubicBezTo>
                  <a:pt x="14435642" y="5862513"/>
                  <a:pt x="14331047" y="6153728"/>
                  <a:pt x="14144151" y="6390994"/>
                </a:cubicBezTo>
                <a:cubicBezTo>
                  <a:pt x="13988965" y="6590377"/>
                  <a:pt x="13796768" y="6757948"/>
                  <a:pt x="13578098" y="6884518"/>
                </a:cubicBezTo>
                <a:cubicBezTo>
                  <a:pt x="13393819" y="6991177"/>
                  <a:pt x="13200868" y="7070862"/>
                  <a:pt x="13002413" y="7142565"/>
                </a:cubicBezTo>
                <a:cubicBezTo>
                  <a:pt x="12794599" y="7217020"/>
                  <a:pt x="12584308" y="7277988"/>
                  <a:pt x="12361767" y="7295328"/>
                </a:cubicBezTo>
                <a:cubicBezTo>
                  <a:pt x="12271210" y="7302485"/>
                  <a:pt x="12183818" y="7348039"/>
                  <a:pt x="12092986" y="7358499"/>
                </a:cubicBezTo>
                <a:cubicBezTo>
                  <a:pt x="11803009" y="7392079"/>
                  <a:pt x="11518538" y="7458001"/>
                  <a:pt x="11224708" y="7475342"/>
                </a:cubicBezTo>
                <a:cubicBezTo>
                  <a:pt x="11043181" y="7486077"/>
                  <a:pt x="10860139" y="7530392"/>
                  <a:pt x="10675859" y="7545532"/>
                </a:cubicBezTo>
                <a:cubicBezTo>
                  <a:pt x="10446163" y="7564936"/>
                  <a:pt x="10216879" y="7590672"/>
                  <a:pt x="9986907" y="7601544"/>
                </a:cubicBezTo>
                <a:cubicBezTo>
                  <a:pt x="9719640" y="7614206"/>
                  <a:pt x="9452051" y="7619436"/>
                  <a:pt x="9184140" y="7617234"/>
                </a:cubicBezTo>
                <a:cubicBezTo>
                  <a:pt x="8929809" y="7615307"/>
                  <a:pt x="8674927" y="7602370"/>
                  <a:pt x="8421284" y="7589709"/>
                </a:cubicBezTo>
                <a:cubicBezTo>
                  <a:pt x="8345177" y="7585718"/>
                  <a:pt x="8269897" y="7562872"/>
                  <a:pt x="8194478" y="7551862"/>
                </a:cubicBezTo>
                <a:cubicBezTo>
                  <a:pt x="8133510" y="7542917"/>
                  <a:pt x="8070615" y="7546770"/>
                  <a:pt x="8011024" y="7531218"/>
                </a:cubicBezTo>
                <a:cubicBezTo>
                  <a:pt x="7858259" y="7490894"/>
                  <a:pt x="7696963" y="7526952"/>
                  <a:pt x="7544336" y="7458139"/>
                </a:cubicBezTo>
                <a:cubicBezTo>
                  <a:pt x="7451439" y="7416164"/>
                  <a:pt x="7335284" y="7427999"/>
                  <a:pt x="7231239" y="7407080"/>
                </a:cubicBezTo>
                <a:cubicBezTo>
                  <a:pt x="7160913" y="7393317"/>
                  <a:pt x="7093614" y="7363728"/>
                  <a:pt x="7024801" y="7341983"/>
                </a:cubicBezTo>
                <a:cubicBezTo>
                  <a:pt x="6992459" y="7331662"/>
                  <a:pt x="6955989" y="7309642"/>
                  <a:pt x="6927500" y="7316385"/>
                </a:cubicBezTo>
                <a:cubicBezTo>
                  <a:pt x="6810657" y="7343910"/>
                  <a:pt x="6708539" y="7297943"/>
                  <a:pt x="6606146" y="7258996"/>
                </a:cubicBezTo>
                <a:cubicBezTo>
                  <a:pt x="6537333" y="7232985"/>
                  <a:pt x="6476090" y="7190183"/>
                  <a:pt x="6396543" y="7211102"/>
                </a:cubicBezTo>
                <a:cubicBezTo>
                  <a:pt x="6380440" y="7215368"/>
                  <a:pt x="6358696" y="7204358"/>
                  <a:pt x="6341493" y="7196514"/>
                </a:cubicBezTo>
                <a:cubicBezTo>
                  <a:pt x="6118127" y="7096047"/>
                  <a:pt x="5882925" y="7042786"/>
                  <a:pt x="5640981" y="7009344"/>
                </a:cubicBezTo>
                <a:cubicBezTo>
                  <a:pt x="5530880" y="6994205"/>
                  <a:pt x="5425460" y="6950165"/>
                  <a:pt x="5316047" y="6928558"/>
                </a:cubicBezTo>
                <a:cubicBezTo>
                  <a:pt x="5196038" y="6904886"/>
                  <a:pt x="5080296" y="6862497"/>
                  <a:pt x="4951066" y="6877636"/>
                </a:cubicBezTo>
                <a:cubicBezTo>
                  <a:pt x="4856792" y="6888646"/>
                  <a:pt x="4758390" y="6863874"/>
                  <a:pt x="4661365" y="6854378"/>
                </a:cubicBezTo>
                <a:cubicBezTo>
                  <a:pt x="4502683" y="6838138"/>
                  <a:pt x="4344827" y="6815567"/>
                  <a:pt x="4185457" y="6805108"/>
                </a:cubicBezTo>
                <a:cubicBezTo>
                  <a:pt x="3936630" y="6788593"/>
                  <a:pt x="3686978" y="6781574"/>
                  <a:pt x="3438014" y="6766710"/>
                </a:cubicBezTo>
                <a:cubicBezTo>
                  <a:pt x="3365039" y="6762258"/>
                  <a:pt x="3292648" y="6750922"/>
                  <a:pt x="3221805" y="6732855"/>
                </a:cubicBezTo>
                <a:cubicBezTo>
                  <a:pt x="3045232" y="6687989"/>
                  <a:pt x="2863980" y="6672988"/>
                  <a:pt x="2687957" y="6614359"/>
                </a:cubicBezTo>
                <a:cubicBezTo>
                  <a:pt x="2495282" y="6550501"/>
                  <a:pt x="2315131" y="6450860"/>
                  <a:pt x="2124520" y="6399939"/>
                </a:cubicBezTo>
                <a:cubicBezTo>
                  <a:pt x="1841562" y="6324108"/>
                  <a:pt x="1616545" y="6155379"/>
                  <a:pt x="1381344" y="6006882"/>
                </a:cubicBezTo>
                <a:cubicBezTo>
                  <a:pt x="1190733" y="5886322"/>
                  <a:pt x="1030813" y="5712364"/>
                  <a:pt x="872131" y="5547764"/>
                </a:cubicBezTo>
                <a:cubicBezTo>
                  <a:pt x="729561" y="5401897"/>
                  <a:pt x="599892" y="5243955"/>
                  <a:pt x="484578" y="5075710"/>
                </a:cubicBezTo>
                <a:cubicBezTo>
                  <a:pt x="384249" y="4927075"/>
                  <a:pt x="307730" y="4760548"/>
                  <a:pt x="234926" y="4595536"/>
                </a:cubicBezTo>
                <a:cubicBezTo>
                  <a:pt x="52160" y="4179219"/>
                  <a:pt x="0" y="3738544"/>
                  <a:pt x="0" y="3196713"/>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6"/>
          <p:cNvSpPr txBox="1"/>
          <p:nvPr/>
        </p:nvSpPr>
        <p:spPr>
          <a:xfrm>
            <a:off x="514350" y="772630"/>
            <a:ext cx="2673900" cy="138499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УЗЕЛ В</a:t>
            </a:r>
          </a:p>
          <a:p>
            <a:pPr marL="0" marR="0" lvl="0" indent="0" algn="l"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12 ДОМЕ</a:t>
            </a:r>
            <a:endParaRPr sz="700" b="1" dirty="0">
              <a:solidFill>
                <a:schemeClr val="dk1"/>
              </a:solidFill>
              <a:latin typeface="Roboto"/>
              <a:ea typeface="Roboto"/>
              <a:cs typeface="Roboto"/>
              <a:sym typeface="Roboto"/>
            </a:endParaRPr>
          </a:p>
        </p:txBody>
      </p:sp>
      <p:grpSp>
        <p:nvGrpSpPr>
          <p:cNvPr id="137" name="Google Shape;137;p16"/>
          <p:cNvGrpSpPr/>
          <p:nvPr/>
        </p:nvGrpSpPr>
        <p:grpSpPr>
          <a:xfrm>
            <a:off x="3241834" y="856319"/>
            <a:ext cx="5387785" cy="3463532"/>
            <a:chOff x="0" y="-9525"/>
            <a:chExt cx="10572300" cy="9236082"/>
          </a:xfrm>
        </p:grpSpPr>
        <p:sp>
          <p:nvSpPr>
            <p:cNvPr id="138" name="Google Shape;138;p16"/>
            <p:cNvSpPr txBox="1"/>
            <p:nvPr/>
          </p:nvSpPr>
          <p:spPr>
            <a:xfrm>
              <a:off x="0" y="1019184"/>
              <a:ext cx="10572300" cy="8207373"/>
            </a:xfrm>
            <a:prstGeom prst="rect">
              <a:avLst/>
            </a:prstGeom>
            <a:noFill/>
            <a:ln>
              <a:noFill/>
            </a:ln>
          </p:spPr>
          <p:txBody>
            <a:bodyPr spcFirstLastPara="1" wrap="square" lIns="0" tIns="0" rIns="0" bIns="0" anchor="t" anchorCtr="0">
              <a:spAutoFit/>
            </a:bodyPr>
            <a:lstStyle/>
            <a:p>
              <a:pPr lvl="0" algn="just"/>
              <a:r>
                <a:rPr lang="ru-RU" sz="800" dirty="0">
                  <a:solidFill>
                    <a:schemeClr val="dk1"/>
                  </a:solidFill>
                  <a:latin typeface="Roboto"/>
                  <a:ea typeface="Roboto"/>
                  <a:cs typeface="Roboto"/>
                  <a:sym typeface="Roboto"/>
                </a:rPr>
                <a:t>Вам следует найти баланс между работой и своей частной жизнью. Необходимо перестроить свой жизненный ритм – найти баланс между возможностями организма и рутинными нагрузками. Порой вы можете чувствовать потребность в уединении или обстоятельства будут складываться так, что ваши инициативы не будут получать нужного развития и будет ощущение изолированности. Вероятны и проблемы со здоровьем, которые на время притормозят вашу активность, вынудив вас либо побыть в больнице, либо оставаться дома. Если такое </a:t>
              </a:r>
              <a:r>
                <a:rPr lang="ru-RU" sz="800" dirty="0" err="1">
                  <a:solidFill>
                    <a:schemeClr val="dk1"/>
                  </a:solidFill>
                  <a:latin typeface="Roboto"/>
                  <a:ea typeface="Roboto"/>
                  <a:cs typeface="Roboto"/>
                  <a:sym typeface="Roboto"/>
                </a:rPr>
                <a:t>произойдет</a:t>
              </a:r>
              <a:r>
                <a:rPr lang="ru-RU" sz="800" dirty="0">
                  <a:solidFill>
                    <a:schemeClr val="dk1"/>
                  </a:solidFill>
                  <a:latin typeface="Roboto"/>
                  <a:ea typeface="Roboto"/>
                  <a:cs typeface="Roboto"/>
                  <a:sym typeface="Roboto"/>
                </a:rPr>
                <a:t>, дайте себе время на отдых и восстановление. Затмения призывают обратить внимание на ваши самые сокровенные сферы жизни, которые вы не хотите демонстрировать другим. Это ваши духовные задачи, вопросы религии, более глубокое осознание своих психологических установок, которые мешают вам быть счастливыми.</a:t>
              </a:r>
            </a:p>
            <a:p>
              <a:pPr lvl="0" algn="just"/>
              <a:endParaRPr lang="ru-RU" sz="800" dirty="0">
                <a:solidFill>
                  <a:schemeClr val="dk1"/>
                </a:solidFill>
                <a:latin typeface="Roboto"/>
                <a:ea typeface="Roboto"/>
                <a:cs typeface="Roboto"/>
                <a:sym typeface="Roboto"/>
              </a:endParaRPr>
            </a:p>
            <a:p>
              <a:pPr lvl="0" algn="just"/>
              <a:r>
                <a:rPr lang="ru-RU" sz="800" dirty="0">
                  <a:solidFill>
                    <a:schemeClr val="dk1"/>
                  </a:solidFill>
                  <a:latin typeface="Roboto"/>
                  <a:ea typeface="Roboto"/>
                  <a:cs typeface="Roboto"/>
                  <a:sym typeface="Roboto"/>
                </a:rPr>
                <a:t>В период этого затмения вы можете обнаружить, что готовы отпустить то, из- за чего ещё недавно теряли покой и сон, в обмен на </a:t>
              </a:r>
              <a:r>
                <a:rPr lang="ru-RU" sz="800" dirty="0" err="1">
                  <a:solidFill>
                    <a:schemeClr val="dk1"/>
                  </a:solidFill>
                  <a:latin typeface="Roboto"/>
                  <a:ea typeface="Roboto"/>
                  <a:cs typeface="Roboto"/>
                  <a:sym typeface="Roboto"/>
                </a:rPr>
                <a:t>свое</a:t>
              </a:r>
              <a:r>
                <a:rPr lang="ru-RU" sz="800" dirty="0">
                  <a:solidFill>
                    <a:schemeClr val="dk1"/>
                  </a:solidFill>
                  <a:latin typeface="Roboto"/>
                  <a:ea typeface="Roboto"/>
                  <a:cs typeface="Roboto"/>
                  <a:sym typeface="Roboto"/>
                </a:rPr>
                <a:t> спокойствие и уверенность в том, что какие- то вещи в жизни, которые вы не можете контролировать, могут идти своим чередом, и это к лучшему. Используйте это время для перенастройки. Сосредоточьтесь на своих духовных потребностях, оцените, какие психологические или духовные практики помогают вам, а какие не дают результата и займитесь активнее теми, что вас поддерживают.</a:t>
              </a:r>
            </a:p>
            <a:p>
              <a:pPr lvl="0" algn="just"/>
              <a:r>
                <a:rPr lang="ru-RU" sz="800" dirty="0">
                  <a:solidFill>
                    <a:schemeClr val="dk1"/>
                  </a:solidFill>
                  <a:latin typeface="Roboto"/>
                  <a:ea typeface="Roboto"/>
                  <a:cs typeface="Roboto"/>
                  <a:sym typeface="Roboto"/>
                </a:rPr>
                <a:t> </a:t>
              </a:r>
            </a:p>
            <a:p>
              <a:pPr lvl="0" algn="just"/>
              <a:r>
                <a:rPr lang="ru-RU" sz="800" b="1" dirty="0">
                  <a:solidFill>
                    <a:schemeClr val="dk1"/>
                  </a:solidFill>
                  <a:latin typeface="Roboto"/>
                  <a:ea typeface="Roboto"/>
                  <a:cs typeface="Roboto"/>
                  <a:sym typeface="Roboto"/>
                </a:rPr>
                <a:t>Ваша задача на этот период: в меньшей степени вовлекаться в рабочие и ежедневные, рутины дела, в проблемы других людей, учиться делегировать и не брать на себя всю ответственность, развивать терпение и давать возможность тем, кто находится с вами рядом, проявить себя и самим организовывать свою жизнь. Больше уединяться, можно заниматься практиками медитации, уходить в религию, заниматься </a:t>
              </a:r>
              <a:r>
                <a:rPr lang="ru-RU" sz="800" b="1" dirty="0" err="1">
                  <a:solidFill>
                    <a:schemeClr val="dk1"/>
                  </a:solidFill>
                  <a:latin typeface="Roboto"/>
                  <a:ea typeface="Roboto"/>
                  <a:cs typeface="Roboto"/>
                  <a:sym typeface="Roboto"/>
                </a:rPr>
                <a:t>эзотерикой</a:t>
              </a:r>
              <a:r>
                <a:rPr lang="ru-RU" sz="800" b="1" dirty="0">
                  <a:solidFill>
                    <a:schemeClr val="dk1"/>
                  </a:solidFill>
                  <a:latin typeface="Roboto"/>
                  <a:ea typeface="Roboto"/>
                  <a:cs typeface="Roboto"/>
                  <a:sym typeface="Roboto"/>
                </a:rPr>
                <a:t>, астрологией. Если в период коридора всплывёт тема переезда, то её спокойно можно рассмотреть</a:t>
              </a:r>
            </a:p>
            <a:p>
              <a:pPr lvl="0" algn="just"/>
              <a:endParaRPr lang="ru-RU" sz="800" dirty="0" smtClean="0">
                <a:solidFill>
                  <a:schemeClr val="dk1"/>
                </a:solidFill>
                <a:latin typeface="Roboto"/>
                <a:ea typeface="Roboto"/>
                <a:cs typeface="Roboto"/>
                <a:sym typeface="Roboto"/>
              </a:endParaRPr>
            </a:p>
            <a:p>
              <a:pPr lvl="0" algn="just"/>
              <a:endParaRPr lang="ru-RU" sz="800" dirty="0">
                <a:solidFill>
                  <a:schemeClr val="dk1"/>
                </a:solidFill>
                <a:latin typeface="Roboto"/>
                <a:ea typeface="Roboto"/>
                <a:cs typeface="Roboto"/>
                <a:sym typeface="Roboto"/>
              </a:endParaRPr>
            </a:p>
          </p:txBody>
        </p:sp>
        <p:sp>
          <p:nvSpPr>
            <p:cNvPr id="140" name="Google Shape;140;p16"/>
            <p:cNvSpPr txBox="1"/>
            <p:nvPr/>
          </p:nvSpPr>
          <p:spPr>
            <a:xfrm>
              <a:off x="0" y="-9525"/>
              <a:ext cx="105723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ru-RU" sz="1500" b="1" dirty="0" smtClean="0">
                  <a:solidFill>
                    <a:schemeClr val="dk1"/>
                  </a:solidFill>
                  <a:latin typeface="Roboto"/>
                  <a:ea typeface="Roboto"/>
                  <a:cs typeface="Roboto"/>
                  <a:sym typeface="Roboto"/>
                </a:rPr>
                <a:t>СООБЩЕСТВА.ПРОЕКТЫ</a:t>
              </a:r>
              <a:endParaRPr lang="ru-RU" sz="700" b="1" dirty="0">
                <a:solidFill>
                  <a:schemeClr val="dk1"/>
                </a:solidFill>
                <a:latin typeface="Roboto"/>
                <a:ea typeface="Roboto"/>
                <a:cs typeface="Roboto"/>
                <a:sym typeface="Roboto"/>
              </a:endParaRPr>
            </a:p>
          </p:txBody>
        </p:sp>
      </p:grpSp>
      <p:sp>
        <p:nvSpPr>
          <p:cNvPr id="151" name="Google Shape;151;p16"/>
          <p:cNvSpPr/>
          <p:nvPr/>
        </p:nvSpPr>
        <p:spPr>
          <a:xfrm>
            <a:off x="2902725" y="856319"/>
            <a:ext cx="264793" cy="288577"/>
          </a:xfrm>
          <a:custGeom>
            <a:avLst/>
            <a:gdLst/>
            <a:ahLst/>
            <a:cxnLst/>
            <a:rect l="l" t="t" r="r" b="b"/>
            <a:pathLst>
              <a:path w="529587" h="577153" extrusionOk="0">
                <a:moveTo>
                  <a:pt x="244526" y="0"/>
                </a:moveTo>
                <a:cubicBezTo>
                  <a:pt x="255080" y="2881"/>
                  <a:pt x="263474" y="5281"/>
                  <a:pt x="274867" y="8401"/>
                </a:cubicBezTo>
                <a:cubicBezTo>
                  <a:pt x="277985" y="38767"/>
                  <a:pt x="282183" y="69732"/>
                  <a:pt x="283982" y="100938"/>
                </a:cubicBezTo>
                <a:cubicBezTo>
                  <a:pt x="285780" y="132023"/>
                  <a:pt x="285061" y="163349"/>
                  <a:pt x="288539" y="195874"/>
                </a:cubicBezTo>
                <a:cubicBezTo>
                  <a:pt x="307847" y="169950"/>
                  <a:pt x="346223" y="168630"/>
                  <a:pt x="358335" y="136104"/>
                </a:cubicBezTo>
                <a:cubicBezTo>
                  <a:pt x="386037" y="122661"/>
                  <a:pt x="400548" y="92536"/>
                  <a:pt x="430769" y="81254"/>
                </a:cubicBezTo>
                <a:cubicBezTo>
                  <a:pt x="442762" y="76813"/>
                  <a:pt x="451157" y="63011"/>
                  <a:pt x="461830" y="54370"/>
                </a:cubicBezTo>
                <a:cubicBezTo>
                  <a:pt x="471064" y="46928"/>
                  <a:pt x="479099" y="43808"/>
                  <a:pt x="487973" y="57850"/>
                </a:cubicBezTo>
                <a:cubicBezTo>
                  <a:pt x="493850" y="67092"/>
                  <a:pt x="506082" y="72253"/>
                  <a:pt x="518194" y="81374"/>
                </a:cubicBezTo>
                <a:cubicBezTo>
                  <a:pt x="456433" y="134063"/>
                  <a:pt x="395631" y="185913"/>
                  <a:pt x="333870" y="238722"/>
                </a:cubicBezTo>
                <a:cubicBezTo>
                  <a:pt x="350060" y="248203"/>
                  <a:pt x="364211" y="251924"/>
                  <a:pt x="380161" y="248083"/>
                </a:cubicBezTo>
                <a:cubicBezTo>
                  <a:pt x="395392" y="244483"/>
                  <a:pt x="410742" y="243163"/>
                  <a:pt x="422854" y="257565"/>
                </a:cubicBezTo>
                <a:cubicBezTo>
                  <a:pt x="431009" y="250364"/>
                  <a:pt x="437365" y="244603"/>
                  <a:pt x="442642" y="239922"/>
                </a:cubicBezTo>
                <a:cubicBezTo>
                  <a:pt x="477300" y="239322"/>
                  <a:pt x="496728" y="259125"/>
                  <a:pt x="516755" y="289131"/>
                </a:cubicBezTo>
                <a:cubicBezTo>
                  <a:pt x="458832" y="290571"/>
                  <a:pt x="405585" y="291891"/>
                  <a:pt x="352459" y="293211"/>
                </a:cubicBezTo>
                <a:cubicBezTo>
                  <a:pt x="351859" y="295492"/>
                  <a:pt x="351379" y="297772"/>
                  <a:pt x="350780" y="300053"/>
                </a:cubicBezTo>
                <a:cubicBezTo>
                  <a:pt x="408224" y="340860"/>
                  <a:pt x="475861" y="366904"/>
                  <a:pt x="529587" y="417793"/>
                </a:cubicBezTo>
                <a:cubicBezTo>
                  <a:pt x="504643" y="432316"/>
                  <a:pt x="481018" y="433036"/>
                  <a:pt x="457752" y="419353"/>
                </a:cubicBezTo>
                <a:cubicBezTo>
                  <a:pt x="433528" y="405071"/>
                  <a:pt x="410022" y="389348"/>
                  <a:pt x="386397" y="374105"/>
                </a:cubicBezTo>
                <a:cubicBezTo>
                  <a:pt x="362412" y="358623"/>
                  <a:pt x="338907" y="342420"/>
                  <a:pt x="314802" y="327177"/>
                </a:cubicBezTo>
                <a:cubicBezTo>
                  <a:pt x="305208" y="321056"/>
                  <a:pt x="294535" y="316615"/>
                  <a:pt x="281583" y="309894"/>
                </a:cubicBezTo>
                <a:cubicBezTo>
                  <a:pt x="279784" y="344460"/>
                  <a:pt x="277626" y="374706"/>
                  <a:pt x="276786" y="404951"/>
                </a:cubicBezTo>
                <a:cubicBezTo>
                  <a:pt x="275947" y="434476"/>
                  <a:pt x="275467" y="464001"/>
                  <a:pt x="276187" y="493406"/>
                </a:cubicBezTo>
                <a:cubicBezTo>
                  <a:pt x="276666" y="514770"/>
                  <a:pt x="279904" y="536134"/>
                  <a:pt x="280624" y="557498"/>
                </a:cubicBezTo>
                <a:cubicBezTo>
                  <a:pt x="280864" y="563259"/>
                  <a:pt x="277746" y="572980"/>
                  <a:pt x="274028" y="574180"/>
                </a:cubicBezTo>
                <a:cubicBezTo>
                  <a:pt x="265513" y="576941"/>
                  <a:pt x="253641" y="578861"/>
                  <a:pt x="246925" y="574901"/>
                </a:cubicBezTo>
                <a:cubicBezTo>
                  <a:pt x="238050" y="569620"/>
                  <a:pt x="230975" y="561818"/>
                  <a:pt x="230495" y="546696"/>
                </a:cubicBezTo>
                <a:cubicBezTo>
                  <a:pt x="228576" y="485845"/>
                  <a:pt x="224979" y="425114"/>
                  <a:pt x="231215" y="364264"/>
                </a:cubicBezTo>
                <a:cubicBezTo>
                  <a:pt x="232174" y="354662"/>
                  <a:pt x="231335" y="344940"/>
                  <a:pt x="231335" y="328858"/>
                </a:cubicBezTo>
                <a:cubicBezTo>
                  <a:pt x="209748" y="344340"/>
                  <a:pt x="191999" y="355742"/>
                  <a:pt x="175929" y="369065"/>
                </a:cubicBezTo>
                <a:cubicBezTo>
                  <a:pt x="151705" y="389108"/>
                  <a:pt x="129519" y="411792"/>
                  <a:pt x="104694" y="431115"/>
                </a:cubicBezTo>
                <a:cubicBezTo>
                  <a:pt x="79150" y="451039"/>
                  <a:pt x="64999" y="453199"/>
                  <a:pt x="47610" y="423074"/>
                </a:cubicBezTo>
                <a:cubicBezTo>
                  <a:pt x="41254" y="412152"/>
                  <a:pt x="44372" y="402430"/>
                  <a:pt x="50608" y="396069"/>
                </a:cubicBezTo>
                <a:cubicBezTo>
                  <a:pt x="67997" y="377826"/>
                  <a:pt x="87065" y="361263"/>
                  <a:pt x="105893" y="344460"/>
                </a:cubicBezTo>
                <a:cubicBezTo>
                  <a:pt x="123043" y="329218"/>
                  <a:pt x="140792" y="314575"/>
                  <a:pt x="163577" y="295132"/>
                </a:cubicBezTo>
                <a:cubicBezTo>
                  <a:pt x="106373" y="289491"/>
                  <a:pt x="53846" y="311455"/>
                  <a:pt x="0" y="288290"/>
                </a:cubicBezTo>
                <a:cubicBezTo>
                  <a:pt x="38016" y="259485"/>
                  <a:pt x="109131" y="252764"/>
                  <a:pt x="187802" y="248804"/>
                </a:cubicBezTo>
                <a:cubicBezTo>
                  <a:pt x="180846" y="240522"/>
                  <a:pt x="176409" y="233561"/>
                  <a:pt x="170413" y="228280"/>
                </a:cubicBezTo>
                <a:cubicBezTo>
                  <a:pt x="156142" y="215678"/>
                  <a:pt x="141631" y="203436"/>
                  <a:pt x="126401" y="192034"/>
                </a:cubicBezTo>
                <a:cubicBezTo>
                  <a:pt x="119565" y="186993"/>
                  <a:pt x="110690" y="184832"/>
                  <a:pt x="103255" y="180512"/>
                </a:cubicBezTo>
                <a:cubicBezTo>
                  <a:pt x="81309" y="167909"/>
                  <a:pt x="59363" y="155187"/>
                  <a:pt x="37776" y="141745"/>
                </a:cubicBezTo>
                <a:cubicBezTo>
                  <a:pt x="34179" y="139464"/>
                  <a:pt x="32500" y="133943"/>
                  <a:pt x="26623" y="124702"/>
                </a:cubicBezTo>
                <a:cubicBezTo>
                  <a:pt x="43413" y="125542"/>
                  <a:pt x="56844" y="122661"/>
                  <a:pt x="67038" y="127342"/>
                </a:cubicBezTo>
                <a:cubicBezTo>
                  <a:pt x="95220" y="140185"/>
                  <a:pt x="122563" y="155307"/>
                  <a:pt x="149306" y="171150"/>
                </a:cubicBezTo>
                <a:cubicBezTo>
                  <a:pt x="172212" y="184712"/>
                  <a:pt x="193678" y="200795"/>
                  <a:pt x="215864" y="215558"/>
                </a:cubicBezTo>
                <a:cubicBezTo>
                  <a:pt x="221501" y="219278"/>
                  <a:pt x="227497" y="222279"/>
                  <a:pt x="236971" y="227680"/>
                </a:cubicBezTo>
                <a:cubicBezTo>
                  <a:pt x="243927" y="150986"/>
                  <a:pt x="244766" y="77414"/>
                  <a:pt x="244526"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4" name="Google Shape;154;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160" y="2257252"/>
            <a:ext cx="932591" cy="932591"/>
          </a:xfrm>
          <a:prstGeom prst="rect">
            <a:avLst/>
          </a:prstGeom>
        </p:spPr>
      </p:pic>
    </p:spTree>
    <p:extLst>
      <p:ext uri="{BB962C8B-B14F-4D97-AF65-F5344CB8AC3E}">
        <p14:creationId xmlns:p14="http://schemas.microsoft.com/office/powerpoint/2010/main" val="25661044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7"/>
          <p:cNvSpPr/>
          <p:nvPr/>
        </p:nvSpPr>
        <p:spPr>
          <a:xfrm>
            <a:off x="0" y="0"/>
            <a:ext cx="3772500" cy="5143500"/>
          </a:xfrm>
          <a:prstGeom prst="rect">
            <a:avLst/>
          </a:prstGeom>
          <a:solidFill>
            <a:schemeClr val="lt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60" name="Google Shape;160;p17"/>
          <p:cNvSpPr txBox="1"/>
          <p:nvPr/>
        </p:nvSpPr>
        <p:spPr>
          <a:xfrm>
            <a:off x="539180" y="519113"/>
            <a:ext cx="3514725" cy="2769989"/>
          </a:xfrm>
          <a:prstGeom prst="rect">
            <a:avLst/>
          </a:prstGeom>
          <a:noFill/>
          <a:ln>
            <a:noFill/>
          </a:ln>
        </p:spPr>
        <p:txBody>
          <a:bodyPr spcFirstLastPara="1" wrap="square" lIns="0" tIns="0" rIns="0" bIns="0" anchor="t" anchorCtr="0">
            <a:spAutoFit/>
          </a:bodyPr>
          <a:lstStyle/>
          <a:p>
            <a:pPr lvl="0"/>
            <a:r>
              <a:rPr lang="ru-RU" sz="3000" b="1" dirty="0" smtClean="0">
                <a:solidFill>
                  <a:schemeClr val="dk1"/>
                </a:solidFill>
                <a:latin typeface="Roboto"/>
                <a:ea typeface="Roboto"/>
                <a:cs typeface="Roboto"/>
                <a:sym typeface="Roboto"/>
              </a:rPr>
              <a:t>СОЕДИНЕНИЕ УЗЛА С ПЛАНЕТАМИ НАТАЛЬНОЙ КАРТЫ</a:t>
            </a:r>
          </a:p>
          <a:p>
            <a:pPr lvl="0"/>
            <a:r>
              <a:rPr lang="ru-RU" sz="3000" b="1" dirty="0" smtClean="0">
                <a:solidFill>
                  <a:schemeClr val="dk1"/>
                </a:solidFill>
                <a:latin typeface="Roboto"/>
                <a:ea typeface="Roboto"/>
                <a:cs typeface="Roboto"/>
                <a:sym typeface="Roboto"/>
              </a:rPr>
              <a:t>(+- 3 ГРАДУСА)</a:t>
            </a:r>
            <a:endParaRPr lang="ru-RU" sz="3000" b="1" dirty="0">
              <a:solidFill>
                <a:schemeClr val="dk1"/>
              </a:solidFill>
              <a:latin typeface="Roboto"/>
              <a:ea typeface="Roboto"/>
              <a:cs typeface="Roboto"/>
              <a:sym typeface="Roboto"/>
            </a:endParaRPr>
          </a:p>
        </p:txBody>
      </p:sp>
      <p:sp>
        <p:nvSpPr>
          <p:cNvPr id="161" name="Google Shape;161;p17"/>
          <p:cNvSpPr txBox="1"/>
          <p:nvPr/>
        </p:nvSpPr>
        <p:spPr>
          <a:xfrm>
            <a:off x="4335310" y="519113"/>
            <a:ext cx="2519100" cy="923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Institution: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Location: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Name of Degree / Major or Minor: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Graduation Year: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Relevant Honors or Awards: </a:t>
            </a:r>
            <a:endParaRPr sz="1200" b="1">
              <a:solidFill>
                <a:schemeClr val="dk1"/>
              </a:solidFill>
              <a:latin typeface="Roboto"/>
              <a:ea typeface="Roboto"/>
              <a:cs typeface="Roboto"/>
              <a:sym typeface="Roboto"/>
            </a:endParaRPr>
          </a:p>
        </p:txBody>
      </p:sp>
      <p:sp>
        <p:nvSpPr>
          <p:cNvPr id="162" name="Google Shape;162;p17"/>
          <p:cNvSpPr txBox="1"/>
          <p:nvPr/>
        </p:nvSpPr>
        <p:spPr>
          <a:xfrm>
            <a:off x="4335310" y="2119563"/>
            <a:ext cx="2519100" cy="923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Institution: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Location: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Name of Degree / Major or Minor: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Graduation Year: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Relevant Honors or Awards: </a:t>
            </a:r>
            <a:endParaRPr sz="1200" b="1">
              <a:solidFill>
                <a:schemeClr val="dk1"/>
              </a:solidFill>
              <a:latin typeface="Roboto"/>
              <a:ea typeface="Roboto"/>
              <a:cs typeface="Roboto"/>
              <a:sym typeface="Roboto"/>
            </a:endParaRPr>
          </a:p>
        </p:txBody>
      </p:sp>
      <p:sp>
        <p:nvSpPr>
          <p:cNvPr id="163" name="Google Shape;163;p17"/>
          <p:cNvSpPr txBox="1"/>
          <p:nvPr/>
        </p:nvSpPr>
        <p:spPr>
          <a:xfrm>
            <a:off x="4335310" y="3720015"/>
            <a:ext cx="2519100" cy="923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Institution: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Location: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Name of Degree / Major or Minor: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Graduation Year: </a:t>
            </a:r>
            <a:endParaRPr sz="1200" b="1">
              <a:solidFill>
                <a:schemeClr val="dk1"/>
              </a:solidFill>
              <a:latin typeface="Roboto"/>
              <a:ea typeface="Roboto"/>
              <a:cs typeface="Roboto"/>
              <a:sym typeface="Roboto"/>
            </a:endParaRPr>
          </a:p>
          <a:p>
            <a:pPr marL="0" marR="0" lvl="0" indent="0" algn="l" rtl="0">
              <a:lnSpc>
                <a:spcPct val="100000"/>
              </a:lnSpc>
              <a:spcBef>
                <a:spcPts val="0"/>
              </a:spcBef>
              <a:spcAft>
                <a:spcPts val="0"/>
              </a:spcAft>
              <a:buNone/>
            </a:pPr>
            <a:r>
              <a:rPr lang="en" sz="1200" b="1">
                <a:solidFill>
                  <a:schemeClr val="dk1"/>
                </a:solidFill>
                <a:latin typeface="Roboto"/>
                <a:ea typeface="Roboto"/>
                <a:cs typeface="Roboto"/>
                <a:sym typeface="Roboto"/>
              </a:rPr>
              <a:t>Relevant Honors or Awards: </a:t>
            </a:r>
            <a:endParaRPr sz="1200" b="1">
              <a:solidFill>
                <a:schemeClr val="dk1"/>
              </a:solidFill>
              <a:latin typeface="Roboto"/>
              <a:ea typeface="Roboto"/>
              <a:cs typeface="Roboto"/>
              <a:sym typeface="Roboto"/>
            </a:endParaRPr>
          </a:p>
        </p:txBody>
      </p:sp>
      <p:sp>
        <p:nvSpPr>
          <p:cNvPr id="166" name="Google Shape;166;p1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a:p>
        </p:txBody>
      </p:sp>
      <p:sp>
        <p:nvSpPr>
          <p:cNvPr id="10" name="Google Shape;199;p19"/>
          <p:cNvSpPr/>
          <p:nvPr/>
        </p:nvSpPr>
        <p:spPr>
          <a:xfrm rot="1563210">
            <a:off x="1481647" y="3591971"/>
            <a:ext cx="1727907" cy="539481"/>
          </a:xfrm>
          <a:custGeom>
            <a:avLst/>
            <a:gdLst/>
            <a:ahLst/>
            <a:cxnLst/>
            <a:rect l="l" t="t" r="r" b="b"/>
            <a:pathLst>
              <a:path w="3449610" h="1077026" extrusionOk="0">
                <a:moveTo>
                  <a:pt x="538108" y="951425"/>
                </a:moveTo>
                <a:cubicBezTo>
                  <a:pt x="540708" y="958515"/>
                  <a:pt x="543071" y="965368"/>
                  <a:pt x="547325" y="976712"/>
                </a:cubicBezTo>
                <a:cubicBezTo>
                  <a:pt x="576156" y="947408"/>
                  <a:pt x="607823" y="966314"/>
                  <a:pt x="639254" y="967732"/>
                </a:cubicBezTo>
                <a:cubicBezTo>
                  <a:pt x="699753" y="970095"/>
                  <a:pt x="760488" y="969150"/>
                  <a:pt x="820987" y="970331"/>
                </a:cubicBezTo>
                <a:cubicBezTo>
                  <a:pt x="876759" y="971276"/>
                  <a:pt x="932768" y="973876"/>
                  <a:pt x="988540" y="973876"/>
                </a:cubicBezTo>
                <a:cubicBezTo>
                  <a:pt x="1006737" y="973876"/>
                  <a:pt x="1025170" y="968204"/>
                  <a:pt x="1043367" y="965132"/>
                </a:cubicBezTo>
                <a:cubicBezTo>
                  <a:pt x="1108829" y="954261"/>
                  <a:pt x="1175944" y="949298"/>
                  <a:pt x="1239043" y="931102"/>
                </a:cubicBezTo>
                <a:cubicBezTo>
                  <a:pt x="1295760" y="914795"/>
                  <a:pt x="1352005" y="894471"/>
                  <a:pt x="1408486" y="876038"/>
                </a:cubicBezTo>
                <a:cubicBezTo>
                  <a:pt x="1426211" y="870130"/>
                  <a:pt x="1445117" y="868476"/>
                  <a:pt x="1463313" y="863513"/>
                </a:cubicBezTo>
                <a:cubicBezTo>
                  <a:pt x="1480801" y="858787"/>
                  <a:pt x="1497817" y="852642"/>
                  <a:pt x="1518140" y="846261"/>
                </a:cubicBezTo>
                <a:cubicBezTo>
                  <a:pt x="1511051" y="829246"/>
                  <a:pt x="1506324" y="817903"/>
                  <a:pt x="1501598" y="806795"/>
                </a:cubicBezTo>
                <a:cubicBezTo>
                  <a:pt x="1455515" y="696669"/>
                  <a:pt x="1473712" y="590323"/>
                  <a:pt x="1525230" y="488232"/>
                </a:cubicBezTo>
                <a:cubicBezTo>
                  <a:pt x="1559261" y="420880"/>
                  <a:pt x="1603453" y="360617"/>
                  <a:pt x="1655444" y="304372"/>
                </a:cubicBezTo>
                <a:cubicBezTo>
                  <a:pt x="1734140" y="219296"/>
                  <a:pt x="1825124" y="151235"/>
                  <a:pt x="1922489" y="90500"/>
                </a:cubicBezTo>
                <a:cubicBezTo>
                  <a:pt x="1937142" y="81283"/>
                  <a:pt x="1950612" y="70176"/>
                  <a:pt x="1965973" y="62377"/>
                </a:cubicBezTo>
                <a:cubicBezTo>
                  <a:pt x="1988187" y="51034"/>
                  <a:pt x="2011111" y="41344"/>
                  <a:pt x="2034270" y="32128"/>
                </a:cubicBezTo>
                <a:cubicBezTo>
                  <a:pt x="2044432" y="28110"/>
                  <a:pt x="2057194" y="29056"/>
                  <a:pt x="2065701" y="23384"/>
                </a:cubicBezTo>
                <a:cubicBezTo>
                  <a:pt x="2118638" y="-11828"/>
                  <a:pt x="2176301" y="2587"/>
                  <a:pt x="2232782" y="4714"/>
                </a:cubicBezTo>
                <a:cubicBezTo>
                  <a:pt x="2280992" y="6605"/>
                  <a:pt x="2331329" y="8259"/>
                  <a:pt x="2371976" y="35673"/>
                </a:cubicBezTo>
                <a:cubicBezTo>
                  <a:pt x="2406007" y="58596"/>
                  <a:pt x="2454926" y="72066"/>
                  <a:pt x="2457053" y="126893"/>
                </a:cubicBezTo>
                <a:cubicBezTo>
                  <a:pt x="2457525" y="135874"/>
                  <a:pt x="2462488" y="145090"/>
                  <a:pt x="2467214" y="153125"/>
                </a:cubicBezTo>
                <a:cubicBezTo>
                  <a:pt x="2495573" y="200154"/>
                  <a:pt x="2491792" y="248600"/>
                  <a:pt x="2464851" y="292320"/>
                </a:cubicBezTo>
                <a:cubicBezTo>
                  <a:pt x="2436256" y="338639"/>
                  <a:pt x="2399862" y="379996"/>
                  <a:pt x="2367486" y="424188"/>
                </a:cubicBezTo>
                <a:cubicBezTo>
                  <a:pt x="2308405" y="505011"/>
                  <a:pt x="2232782" y="569054"/>
                  <a:pt x="2153614" y="628371"/>
                </a:cubicBezTo>
                <a:cubicBezTo>
                  <a:pt x="2093351" y="673273"/>
                  <a:pt x="2028835" y="712739"/>
                  <a:pt x="1965028" y="752441"/>
                </a:cubicBezTo>
                <a:cubicBezTo>
                  <a:pt x="1912564" y="784817"/>
                  <a:pt x="1858210" y="813885"/>
                  <a:pt x="1804801" y="844135"/>
                </a:cubicBezTo>
                <a:cubicBezTo>
                  <a:pt x="1808818" y="851697"/>
                  <a:pt x="1810000" y="856423"/>
                  <a:pt x="1811418" y="856423"/>
                </a:cubicBezTo>
                <a:cubicBezTo>
                  <a:pt x="1891059" y="857841"/>
                  <a:pt x="1971172" y="863749"/>
                  <a:pt x="2050577" y="858550"/>
                </a:cubicBezTo>
                <a:cubicBezTo>
                  <a:pt x="2154559" y="851697"/>
                  <a:pt x="2259723" y="844607"/>
                  <a:pt x="2361105" y="822156"/>
                </a:cubicBezTo>
                <a:cubicBezTo>
                  <a:pt x="2498646" y="791671"/>
                  <a:pt x="2637840" y="762839"/>
                  <a:pt x="2768290" y="705649"/>
                </a:cubicBezTo>
                <a:cubicBezTo>
                  <a:pt x="2773726" y="703286"/>
                  <a:pt x="2780343" y="703286"/>
                  <a:pt x="2786251" y="701395"/>
                </a:cubicBezTo>
                <a:cubicBezTo>
                  <a:pt x="2820518" y="690524"/>
                  <a:pt x="2854784" y="679890"/>
                  <a:pt x="2888815" y="668310"/>
                </a:cubicBezTo>
                <a:cubicBezTo>
                  <a:pt x="2900631" y="664293"/>
                  <a:pt x="2911266" y="653422"/>
                  <a:pt x="2922609" y="653185"/>
                </a:cubicBezTo>
                <a:cubicBezTo>
                  <a:pt x="2996578" y="651058"/>
                  <a:pt x="3054241" y="602612"/>
                  <a:pt x="3122539" y="585124"/>
                </a:cubicBezTo>
                <a:cubicBezTo>
                  <a:pt x="3164368" y="574253"/>
                  <a:pt x="3205016" y="558656"/>
                  <a:pt x="3256298" y="541877"/>
                </a:cubicBezTo>
                <a:cubicBezTo>
                  <a:pt x="3239046" y="535024"/>
                  <a:pt x="3230775" y="532897"/>
                  <a:pt x="3223922" y="528879"/>
                </a:cubicBezTo>
                <a:cubicBezTo>
                  <a:pt x="3213287" y="522735"/>
                  <a:pt x="3205252" y="516827"/>
                  <a:pt x="3208561" y="500284"/>
                </a:cubicBezTo>
                <a:cubicBezTo>
                  <a:pt x="3212814" y="477361"/>
                  <a:pt x="3193672" y="449002"/>
                  <a:pt x="3224630" y="432459"/>
                </a:cubicBezTo>
                <a:cubicBezTo>
                  <a:pt x="3229593" y="429860"/>
                  <a:pt x="3237628" y="427497"/>
                  <a:pt x="3241882" y="429624"/>
                </a:cubicBezTo>
                <a:cubicBezTo>
                  <a:pt x="3287729" y="453729"/>
                  <a:pt x="3339247" y="451129"/>
                  <a:pt x="3387693" y="463181"/>
                </a:cubicBezTo>
                <a:cubicBezTo>
                  <a:pt x="3395256" y="465072"/>
                  <a:pt x="3402109" y="469326"/>
                  <a:pt x="3403054" y="469562"/>
                </a:cubicBezTo>
                <a:cubicBezTo>
                  <a:pt x="3420779" y="506192"/>
                  <a:pt x="3436140" y="537623"/>
                  <a:pt x="3449610" y="565509"/>
                </a:cubicBezTo>
                <a:cubicBezTo>
                  <a:pt x="3413453" y="622227"/>
                  <a:pt x="3379659" y="678708"/>
                  <a:pt x="3342319" y="732826"/>
                </a:cubicBezTo>
                <a:cubicBezTo>
                  <a:pt x="3321050" y="763548"/>
                  <a:pt x="3318923" y="770638"/>
                  <a:pt x="3291037" y="759531"/>
                </a:cubicBezTo>
                <a:cubicBezTo>
                  <a:pt x="3262915" y="748424"/>
                  <a:pt x="3252989" y="735426"/>
                  <a:pt x="3260552" y="705885"/>
                </a:cubicBezTo>
                <a:cubicBezTo>
                  <a:pt x="3266223" y="683435"/>
                  <a:pt x="3277094" y="662166"/>
                  <a:pt x="3287256" y="636643"/>
                </a:cubicBezTo>
                <a:cubicBezTo>
                  <a:pt x="3276149" y="639242"/>
                  <a:pt x="3264805" y="640660"/>
                  <a:pt x="3254644" y="644441"/>
                </a:cubicBezTo>
                <a:cubicBezTo>
                  <a:pt x="3155624" y="680835"/>
                  <a:pt x="3057550" y="719592"/>
                  <a:pt x="2957822" y="754095"/>
                </a:cubicBezTo>
                <a:cubicBezTo>
                  <a:pt x="2831625" y="797815"/>
                  <a:pt x="2704247" y="838699"/>
                  <a:pt x="2577341" y="880292"/>
                </a:cubicBezTo>
                <a:cubicBezTo>
                  <a:pt x="2432711" y="927557"/>
                  <a:pt x="2282646" y="950716"/>
                  <a:pt x="2132108" y="958751"/>
                </a:cubicBezTo>
                <a:cubicBezTo>
                  <a:pt x="1984879" y="966786"/>
                  <a:pt x="1836232" y="966077"/>
                  <a:pt x="1689475" y="942209"/>
                </a:cubicBezTo>
                <a:cubicBezTo>
                  <a:pt x="1687821" y="941972"/>
                  <a:pt x="1685930" y="942681"/>
                  <a:pt x="1684748" y="941972"/>
                </a:cubicBezTo>
                <a:cubicBezTo>
                  <a:pt x="1626140" y="900143"/>
                  <a:pt x="1573913" y="939373"/>
                  <a:pt x="1520976" y="956624"/>
                </a:cubicBezTo>
                <a:cubicBezTo>
                  <a:pt x="1444880" y="981438"/>
                  <a:pt x="1370675" y="1011215"/>
                  <a:pt x="1290561" y="1022795"/>
                </a:cubicBezTo>
                <a:cubicBezTo>
                  <a:pt x="1256767" y="1027758"/>
                  <a:pt x="1224154" y="1040755"/>
                  <a:pt x="1190360" y="1047136"/>
                </a:cubicBezTo>
                <a:cubicBezTo>
                  <a:pt x="1069599" y="1070060"/>
                  <a:pt x="948365" y="1086602"/>
                  <a:pt x="824768" y="1070769"/>
                </a:cubicBezTo>
                <a:cubicBezTo>
                  <a:pt x="796646" y="1067224"/>
                  <a:pt x="768051" y="1067933"/>
                  <a:pt x="739692" y="1065333"/>
                </a:cubicBezTo>
                <a:cubicBezTo>
                  <a:pt x="665014" y="1058480"/>
                  <a:pt x="590572" y="1050445"/>
                  <a:pt x="515894" y="1043591"/>
                </a:cubicBezTo>
                <a:cubicBezTo>
                  <a:pt x="475955" y="1039810"/>
                  <a:pt x="435307" y="1041228"/>
                  <a:pt x="396078" y="1033902"/>
                </a:cubicBezTo>
                <a:cubicBezTo>
                  <a:pt x="336761" y="1023031"/>
                  <a:pt x="276026" y="1021850"/>
                  <a:pt x="218126" y="998690"/>
                </a:cubicBezTo>
                <a:cubicBezTo>
                  <a:pt x="173225" y="980729"/>
                  <a:pt x="123361" y="975294"/>
                  <a:pt x="76096" y="962532"/>
                </a:cubicBezTo>
                <a:cubicBezTo>
                  <a:pt x="49864" y="955443"/>
                  <a:pt x="26705" y="941263"/>
                  <a:pt x="12289" y="917158"/>
                </a:cubicBezTo>
                <a:cubicBezTo>
                  <a:pt x="7090" y="908414"/>
                  <a:pt x="5908" y="897544"/>
                  <a:pt x="0" y="878165"/>
                </a:cubicBezTo>
                <a:cubicBezTo>
                  <a:pt x="24814" y="886200"/>
                  <a:pt x="41593" y="893053"/>
                  <a:pt x="59081" y="897071"/>
                </a:cubicBezTo>
                <a:cubicBezTo>
                  <a:pt x="73260" y="900379"/>
                  <a:pt x="88385" y="899671"/>
                  <a:pt x="102801" y="902270"/>
                </a:cubicBezTo>
                <a:cubicBezTo>
                  <a:pt x="110836" y="903688"/>
                  <a:pt x="119343" y="907469"/>
                  <a:pt x="125960" y="912432"/>
                </a:cubicBezTo>
                <a:cubicBezTo>
                  <a:pt x="148647" y="929447"/>
                  <a:pt x="172280" y="938664"/>
                  <a:pt x="201584" y="931102"/>
                </a:cubicBezTo>
                <a:cubicBezTo>
                  <a:pt x="240104" y="921176"/>
                  <a:pt x="279098" y="928266"/>
                  <a:pt x="317146" y="932992"/>
                </a:cubicBezTo>
                <a:cubicBezTo>
                  <a:pt x="355666" y="937719"/>
                  <a:pt x="393006" y="947408"/>
                  <a:pt x="432708" y="942918"/>
                </a:cubicBezTo>
                <a:cubicBezTo>
                  <a:pt x="447596" y="941263"/>
                  <a:pt x="464139" y="946935"/>
                  <a:pt x="478555" y="952371"/>
                </a:cubicBezTo>
                <a:cubicBezTo>
                  <a:pt x="508095" y="963950"/>
                  <a:pt x="507622" y="964659"/>
                  <a:pt x="538108" y="951425"/>
                </a:cubicBezTo>
                <a:close/>
                <a:moveTo>
                  <a:pt x="2231600" y="86482"/>
                </a:moveTo>
                <a:cubicBezTo>
                  <a:pt x="2215530" y="87664"/>
                  <a:pt x="2206314" y="88136"/>
                  <a:pt x="2196861" y="89082"/>
                </a:cubicBezTo>
                <a:cubicBezTo>
                  <a:pt x="2097369" y="98298"/>
                  <a:pt x="2008511" y="134456"/>
                  <a:pt x="1930524" y="197081"/>
                </a:cubicBezTo>
                <a:cubicBezTo>
                  <a:pt x="1900275" y="221423"/>
                  <a:pt x="1870971" y="247891"/>
                  <a:pt x="1837649" y="267033"/>
                </a:cubicBezTo>
                <a:cubicBezTo>
                  <a:pt x="1758481" y="312880"/>
                  <a:pt x="1699164" y="379996"/>
                  <a:pt x="1648355" y="451838"/>
                </a:cubicBezTo>
                <a:cubicBezTo>
                  <a:pt x="1594945" y="527225"/>
                  <a:pt x="1555480" y="611592"/>
                  <a:pt x="1548390" y="707776"/>
                </a:cubicBezTo>
                <a:cubicBezTo>
                  <a:pt x="1545318" y="750787"/>
                  <a:pt x="1567532" y="775365"/>
                  <a:pt x="1596127" y="798524"/>
                </a:cubicBezTo>
                <a:cubicBezTo>
                  <a:pt x="1601090" y="802542"/>
                  <a:pt x="1611252" y="803014"/>
                  <a:pt x="1618105" y="801360"/>
                </a:cubicBezTo>
                <a:cubicBezTo>
                  <a:pt x="1664661" y="790253"/>
                  <a:pt x="1708617" y="774183"/>
                  <a:pt x="1750682" y="749605"/>
                </a:cubicBezTo>
                <a:cubicBezTo>
                  <a:pt x="1789440" y="726918"/>
                  <a:pt x="1833632" y="713448"/>
                  <a:pt x="1867899" y="682489"/>
                </a:cubicBezTo>
                <a:cubicBezTo>
                  <a:pt x="1871444" y="679417"/>
                  <a:pt x="1875698" y="676581"/>
                  <a:pt x="1879951" y="675163"/>
                </a:cubicBezTo>
                <a:cubicBezTo>
                  <a:pt x="1943522" y="654367"/>
                  <a:pt x="1993859" y="611120"/>
                  <a:pt x="2048450" y="575671"/>
                </a:cubicBezTo>
                <a:cubicBezTo>
                  <a:pt x="2138489" y="517299"/>
                  <a:pt x="2219784" y="447820"/>
                  <a:pt x="2292808" y="369361"/>
                </a:cubicBezTo>
                <a:cubicBezTo>
                  <a:pt x="2336528" y="322333"/>
                  <a:pt x="2381666" y="275777"/>
                  <a:pt x="2408370" y="215515"/>
                </a:cubicBezTo>
                <a:cubicBezTo>
                  <a:pt x="2421840" y="184793"/>
                  <a:pt x="2419005" y="159270"/>
                  <a:pt x="2393009" y="134456"/>
                </a:cubicBezTo>
                <a:cubicBezTo>
                  <a:pt x="2375049" y="117441"/>
                  <a:pt x="2358033" y="104443"/>
                  <a:pt x="2332747" y="101607"/>
                </a:cubicBezTo>
                <a:cubicBezTo>
                  <a:pt x="2296825" y="97826"/>
                  <a:pt x="2261141" y="91209"/>
                  <a:pt x="2231600" y="86482"/>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 name="Google Shape;200;p19"/>
          <p:cNvSpPr/>
          <p:nvPr/>
        </p:nvSpPr>
        <p:spPr>
          <a:xfrm rot="-499954">
            <a:off x="934105" y="4259301"/>
            <a:ext cx="1103422" cy="448399"/>
          </a:xfrm>
          <a:custGeom>
            <a:avLst/>
            <a:gdLst/>
            <a:ahLst/>
            <a:cxnLst/>
            <a:rect l="l" t="t" r="r" b="b"/>
            <a:pathLst>
              <a:path w="2205604" h="895635" extrusionOk="0">
                <a:moveTo>
                  <a:pt x="1509817" y="424315"/>
                </a:moveTo>
                <a:cubicBezTo>
                  <a:pt x="1516798" y="460963"/>
                  <a:pt x="1519939" y="495169"/>
                  <a:pt x="1509119" y="529374"/>
                </a:cubicBezTo>
                <a:cubicBezTo>
                  <a:pt x="1505629" y="539845"/>
                  <a:pt x="1507025" y="551712"/>
                  <a:pt x="1504931" y="562881"/>
                </a:cubicBezTo>
                <a:cubicBezTo>
                  <a:pt x="1503884" y="569513"/>
                  <a:pt x="1502138" y="576493"/>
                  <a:pt x="1497950" y="581380"/>
                </a:cubicBezTo>
                <a:cubicBezTo>
                  <a:pt x="1483989" y="599181"/>
                  <a:pt x="1476310" y="620123"/>
                  <a:pt x="1465839" y="639669"/>
                </a:cubicBezTo>
                <a:cubicBezTo>
                  <a:pt x="1459207" y="651885"/>
                  <a:pt x="1449085" y="662705"/>
                  <a:pt x="1440360" y="673874"/>
                </a:cubicBezTo>
                <a:cubicBezTo>
                  <a:pt x="1415229" y="705985"/>
                  <a:pt x="1386259" y="733908"/>
                  <a:pt x="1353450" y="757991"/>
                </a:cubicBezTo>
                <a:cubicBezTo>
                  <a:pt x="1334951" y="771603"/>
                  <a:pt x="1316802" y="784518"/>
                  <a:pt x="1296208" y="793244"/>
                </a:cubicBezTo>
                <a:cubicBezTo>
                  <a:pt x="1267937" y="805111"/>
                  <a:pt x="1238967" y="815582"/>
                  <a:pt x="1210346" y="826402"/>
                </a:cubicBezTo>
                <a:cubicBezTo>
                  <a:pt x="1204064" y="828845"/>
                  <a:pt x="1197083" y="828496"/>
                  <a:pt x="1190451" y="829543"/>
                </a:cubicBezTo>
                <a:cubicBezTo>
                  <a:pt x="1176490" y="831288"/>
                  <a:pt x="1161830" y="831637"/>
                  <a:pt x="1148218" y="835477"/>
                </a:cubicBezTo>
                <a:cubicBezTo>
                  <a:pt x="1129719" y="840712"/>
                  <a:pt x="1111221" y="842108"/>
                  <a:pt x="1092373" y="839316"/>
                </a:cubicBezTo>
                <a:cubicBezTo>
                  <a:pt x="1068638" y="835477"/>
                  <a:pt x="1044904" y="831637"/>
                  <a:pt x="1021519" y="825704"/>
                </a:cubicBezTo>
                <a:cubicBezTo>
                  <a:pt x="941590" y="804762"/>
                  <a:pt x="890282" y="752058"/>
                  <a:pt x="862010" y="675968"/>
                </a:cubicBezTo>
                <a:cubicBezTo>
                  <a:pt x="850841" y="645951"/>
                  <a:pt x="843163" y="614189"/>
                  <a:pt x="834786" y="583125"/>
                </a:cubicBezTo>
                <a:cubicBezTo>
                  <a:pt x="832342" y="574050"/>
                  <a:pt x="833390" y="563928"/>
                  <a:pt x="833390" y="554155"/>
                </a:cubicBezTo>
                <a:cubicBezTo>
                  <a:pt x="833739" y="521695"/>
                  <a:pt x="834088" y="489584"/>
                  <a:pt x="844908" y="458520"/>
                </a:cubicBezTo>
                <a:cubicBezTo>
                  <a:pt x="847351" y="451888"/>
                  <a:pt x="845955" y="443861"/>
                  <a:pt x="846304" y="433040"/>
                </a:cubicBezTo>
                <a:cubicBezTo>
                  <a:pt x="827456" y="435135"/>
                  <a:pt x="809655" y="437229"/>
                  <a:pt x="792204" y="438974"/>
                </a:cubicBezTo>
                <a:cubicBezTo>
                  <a:pt x="757998" y="442464"/>
                  <a:pt x="723444" y="445606"/>
                  <a:pt x="688890" y="448747"/>
                </a:cubicBezTo>
                <a:cubicBezTo>
                  <a:pt x="686795" y="449096"/>
                  <a:pt x="684352" y="449445"/>
                  <a:pt x="682956" y="449794"/>
                </a:cubicBezTo>
                <a:cubicBezTo>
                  <a:pt x="683654" y="467246"/>
                  <a:pt x="685399" y="483999"/>
                  <a:pt x="685050" y="501102"/>
                </a:cubicBezTo>
                <a:cubicBezTo>
                  <a:pt x="684701" y="518554"/>
                  <a:pt x="684003" y="536355"/>
                  <a:pt x="681560" y="553806"/>
                </a:cubicBezTo>
                <a:cubicBezTo>
                  <a:pt x="675975" y="592549"/>
                  <a:pt x="666551" y="629896"/>
                  <a:pt x="648053" y="665148"/>
                </a:cubicBezTo>
                <a:cubicBezTo>
                  <a:pt x="626413" y="705287"/>
                  <a:pt x="600933" y="741237"/>
                  <a:pt x="567426" y="772302"/>
                </a:cubicBezTo>
                <a:cubicBezTo>
                  <a:pt x="558002" y="781027"/>
                  <a:pt x="551719" y="792895"/>
                  <a:pt x="542644" y="801620"/>
                </a:cubicBezTo>
                <a:cubicBezTo>
                  <a:pt x="505298" y="837571"/>
                  <a:pt x="463414" y="867239"/>
                  <a:pt x="413851" y="882247"/>
                </a:cubicBezTo>
                <a:cubicBezTo>
                  <a:pt x="354166" y="900048"/>
                  <a:pt x="293085" y="902142"/>
                  <a:pt x="234797" y="875965"/>
                </a:cubicBezTo>
                <a:cubicBezTo>
                  <a:pt x="200591" y="860607"/>
                  <a:pt x="168829" y="840014"/>
                  <a:pt x="136020" y="821515"/>
                </a:cubicBezTo>
                <a:cubicBezTo>
                  <a:pt x="129737" y="817676"/>
                  <a:pt x="123804" y="812440"/>
                  <a:pt x="118917" y="806856"/>
                </a:cubicBezTo>
                <a:cubicBezTo>
                  <a:pt x="69703" y="753803"/>
                  <a:pt x="31659" y="694816"/>
                  <a:pt x="11764" y="623962"/>
                </a:cubicBezTo>
                <a:cubicBezTo>
                  <a:pt x="-452" y="579984"/>
                  <a:pt x="-2547" y="536704"/>
                  <a:pt x="2689" y="492376"/>
                </a:cubicBezTo>
                <a:cubicBezTo>
                  <a:pt x="3038" y="488537"/>
                  <a:pt x="4085" y="485047"/>
                  <a:pt x="5132" y="481556"/>
                </a:cubicBezTo>
                <a:cubicBezTo>
                  <a:pt x="13509" y="457124"/>
                  <a:pt x="22235" y="432342"/>
                  <a:pt x="30612" y="407910"/>
                </a:cubicBezTo>
                <a:cubicBezTo>
                  <a:pt x="30961" y="407212"/>
                  <a:pt x="30961" y="406165"/>
                  <a:pt x="31659" y="405816"/>
                </a:cubicBezTo>
                <a:cubicBezTo>
                  <a:pt x="50158" y="388713"/>
                  <a:pt x="55393" y="362885"/>
                  <a:pt x="71449" y="344735"/>
                </a:cubicBezTo>
                <a:cubicBezTo>
                  <a:pt x="87504" y="326934"/>
                  <a:pt x="104956" y="310181"/>
                  <a:pt x="124153" y="295521"/>
                </a:cubicBezTo>
                <a:cubicBezTo>
                  <a:pt x="154170" y="272834"/>
                  <a:pt x="188724" y="257825"/>
                  <a:pt x="225373" y="248402"/>
                </a:cubicBezTo>
                <a:cubicBezTo>
                  <a:pt x="251201" y="241770"/>
                  <a:pt x="278077" y="238280"/>
                  <a:pt x="304603" y="234789"/>
                </a:cubicBezTo>
                <a:cubicBezTo>
                  <a:pt x="322404" y="232346"/>
                  <a:pt x="340205" y="230252"/>
                  <a:pt x="358005" y="231648"/>
                </a:cubicBezTo>
                <a:cubicBezTo>
                  <a:pt x="389419" y="234440"/>
                  <a:pt x="420832" y="238978"/>
                  <a:pt x="451547" y="244562"/>
                </a:cubicBezTo>
                <a:cubicBezTo>
                  <a:pt x="469696" y="248052"/>
                  <a:pt x="485054" y="247005"/>
                  <a:pt x="500760" y="236534"/>
                </a:cubicBezTo>
                <a:cubicBezTo>
                  <a:pt x="537758" y="212102"/>
                  <a:pt x="575105" y="188368"/>
                  <a:pt x="613149" y="165331"/>
                </a:cubicBezTo>
                <a:cubicBezTo>
                  <a:pt x="663759" y="134616"/>
                  <a:pt x="714718" y="104250"/>
                  <a:pt x="766026" y="74583"/>
                </a:cubicBezTo>
                <a:cubicBezTo>
                  <a:pt x="799184" y="55386"/>
                  <a:pt x="832692" y="37236"/>
                  <a:pt x="866548" y="19086"/>
                </a:cubicBezTo>
                <a:cubicBezTo>
                  <a:pt x="879113" y="12455"/>
                  <a:pt x="892376" y="6870"/>
                  <a:pt x="905989" y="3031"/>
                </a:cubicBezTo>
                <a:cubicBezTo>
                  <a:pt x="928676" y="-3601"/>
                  <a:pt x="949269" y="936"/>
                  <a:pt x="968815" y="13851"/>
                </a:cubicBezTo>
                <a:cubicBezTo>
                  <a:pt x="999879" y="34095"/>
                  <a:pt x="1023962" y="60272"/>
                  <a:pt x="1040367" y="93779"/>
                </a:cubicBezTo>
                <a:cubicBezTo>
                  <a:pt x="1045253" y="103552"/>
                  <a:pt x="1045253" y="103552"/>
                  <a:pt x="1041414" y="116816"/>
                </a:cubicBezTo>
                <a:cubicBezTo>
                  <a:pt x="1030943" y="116467"/>
                  <a:pt x="1029547" y="107043"/>
                  <a:pt x="1025358" y="100411"/>
                </a:cubicBezTo>
                <a:cubicBezTo>
                  <a:pt x="1006859" y="70743"/>
                  <a:pt x="983823" y="47009"/>
                  <a:pt x="949967" y="35491"/>
                </a:cubicBezTo>
                <a:cubicBezTo>
                  <a:pt x="944033" y="33397"/>
                  <a:pt x="936704" y="32699"/>
                  <a:pt x="930770" y="34095"/>
                </a:cubicBezTo>
                <a:cubicBezTo>
                  <a:pt x="915762" y="38283"/>
                  <a:pt x="900404" y="42471"/>
                  <a:pt x="886094" y="49103"/>
                </a:cubicBezTo>
                <a:cubicBezTo>
                  <a:pt x="820475" y="79818"/>
                  <a:pt x="759743" y="118561"/>
                  <a:pt x="697615" y="155209"/>
                </a:cubicBezTo>
                <a:cubicBezTo>
                  <a:pt x="647355" y="184877"/>
                  <a:pt x="597094" y="215592"/>
                  <a:pt x="547182" y="245609"/>
                </a:cubicBezTo>
                <a:cubicBezTo>
                  <a:pt x="542644" y="248402"/>
                  <a:pt x="538456" y="251543"/>
                  <a:pt x="532871" y="255382"/>
                </a:cubicBezTo>
                <a:cubicBezTo>
                  <a:pt x="561143" y="278069"/>
                  <a:pt x="594301" y="290635"/>
                  <a:pt x="617687" y="318557"/>
                </a:cubicBezTo>
                <a:cubicBezTo>
                  <a:pt x="640723" y="346131"/>
                  <a:pt x="660967" y="374054"/>
                  <a:pt x="674230" y="406863"/>
                </a:cubicBezTo>
                <a:cubicBezTo>
                  <a:pt x="705643" y="404420"/>
                  <a:pt x="736009" y="402326"/>
                  <a:pt x="766724" y="399882"/>
                </a:cubicBezTo>
                <a:cubicBezTo>
                  <a:pt x="797439" y="397439"/>
                  <a:pt x="828154" y="394647"/>
                  <a:pt x="859916" y="391505"/>
                </a:cubicBezTo>
                <a:cubicBezTo>
                  <a:pt x="865850" y="379289"/>
                  <a:pt x="871085" y="366026"/>
                  <a:pt x="878415" y="353810"/>
                </a:cubicBezTo>
                <a:cubicBezTo>
                  <a:pt x="893423" y="327981"/>
                  <a:pt x="906687" y="300408"/>
                  <a:pt x="925535" y="277720"/>
                </a:cubicBezTo>
                <a:cubicBezTo>
                  <a:pt x="942637" y="257476"/>
                  <a:pt x="966023" y="242468"/>
                  <a:pt x="986965" y="225714"/>
                </a:cubicBezTo>
                <a:cubicBezTo>
                  <a:pt x="990804" y="222573"/>
                  <a:pt x="996737" y="221177"/>
                  <a:pt x="1000228" y="217687"/>
                </a:cubicBezTo>
                <a:cubicBezTo>
                  <a:pt x="1022217" y="196395"/>
                  <a:pt x="1051187" y="190113"/>
                  <a:pt x="1078760" y="181736"/>
                </a:cubicBezTo>
                <a:cubicBezTo>
                  <a:pt x="1095863" y="176501"/>
                  <a:pt x="1113315" y="173010"/>
                  <a:pt x="1130766" y="168473"/>
                </a:cubicBezTo>
                <a:cubicBezTo>
                  <a:pt x="1134955" y="167426"/>
                  <a:pt x="1139492" y="166379"/>
                  <a:pt x="1144030" y="166029"/>
                </a:cubicBezTo>
                <a:cubicBezTo>
                  <a:pt x="1202667" y="163237"/>
                  <a:pt x="1259560" y="172312"/>
                  <a:pt x="1314009" y="193952"/>
                </a:cubicBezTo>
                <a:cubicBezTo>
                  <a:pt x="1329716" y="200235"/>
                  <a:pt x="1343677" y="211055"/>
                  <a:pt x="1358337" y="220130"/>
                </a:cubicBezTo>
                <a:cubicBezTo>
                  <a:pt x="1364619" y="223969"/>
                  <a:pt x="1370553" y="228856"/>
                  <a:pt x="1377533" y="231299"/>
                </a:cubicBezTo>
                <a:cubicBezTo>
                  <a:pt x="1410343" y="244213"/>
                  <a:pt x="1436171" y="265155"/>
                  <a:pt x="1453274" y="296219"/>
                </a:cubicBezTo>
                <a:cubicBezTo>
                  <a:pt x="1470027" y="327283"/>
                  <a:pt x="1486432" y="358347"/>
                  <a:pt x="1503884" y="391156"/>
                </a:cubicBezTo>
                <a:cubicBezTo>
                  <a:pt x="1515402" y="385572"/>
                  <a:pt x="1528316" y="379638"/>
                  <a:pt x="1540881" y="373007"/>
                </a:cubicBezTo>
                <a:cubicBezTo>
                  <a:pt x="1579275" y="352763"/>
                  <a:pt x="1617669" y="332170"/>
                  <a:pt x="1656411" y="312275"/>
                </a:cubicBezTo>
                <a:cubicBezTo>
                  <a:pt x="1694456" y="292729"/>
                  <a:pt x="1732850" y="273532"/>
                  <a:pt x="1771244" y="254684"/>
                </a:cubicBezTo>
                <a:cubicBezTo>
                  <a:pt x="1821854" y="230252"/>
                  <a:pt x="1872812" y="205470"/>
                  <a:pt x="1923771" y="182085"/>
                </a:cubicBezTo>
                <a:cubicBezTo>
                  <a:pt x="1972985" y="159398"/>
                  <a:pt x="2022199" y="137409"/>
                  <a:pt x="2072111" y="116816"/>
                </a:cubicBezTo>
                <a:cubicBezTo>
                  <a:pt x="2091308" y="108788"/>
                  <a:pt x="2112250" y="104600"/>
                  <a:pt x="2132494" y="99364"/>
                </a:cubicBezTo>
                <a:cubicBezTo>
                  <a:pt x="2144710" y="96223"/>
                  <a:pt x="2155181" y="100760"/>
                  <a:pt x="2162162" y="110882"/>
                </a:cubicBezTo>
                <a:cubicBezTo>
                  <a:pt x="2170538" y="123447"/>
                  <a:pt x="2179962" y="136013"/>
                  <a:pt x="2184151" y="149974"/>
                </a:cubicBezTo>
                <a:cubicBezTo>
                  <a:pt x="2192877" y="179293"/>
                  <a:pt x="2198810" y="209659"/>
                  <a:pt x="2205442" y="239676"/>
                </a:cubicBezTo>
                <a:cubicBezTo>
                  <a:pt x="2206140" y="243166"/>
                  <a:pt x="2204395" y="247005"/>
                  <a:pt x="2204046" y="250845"/>
                </a:cubicBezTo>
                <a:cubicBezTo>
                  <a:pt x="2191830" y="252939"/>
                  <a:pt x="2192179" y="243864"/>
                  <a:pt x="2190433" y="236883"/>
                </a:cubicBezTo>
                <a:cubicBezTo>
                  <a:pt x="2184849" y="217337"/>
                  <a:pt x="2179962" y="197443"/>
                  <a:pt x="2173331" y="178246"/>
                </a:cubicBezTo>
                <a:cubicBezTo>
                  <a:pt x="2169142" y="166379"/>
                  <a:pt x="2163209" y="154511"/>
                  <a:pt x="2156926" y="143691"/>
                </a:cubicBezTo>
                <a:cubicBezTo>
                  <a:pt x="2148898" y="130079"/>
                  <a:pt x="2144012" y="127636"/>
                  <a:pt x="2129003" y="132522"/>
                </a:cubicBezTo>
                <a:cubicBezTo>
                  <a:pt x="2107712" y="139503"/>
                  <a:pt x="2086770" y="147531"/>
                  <a:pt x="2065828" y="155908"/>
                </a:cubicBezTo>
                <a:cubicBezTo>
                  <a:pt x="2042094" y="165331"/>
                  <a:pt x="2018360" y="174755"/>
                  <a:pt x="1994974" y="185226"/>
                </a:cubicBezTo>
                <a:cubicBezTo>
                  <a:pt x="1954486" y="203376"/>
                  <a:pt x="1913998" y="221875"/>
                  <a:pt x="1873860" y="240723"/>
                </a:cubicBezTo>
                <a:cubicBezTo>
                  <a:pt x="1814175" y="268995"/>
                  <a:pt x="1754141" y="297266"/>
                  <a:pt x="1694805" y="326236"/>
                </a:cubicBezTo>
                <a:cubicBezTo>
                  <a:pt x="1654317" y="345782"/>
                  <a:pt x="1614527" y="366724"/>
                  <a:pt x="1574389" y="387317"/>
                </a:cubicBezTo>
                <a:cubicBezTo>
                  <a:pt x="1556239" y="396741"/>
                  <a:pt x="1538438" y="406514"/>
                  <a:pt x="1520637" y="416287"/>
                </a:cubicBezTo>
                <a:cubicBezTo>
                  <a:pt x="1517147" y="418730"/>
                  <a:pt x="1513657" y="421522"/>
                  <a:pt x="1509817" y="424315"/>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2" name="Рисунок 1"/>
          <p:cNvPicPr>
            <a:picLocks noChangeAspect="1"/>
          </p:cNvPicPr>
          <p:nvPr/>
        </p:nvPicPr>
        <p:blipFill>
          <a:blip r:embed="rId3"/>
          <a:stretch>
            <a:fillRect/>
          </a:stretch>
        </p:blipFill>
        <p:spPr>
          <a:xfrm>
            <a:off x="3839975" y="0"/>
            <a:ext cx="5304025" cy="51435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p:nvPr/>
        </p:nvSpPr>
        <p:spPr>
          <a:xfrm>
            <a:off x="990600" y="4158218"/>
            <a:ext cx="2938800"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С СОЛНЦЕМ</a:t>
            </a:r>
            <a:endParaRPr sz="700" b="1" dirty="0">
              <a:solidFill>
                <a:schemeClr val="dk1"/>
              </a:solidFill>
              <a:latin typeface="Roboto"/>
              <a:ea typeface="Roboto"/>
              <a:cs typeface="Roboto"/>
              <a:sym typeface="Roboto"/>
            </a:endParaRPr>
          </a:p>
        </p:txBody>
      </p:sp>
      <p:cxnSp>
        <p:nvCxnSpPr>
          <p:cNvPr id="330" name="Google Shape;330;p29"/>
          <p:cNvCxnSpPr/>
          <p:nvPr/>
        </p:nvCxnSpPr>
        <p:spPr>
          <a:xfrm>
            <a:off x="4737625" y="0"/>
            <a:ext cx="0" cy="5153100"/>
          </a:xfrm>
          <a:prstGeom prst="straightConnector1">
            <a:avLst/>
          </a:prstGeom>
          <a:noFill/>
          <a:ln w="9525" cap="rnd" cmpd="sng">
            <a:solidFill>
              <a:srgbClr val="FE674E"/>
            </a:solidFill>
            <a:prstDash val="solid"/>
            <a:round/>
            <a:headEnd type="none" w="sm" len="sm"/>
            <a:tailEnd type="none" w="sm" len="sm"/>
          </a:ln>
        </p:spPr>
      </p:cxnSp>
      <p:sp>
        <p:nvSpPr>
          <p:cNvPr id="332" name="Google Shape;332;p29"/>
          <p:cNvSpPr txBox="1"/>
          <p:nvPr/>
        </p:nvSpPr>
        <p:spPr>
          <a:xfrm>
            <a:off x="5126231" y="482427"/>
            <a:ext cx="3741544" cy="4247317"/>
          </a:xfrm>
          <a:prstGeom prst="rect">
            <a:avLst/>
          </a:prstGeom>
          <a:noFill/>
          <a:ln>
            <a:noFill/>
          </a:ln>
        </p:spPr>
        <p:txBody>
          <a:bodyPr spcFirstLastPara="1" wrap="square" lIns="0" tIns="0" rIns="0" bIns="0" anchor="t" anchorCtr="0">
            <a:spAutoFit/>
          </a:bodyPr>
          <a:lstStyle/>
          <a:p>
            <a:pPr algn="just"/>
            <a:r>
              <a:rPr lang="ru-RU" sz="1200" dirty="0" smtClean="0">
                <a:latin typeface="Roboto" panose="020B0604020202020204" charset="0"/>
                <a:ea typeface="Roboto" panose="020B0604020202020204" charset="0"/>
              </a:rPr>
              <a:t>указывают</a:t>
            </a:r>
            <a:r>
              <a:rPr lang="ru-RU" sz="1200" dirty="0">
                <a:latin typeface="Roboto" panose="020B0604020202020204" charset="0"/>
                <a:ea typeface="Roboto" panose="020B0604020202020204" charset="0"/>
              </a:rPr>
              <a:t>,   что ваше эго будет выдвинуто на передовую линию некоторым образом. Ваше эго будет играть важную роль во взаимоотношениях. Либо может быть </a:t>
            </a:r>
            <a:r>
              <a:rPr lang="ru-RU" sz="1200" dirty="0" err="1">
                <a:latin typeface="Roboto" panose="020B0604020202020204" charset="0"/>
                <a:ea typeface="Roboto" panose="020B0604020202020204" charset="0"/>
              </a:rPr>
              <a:t>нанесен</a:t>
            </a:r>
            <a:r>
              <a:rPr lang="ru-RU" sz="1200" dirty="0">
                <a:latin typeface="Roboto" panose="020B0604020202020204" charset="0"/>
                <a:ea typeface="Roboto" panose="020B0604020202020204" charset="0"/>
              </a:rPr>
              <a:t> ущерб вашей гордости, либо вы можете добиться признания. У меня есть несколько примеров, когда люди получили повышение во время этого аспекта. Но, однако, у меня был случай, когда аспект транзитного северного узла к Солнцу материализовался в увольнение человека. Это заставило меня осознать, что хотя эго выдвигается на передний план кем- то другим во время транзитных аспектов узлов к Солнцу, конечный результат не всегда может быть желательным. Поэтому теперь при таких аспектах я советую запомнить, что мир</a:t>
            </a:r>
          </a:p>
          <a:p>
            <a:pPr algn="just"/>
            <a:r>
              <a:rPr lang="ru-RU" sz="1200" dirty="0">
                <a:latin typeface="Roboto" panose="020B0604020202020204" charset="0"/>
                <a:ea typeface="Roboto" panose="020B0604020202020204" charset="0"/>
              </a:rPr>
              <a:t>«направляет прожектор для подсветки на вас» и вы должны сделать свой наилучший шаг </a:t>
            </a:r>
            <a:r>
              <a:rPr lang="ru-RU" sz="1200" dirty="0" err="1">
                <a:latin typeface="Roboto" panose="020B0604020202020204" charset="0"/>
                <a:ea typeface="Roboto" panose="020B0604020202020204" charset="0"/>
              </a:rPr>
              <a:t>вперед</a:t>
            </a:r>
            <a:r>
              <a:rPr lang="ru-RU" sz="1200" dirty="0">
                <a:latin typeface="Roboto" panose="020B0604020202020204" charset="0"/>
                <a:ea typeface="Roboto" panose="020B0604020202020204" charset="0"/>
              </a:rPr>
              <a:t>. Вы можете подняться на ступень вверх. Вы можете обдумать, какое признание вы хотите получить, и работать в этом направлении. Это не должно сводиться к эго удовлетворению в карьере, это может касаться любой области по трактовке дома, где находится узел.</a:t>
            </a:r>
          </a:p>
        </p:txBody>
      </p:sp>
      <p:sp>
        <p:nvSpPr>
          <p:cNvPr id="343" name="Google Shape;343;p29"/>
          <p:cNvSpPr/>
          <p:nvPr/>
        </p:nvSpPr>
        <p:spPr>
          <a:xfrm>
            <a:off x="4617707" y="560706"/>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29"/>
          <p:cNvSpPr/>
          <p:nvPr/>
        </p:nvSpPr>
        <p:spPr>
          <a:xfrm>
            <a:off x="4617707" y="1647451"/>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29"/>
          <p:cNvSpPr/>
          <p:nvPr/>
        </p:nvSpPr>
        <p:spPr>
          <a:xfrm>
            <a:off x="4617707" y="2734195"/>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29"/>
          <p:cNvSpPr/>
          <p:nvPr/>
        </p:nvSpPr>
        <p:spPr>
          <a:xfrm>
            <a:off x="4617707" y="3830464"/>
            <a:ext cx="251906" cy="241221"/>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p:nvPr/>
        </p:nvSpPr>
        <p:spPr>
          <a:xfrm>
            <a:off x="1228725" y="4158218"/>
            <a:ext cx="2938800"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С ЛУНОЙ</a:t>
            </a:r>
            <a:endParaRPr sz="700" b="1" dirty="0">
              <a:solidFill>
                <a:schemeClr val="dk1"/>
              </a:solidFill>
              <a:latin typeface="Roboto"/>
              <a:ea typeface="Roboto"/>
              <a:cs typeface="Roboto"/>
              <a:sym typeface="Roboto"/>
            </a:endParaRPr>
          </a:p>
        </p:txBody>
      </p:sp>
      <p:cxnSp>
        <p:nvCxnSpPr>
          <p:cNvPr id="330" name="Google Shape;330;p29"/>
          <p:cNvCxnSpPr/>
          <p:nvPr/>
        </p:nvCxnSpPr>
        <p:spPr>
          <a:xfrm>
            <a:off x="4737625" y="0"/>
            <a:ext cx="0" cy="5153100"/>
          </a:xfrm>
          <a:prstGeom prst="straightConnector1">
            <a:avLst/>
          </a:prstGeom>
          <a:noFill/>
          <a:ln w="9525" cap="rnd" cmpd="sng">
            <a:solidFill>
              <a:srgbClr val="FE674E"/>
            </a:solidFill>
            <a:prstDash val="solid"/>
            <a:round/>
            <a:headEnd type="none" w="sm" len="sm"/>
            <a:tailEnd type="none" w="sm" len="sm"/>
          </a:ln>
        </p:spPr>
      </p:cxnSp>
      <p:sp>
        <p:nvSpPr>
          <p:cNvPr id="332" name="Google Shape;332;p29"/>
          <p:cNvSpPr txBox="1"/>
          <p:nvPr/>
        </p:nvSpPr>
        <p:spPr>
          <a:xfrm>
            <a:off x="5126231" y="482427"/>
            <a:ext cx="3741544" cy="3877985"/>
          </a:xfrm>
          <a:prstGeom prst="rect">
            <a:avLst/>
          </a:prstGeom>
          <a:noFill/>
          <a:ln>
            <a:noFill/>
          </a:ln>
        </p:spPr>
        <p:txBody>
          <a:bodyPr spcFirstLastPara="1" wrap="square" lIns="0" tIns="0" rIns="0" bIns="0" anchor="t" anchorCtr="0">
            <a:spAutoFit/>
          </a:bodyPr>
          <a:lstStyle/>
          <a:p>
            <a:pPr algn="just"/>
            <a:r>
              <a:rPr lang="ru-RU" sz="1200" dirty="0">
                <a:latin typeface="Roboto" panose="020B0604020202020204" charset="0"/>
                <a:ea typeface="Roboto" panose="020B0604020202020204" charset="0"/>
              </a:rPr>
              <a:t>вы можете быть поставлены в эмоциональные ситуации или можете обнаружить взывание к вашей материнской природе. Другие могут оказывать влияния на ваши чувства, либо выводя из равновесия, либо оказывая эмоциональную поддержку. Во время таких периодов вы можете быть более	чувствительны	</a:t>
            </a:r>
            <a:r>
              <a:rPr lang="ru-RU" sz="1200" dirty="0" smtClean="0">
                <a:latin typeface="Roboto" panose="020B0604020202020204" charset="0"/>
                <a:ea typeface="Roboto" panose="020B0604020202020204" charset="0"/>
              </a:rPr>
              <a:t>к действиям других</a:t>
            </a:r>
            <a:r>
              <a:rPr lang="ru-RU" sz="1200" dirty="0">
                <a:latin typeface="Roboto" panose="020B0604020202020204" charset="0"/>
                <a:ea typeface="Roboto" panose="020B0604020202020204" charset="0"/>
              </a:rPr>
              <a:t>	</a:t>
            </a:r>
            <a:r>
              <a:rPr lang="ru-RU" sz="1200" dirty="0" smtClean="0">
                <a:latin typeface="Roboto" panose="020B0604020202020204" charset="0"/>
                <a:ea typeface="Roboto" panose="020B0604020202020204" charset="0"/>
              </a:rPr>
              <a:t> и</a:t>
            </a:r>
            <a:r>
              <a:rPr lang="ru-RU" sz="1200" dirty="0">
                <a:latin typeface="Roboto" panose="020B0604020202020204" charset="0"/>
                <a:ea typeface="Roboto" panose="020B0604020202020204" charset="0"/>
              </a:rPr>
              <a:t>	</a:t>
            </a:r>
            <a:r>
              <a:rPr lang="ru-RU" sz="1200" dirty="0" smtClean="0">
                <a:latin typeface="Roboto" panose="020B0604020202020204" charset="0"/>
                <a:ea typeface="Roboto" panose="020B0604020202020204" charset="0"/>
              </a:rPr>
              <a:t>поэтому возникнет тенденция </a:t>
            </a:r>
            <a:r>
              <a:rPr lang="ru-RU" sz="1200" dirty="0">
                <a:latin typeface="Roboto" panose="020B0604020202020204" charset="0"/>
                <a:ea typeface="Roboto" panose="020B0604020202020204" charset="0"/>
              </a:rPr>
              <a:t>эмоциональных и инстинктивных реакций во взаимоотношениях. Могут всплывать эмоциональные вопросы, которые были заперты в подсознании, и вводить вас в соприкосновение с чувствами из вашего прошлого. Если такое происходит, рассмотрите их тщательно,	а не пытайтесь подавить </a:t>
            </a:r>
            <a:r>
              <a:rPr lang="ru-RU" sz="1200" dirty="0" smtClean="0">
                <a:latin typeface="Roboto" panose="020B0604020202020204" charset="0"/>
                <a:ea typeface="Roboto" panose="020B0604020202020204" charset="0"/>
              </a:rPr>
              <a:t>их, поскольку </a:t>
            </a:r>
            <a:r>
              <a:rPr lang="ru-RU" sz="1200" dirty="0">
                <a:latin typeface="Roboto" panose="020B0604020202020204" charset="0"/>
                <a:ea typeface="Roboto" panose="020B0604020202020204" charset="0"/>
              </a:rPr>
              <a:t>таким </a:t>
            </a:r>
            <a:r>
              <a:rPr lang="ru-RU" sz="1200" dirty="0" err="1">
                <a:latin typeface="Roboto" panose="020B0604020202020204" charset="0"/>
                <a:ea typeface="Roboto" panose="020B0604020202020204" charset="0"/>
              </a:rPr>
              <a:t>путем</a:t>
            </a:r>
            <a:r>
              <a:rPr lang="ru-RU" sz="1200" dirty="0">
                <a:latin typeface="Roboto" panose="020B0604020202020204" charset="0"/>
                <a:ea typeface="Roboto" panose="020B0604020202020204" charset="0"/>
              </a:rPr>
              <a:t> вы можете освободиться   от   старых   навязчивых   идей. </a:t>
            </a:r>
            <a:r>
              <a:rPr lang="ru-RU" sz="1200" dirty="0" smtClean="0">
                <a:latin typeface="Roboto" panose="020B0604020202020204" charset="0"/>
                <a:ea typeface="Roboto" panose="020B0604020202020204" charset="0"/>
              </a:rPr>
              <a:t>Чувствительность, связанная </a:t>
            </a:r>
            <a:r>
              <a:rPr lang="ru-RU" sz="1200" dirty="0">
                <a:latin typeface="Roboto" panose="020B0604020202020204" charset="0"/>
                <a:ea typeface="Roboto" panose="020B0604020202020204" charset="0"/>
              </a:rPr>
              <a:t>с этими аспектами, также может проявиться в нежности и сострадании в контактах, которые происходят во время этих аспектов.</a:t>
            </a:r>
          </a:p>
          <a:p>
            <a:pPr algn="just"/>
            <a:r>
              <a:rPr lang="ru-RU" sz="1200" dirty="0">
                <a:latin typeface="Roboto" panose="020B0604020202020204" charset="0"/>
                <a:ea typeface="Roboto" panose="020B0604020202020204" charset="0"/>
              </a:rPr>
              <a:t> </a:t>
            </a:r>
          </a:p>
        </p:txBody>
      </p:sp>
      <p:sp>
        <p:nvSpPr>
          <p:cNvPr id="343" name="Google Shape;343;p29"/>
          <p:cNvSpPr/>
          <p:nvPr/>
        </p:nvSpPr>
        <p:spPr>
          <a:xfrm>
            <a:off x="4617707" y="560706"/>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29"/>
          <p:cNvSpPr/>
          <p:nvPr/>
        </p:nvSpPr>
        <p:spPr>
          <a:xfrm>
            <a:off x="4617707" y="1647451"/>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29"/>
          <p:cNvSpPr/>
          <p:nvPr/>
        </p:nvSpPr>
        <p:spPr>
          <a:xfrm>
            <a:off x="4617707" y="2734195"/>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29"/>
          <p:cNvSpPr/>
          <p:nvPr/>
        </p:nvSpPr>
        <p:spPr>
          <a:xfrm>
            <a:off x="4617707" y="3830464"/>
            <a:ext cx="251906" cy="241221"/>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21</a:t>
            </a:fld>
            <a:endParaRPr/>
          </a:p>
        </p:txBody>
      </p:sp>
    </p:spTree>
    <p:extLst>
      <p:ext uri="{BB962C8B-B14F-4D97-AF65-F5344CB8AC3E}">
        <p14:creationId xmlns:p14="http://schemas.microsoft.com/office/powerpoint/2010/main" val="19225584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p:nvPr/>
        </p:nvSpPr>
        <p:spPr>
          <a:xfrm>
            <a:off x="714374" y="4158218"/>
            <a:ext cx="3438525"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С МЕРКУРИЕМ</a:t>
            </a:r>
            <a:endParaRPr sz="700" b="1" dirty="0">
              <a:solidFill>
                <a:schemeClr val="dk1"/>
              </a:solidFill>
              <a:latin typeface="Roboto"/>
              <a:ea typeface="Roboto"/>
              <a:cs typeface="Roboto"/>
              <a:sym typeface="Roboto"/>
            </a:endParaRPr>
          </a:p>
        </p:txBody>
      </p:sp>
      <p:cxnSp>
        <p:nvCxnSpPr>
          <p:cNvPr id="330" name="Google Shape;330;p29"/>
          <p:cNvCxnSpPr/>
          <p:nvPr/>
        </p:nvCxnSpPr>
        <p:spPr>
          <a:xfrm>
            <a:off x="4737625" y="0"/>
            <a:ext cx="0" cy="5153100"/>
          </a:xfrm>
          <a:prstGeom prst="straightConnector1">
            <a:avLst/>
          </a:prstGeom>
          <a:noFill/>
          <a:ln w="9525" cap="rnd" cmpd="sng">
            <a:solidFill>
              <a:srgbClr val="FE674E"/>
            </a:solidFill>
            <a:prstDash val="solid"/>
            <a:round/>
            <a:headEnd type="none" w="sm" len="sm"/>
            <a:tailEnd type="none" w="sm" len="sm"/>
          </a:ln>
        </p:spPr>
      </p:cxnSp>
      <p:sp>
        <p:nvSpPr>
          <p:cNvPr id="332" name="Google Shape;332;p29"/>
          <p:cNvSpPr txBox="1"/>
          <p:nvPr/>
        </p:nvSpPr>
        <p:spPr>
          <a:xfrm>
            <a:off x="5126231" y="482427"/>
            <a:ext cx="3741544" cy="1846659"/>
          </a:xfrm>
          <a:prstGeom prst="rect">
            <a:avLst/>
          </a:prstGeom>
          <a:noFill/>
          <a:ln>
            <a:noFill/>
          </a:ln>
        </p:spPr>
        <p:txBody>
          <a:bodyPr spcFirstLastPara="1" wrap="square" lIns="0" tIns="0" rIns="0" bIns="0" anchor="t" anchorCtr="0">
            <a:spAutoFit/>
          </a:bodyPr>
          <a:lstStyle/>
          <a:p>
            <a:pPr algn="just"/>
            <a:r>
              <a:rPr lang="ru-RU" sz="1200" dirty="0" smtClean="0">
                <a:latin typeface="Roboto" panose="020B0604020202020204" charset="0"/>
                <a:ea typeface="Roboto" panose="020B0604020202020204" charset="0"/>
              </a:rPr>
              <a:t>Указывает  </a:t>
            </a:r>
            <a:r>
              <a:rPr lang="ru-RU" sz="1200" dirty="0">
                <a:latin typeface="Roboto" panose="020B0604020202020204" charset="0"/>
                <a:ea typeface="Roboto" panose="020B0604020202020204" charset="0"/>
              </a:rPr>
              <a:t>вам, что общение в той или иной форме будет важным во взаимоотношениях. Вы можете чувствовать, что другие вынуждают вас слишком много говорить или писать или вы можете наслаждаться общением с другими. Если есть люди, с которыми вы хотите связаться, выберите время как раз перед этими аспектами для звонка к ним или отправки письма. Вы можете поддерживать взаимодействие или с вами могут связаться во время таких периодов.</a:t>
            </a:r>
          </a:p>
        </p:txBody>
      </p:sp>
      <p:sp>
        <p:nvSpPr>
          <p:cNvPr id="343" name="Google Shape;343;p29"/>
          <p:cNvSpPr/>
          <p:nvPr/>
        </p:nvSpPr>
        <p:spPr>
          <a:xfrm>
            <a:off x="4617707" y="560706"/>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29"/>
          <p:cNvSpPr/>
          <p:nvPr/>
        </p:nvSpPr>
        <p:spPr>
          <a:xfrm>
            <a:off x="4617707" y="1647451"/>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29"/>
          <p:cNvSpPr/>
          <p:nvPr/>
        </p:nvSpPr>
        <p:spPr>
          <a:xfrm>
            <a:off x="4617707" y="2734195"/>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29"/>
          <p:cNvSpPr/>
          <p:nvPr/>
        </p:nvSpPr>
        <p:spPr>
          <a:xfrm>
            <a:off x="4617707" y="3830464"/>
            <a:ext cx="251906" cy="241221"/>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22</a:t>
            </a:fld>
            <a:endParaRPr/>
          </a:p>
        </p:txBody>
      </p:sp>
    </p:spTree>
    <p:extLst>
      <p:ext uri="{BB962C8B-B14F-4D97-AF65-F5344CB8AC3E}">
        <p14:creationId xmlns:p14="http://schemas.microsoft.com/office/powerpoint/2010/main" val="3285772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p:nvPr/>
        </p:nvSpPr>
        <p:spPr>
          <a:xfrm>
            <a:off x="1167113" y="4158218"/>
            <a:ext cx="3438525"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С ВЕНЕРОЙ</a:t>
            </a:r>
            <a:endParaRPr sz="700" b="1" dirty="0">
              <a:solidFill>
                <a:schemeClr val="dk1"/>
              </a:solidFill>
              <a:latin typeface="Roboto"/>
              <a:ea typeface="Roboto"/>
              <a:cs typeface="Roboto"/>
              <a:sym typeface="Roboto"/>
            </a:endParaRPr>
          </a:p>
        </p:txBody>
      </p:sp>
      <p:cxnSp>
        <p:nvCxnSpPr>
          <p:cNvPr id="330" name="Google Shape;330;p29"/>
          <p:cNvCxnSpPr/>
          <p:nvPr/>
        </p:nvCxnSpPr>
        <p:spPr>
          <a:xfrm>
            <a:off x="4737625" y="0"/>
            <a:ext cx="0" cy="5153100"/>
          </a:xfrm>
          <a:prstGeom prst="straightConnector1">
            <a:avLst/>
          </a:prstGeom>
          <a:noFill/>
          <a:ln w="9525" cap="rnd" cmpd="sng">
            <a:solidFill>
              <a:srgbClr val="FE674E"/>
            </a:solidFill>
            <a:prstDash val="solid"/>
            <a:round/>
            <a:headEnd type="none" w="sm" len="sm"/>
            <a:tailEnd type="none" w="sm" len="sm"/>
          </a:ln>
        </p:spPr>
      </p:cxnSp>
      <p:sp>
        <p:nvSpPr>
          <p:cNvPr id="332" name="Google Shape;332;p29"/>
          <p:cNvSpPr txBox="1"/>
          <p:nvPr/>
        </p:nvSpPr>
        <p:spPr>
          <a:xfrm>
            <a:off x="5126231" y="482427"/>
            <a:ext cx="3741544" cy="4062651"/>
          </a:xfrm>
          <a:prstGeom prst="rect">
            <a:avLst/>
          </a:prstGeom>
          <a:noFill/>
          <a:ln>
            <a:noFill/>
          </a:ln>
        </p:spPr>
        <p:txBody>
          <a:bodyPr spcFirstLastPara="1" wrap="square" lIns="0" tIns="0" rIns="0" bIns="0" anchor="t" anchorCtr="0">
            <a:spAutoFit/>
          </a:bodyPr>
          <a:lstStyle/>
          <a:p>
            <a:pPr algn="just"/>
            <a:r>
              <a:rPr lang="ru-RU" sz="1200" dirty="0">
                <a:latin typeface="Roboto" panose="020B0604020202020204" charset="0"/>
                <a:ea typeface="Roboto" panose="020B0604020202020204" charset="0"/>
              </a:rPr>
              <a:t>вы должны подготовиться к социальному взаимодействию. Вы можете запланировать вечеринку так, чтобы пригласить людей, чья компания будет вам приятна. Таким способом вы можете избежать возможных ощущений, что вы растрачиваете </a:t>
            </a:r>
            <a:r>
              <a:rPr lang="ru-RU" sz="1200" dirty="0" err="1">
                <a:latin typeface="Roboto" panose="020B0604020202020204" charset="0"/>
                <a:ea typeface="Roboto" panose="020B0604020202020204" charset="0"/>
              </a:rPr>
              <a:t>свое</a:t>
            </a:r>
            <a:r>
              <a:rPr lang="ru-RU" sz="1200" dirty="0">
                <a:latin typeface="Roboto" panose="020B0604020202020204" charset="0"/>
                <a:ea typeface="Roboto" panose="020B0604020202020204" charset="0"/>
              </a:rPr>
              <a:t> время. Это не простой период для усердной работы.	Другие	</a:t>
            </a:r>
            <a:r>
              <a:rPr lang="ru-RU" sz="1200" dirty="0" smtClean="0">
                <a:latin typeface="Roboto" panose="020B0604020202020204" charset="0"/>
                <a:ea typeface="Roboto" panose="020B0604020202020204" charset="0"/>
              </a:rPr>
              <a:t>люди могут мешать</a:t>
            </a:r>
            <a:r>
              <a:rPr lang="ru-RU" sz="1200" dirty="0">
                <a:latin typeface="Roboto" panose="020B0604020202020204" charset="0"/>
                <a:ea typeface="Roboto" panose="020B0604020202020204" charset="0"/>
              </a:rPr>
              <a:t>	вам,	</a:t>
            </a:r>
            <a:r>
              <a:rPr lang="ru-RU" sz="1200" dirty="0" smtClean="0">
                <a:latin typeface="Roboto" panose="020B0604020202020204" charset="0"/>
                <a:ea typeface="Roboto" panose="020B0604020202020204" charset="0"/>
              </a:rPr>
              <a:t>предлагая присоединиться</a:t>
            </a:r>
            <a:r>
              <a:rPr lang="ru-RU" sz="1200" dirty="0">
                <a:latin typeface="Roboto" panose="020B0604020202020204" charset="0"/>
                <a:ea typeface="Roboto" panose="020B0604020202020204" charset="0"/>
              </a:rPr>
              <a:t>	к	их легкомысленной деятельности. В такие периоды может быть трудно придерживаться сжатого рабочего расписания, даже если другие транзиты указывают, что вы должны это сделать. Вы можете чувствовать, что некоторые люди растрачивают ваше время или можете наслаждаться радостями общения с другими. Вы можете отправиться в приятную поездку, чтобы получить полную выгоду от Венеры. Но если это невозможно, по крайней мере, перестройте ваше расписание, чтобы образовалось время получать удовольствие от вашей Венеры, а не сражаться с ней.</a:t>
            </a:r>
          </a:p>
        </p:txBody>
      </p:sp>
      <p:sp>
        <p:nvSpPr>
          <p:cNvPr id="343" name="Google Shape;343;p29"/>
          <p:cNvSpPr/>
          <p:nvPr/>
        </p:nvSpPr>
        <p:spPr>
          <a:xfrm>
            <a:off x="4617707" y="560706"/>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29"/>
          <p:cNvSpPr/>
          <p:nvPr/>
        </p:nvSpPr>
        <p:spPr>
          <a:xfrm>
            <a:off x="4617707" y="1647451"/>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29"/>
          <p:cNvSpPr/>
          <p:nvPr/>
        </p:nvSpPr>
        <p:spPr>
          <a:xfrm>
            <a:off x="4617707" y="2734195"/>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29"/>
          <p:cNvSpPr/>
          <p:nvPr/>
        </p:nvSpPr>
        <p:spPr>
          <a:xfrm>
            <a:off x="4617707" y="3830464"/>
            <a:ext cx="251906" cy="241221"/>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23</a:t>
            </a:fld>
            <a:endParaRPr/>
          </a:p>
        </p:txBody>
      </p:sp>
    </p:spTree>
    <p:extLst>
      <p:ext uri="{BB962C8B-B14F-4D97-AF65-F5344CB8AC3E}">
        <p14:creationId xmlns:p14="http://schemas.microsoft.com/office/powerpoint/2010/main" val="8804558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p:nvPr/>
        </p:nvSpPr>
        <p:spPr>
          <a:xfrm>
            <a:off x="1179182" y="4158218"/>
            <a:ext cx="3438525"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С МАРСОМ</a:t>
            </a:r>
            <a:endParaRPr sz="700" b="1" dirty="0">
              <a:solidFill>
                <a:schemeClr val="dk1"/>
              </a:solidFill>
              <a:latin typeface="Roboto"/>
              <a:ea typeface="Roboto"/>
              <a:cs typeface="Roboto"/>
              <a:sym typeface="Roboto"/>
            </a:endParaRPr>
          </a:p>
        </p:txBody>
      </p:sp>
      <p:cxnSp>
        <p:nvCxnSpPr>
          <p:cNvPr id="330" name="Google Shape;330;p29"/>
          <p:cNvCxnSpPr/>
          <p:nvPr/>
        </p:nvCxnSpPr>
        <p:spPr>
          <a:xfrm>
            <a:off x="4737625" y="0"/>
            <a:ext cx="0" cy="5153100"/>
          </a:xfrm>
          <a:prstGeom prst="straightConnector1">
            <a:avLst/>
          </a:prstGeom>
          <a:noFill/>
          <a:ln w="9525" cap="rnd" cmpd="sng">
            <a:solidFill>
              <a:srgbClr val="FE674E"/>
            </a:solidFill>
            <a:prstDash val="solid"/>
            <a:round/>
            <a:headEnd type="none" w="sm" len="sm"/>
            <a:tailEnd type="none" w="sm" len="sm"/>
          </a:ln>
        </p:spPr>
      </p:cxnSp>
      <p:sp>
        <p:nvSpPr>
          <p:cNvPr id="332" name="Google Shape;332;p29"/>
          <p:cNvSpPr txBox="1"/>
          <p:nvPr/>
        </p:nvSpPr>
        <p:spPr>
          <a:xfrm>
            <a:off x="5126231" y="482427"/>
            <a:ext cx="3741544" cy="2769989"/>
          </a:xfrm>
          <a:prstGeom prst="rect">
            <a:avLst/>
          </a:prstGeom>
          <a:noFill/>
          <a:ln>
            <a:noFill/>
          </a:ln>
        </p:spPr>
        <p:txBody>
          <a:bodyPr spcFirstLastPara="1" wrap="square" lIns="0" tIns="0" rIns="0" bIns="0" anchor="t" anchorCtr="0">
            <a:spAutoFit/>
          </a:bodyPr>
          <a:lstStyle/>
          <a:p>
            <a:pPr algn="just"/>
            <a:r>
              <a:rPr lang="ru-RU" sz="1200" dirty="0">
                <a:latin typeface="Roboto" panose="020B0604020202020204" charset="0"/>
                <a:ea typeface="Roboto" panose="020B0604020202020204" charset="0"/>
              </a:rPr>
              <a:t>указывают на то, что вас возможно попросят проявить инициативу некоторым образом. Контакты во время таких аспектов могут быть стимулирующими, но вы также можете обнаружить, что легко раздражаетесь или что некоторые люди вызывают у вас желание к спорам. Поскольку такой период не является временем для сидячего взаимодействия, вы можете захотеть удостовериться в своей физической активности, предпочтительно с другими. Один мой клиент отправился в групповой пеший поход во время аспекта узла к Марсу. Он вернулся домой очень усталый, но не рассказывал ни о каких неприятных столкновениях. Это время многих споров, но достаточно активное.</a:t>
            </a:r>
          </a:p>
        </p:txBody>
      </p:sp>
      <p:sp>
        <p:nvSpPr>
          <p:cNvPr id="343" name="Google Shape;343;p29"/>
          <p:cNvSpPr/>
          <p:nvPr/>
        </p:nvSpPr>
        <p:spPr>
          <a:xfrm>
            <a:off x="4617707" y="560706"/>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29"/>
          <p:cNvSpPr/>
          <p:nvPr/>
        </p:nvSpPr>
        <p:spPr>
          <a:xfrm>
            <a:off x="4617707" y="1647451"/>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29"/>
          <p:cNvSpPr/>
          <p:nvPr/>
        </p:nvSpPr>
        <p:spPr>
          <a:xfrm>
            <a:off x="4617707" y="2734195"/>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29"/>
          <p:cNvSpPr/>
          <p:nvPr/>
        </p:nvSpPr>
        <p:spPr>
          <a:xfrm>
            <a:off x="4617707" y="3830464"/>
            <a:ext cx="251906" cy="241221"/>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24</a:t>
            </a:fld>
            <a:endParaRPr/>
          </a:p>
        </p:txBody>
      </p:sp>
    </p:spTree>
    <p:extLst>
      <p:ext uri="{BB962C8B-B14F-4D97-AF65-F5344CB8AC3E}">
        <p14:creationId xmlns:p14="http://schemas.microsoft.com/office/powerpoint/2010/main" val="25448955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p:nvPr/>
        </p:nvSpPr>
        <p:spPr>
          <a:xfrm>
            <a:off x="918467" y="4158218"/>
            <a:ext cx="3438525"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С ЮПИТЕРОМ</a:t>
            </a:r>
            <a:endParaRPr sz="700" b="1" dirty="0">
              <a:solidFill>
                <a:schemeClr val="dk1"/>
              </a:solidFill>
              <a:latin typeface="Roboto"/>
              <a:ea typeface="Roboto"/>
              <a:cs typeface="Roboto"/>
              <a:sym typeface="Roboto"/>
            </a:endParaRPr>
          </a:p>
        </p:txBody>
      </p:sp>
      <p:cxnSp>
        <p:nvCxnSpPr>
          <p:cNvPr id="330" name="Google Shape;330;p29"/>
          <p:cNvCxnSpPr/>
          <p:nvPr/>
        </p:nvCxnSpPr>
        <p:spPr>
          <a:xfrm>
            <a:off x="4737625" y="0"/>
            <a:ext cx="0" cy="5153100"/>
          </a:xfrm>
          <a:prstGeom prst="straightConnector1">
            <a:avLst/>
          </a:prstGeom>
          <a:noFill/>
          <a:ln w="9525" cap="rnd" cmpd="sng">
            <a:solidFill>
              <a:srgbClr val="FE674E"/>
            </a:solidFill>
            <a:prstDash val="solid"/>
            <a:round/>
            <a:headEnd type="none" w="sm" len="sm"/>
            <a:tailEnd type="none" w="sm" len="sm"/>
          </a:ln>
        </p:spPr>
      </p:cxnSp>
      <p:sp>
        <p:nvSpPr>
          <p:cNvPr id="332" name="Google Shape;332;p29"/>
          <p:cNvSpPr txBox="1"/>
          <p:nvPr/>
        </p:nvSpPr>
        <p:spPr>
          <a:xfrm>
            <a:off x="5126231" y="482427"/>
            <a:ext cx="3741544" cy="4231928"/>
          </a:xfrm>
          <a:prstGeom prst="rect">
            <a:avLst/>
          </a:prstGeom>
          <a:noFill/>
          <a:ln>
            <a:noFill/>
          </a:ln>
        </p:spPr>
        <p:txBody>
          <a:bodyPr spcFirstLastPara="1" wrap="square" lIns="0" tIns="0" rIns="0" bIns="0" anchor="t" anchorCtr="0">
            <a:spAutoFit/>
          </a:bodyPr>
          <a:lstStyle/>
          <a:p>
            <a:pPr algn="just"/>
            <a:r>
              <a:rPr lang="ru-RU" sz="1100" dirty="0">
                <a:latin typeface="Roboto" panose="020B0604020202020204" charset="0"/>
                <a:ea typeface="Roboto" panose="020B0604020202020204" charset="0"/>
              </a:rPr>
              <a:t>вы возможно обнаружите, что люди помогают вам развиваться некоторым образом или, как в случае Венеры, что ваше время растрачивается другими. Вы можете ощущать, что другие слишком много ожидают от вас или вы можете развиваться через взаимодействие. Это прекрасный период записаться на курсы (по теме дома, где стоит Узел) или отправиться в поездку. Поставить себя в ситуации и перед людьми, которые могут помочь вам расти, гораздо более предпочтительно, чем просто сидеть и ждать, что </a:t>
            </a:r>
            <a:r>
              <a:rPr lang="ru-RU" sz="1100" dirty="0" err="1">
                <a:latin typeface="Roboto" panose="020B0604020202020204" charset="0"/>
                <a:ea typeface="Roboto" panose="020B0604020202020204" charset="0"/>
              </a:rPr>
              <a:t>произойдет</a:t>
            </a:r>
            <a:r>
              <a:rPr lang="ru-RU" sz="1100" dirty="0">
                <a:latin typeface="Roboto" panose="020B0604020202020204" charset="0"/>
                <a:ea typeface="Roboto" panose="020B0604020202020204" charset="0"/>
              </a:rPr>
              <a:t>. Одна моя студентка, которая полагала, что соединение Северного Узла с Юпитером может принести ей только нечто «удивительное», сидела сложа руки и ждала, пока на </a:t>
            </a:r>
            <a:r>
              <a:rPr lang="ru-RU" sz="1100" dirty="0" err="1">
                <a:latin typeface="Roboto" panose="020B0604020202020204" charset="0"/>
                <a:ea typeface="Roboto" panose="020B0604020202020204" charset="0"/>
              </a:rPr>
              <a:t>нее</a:t>
            </a:r>
            <a:r>
              <a:rPr lang="ru-RU" sz="1100" dirty="0">
                <a:latin typeface="Roboto" panose="020B0604020202020204" charset="0"/>
                <a:ea typeface="Roboto" panose="020B0604020202020204" charset="0"/>
              </a:rPr>
              <a:t> не </a:t>
            </a:r>
            <a:r>
              <a:rPr lang="ru-RU" sz="1100" dirty="0" err="1">
                <a:latin typeface="Roboto" panose="020B0604020202020204" charset="0"/>
                <a:ea typeface="Roboto" panose="020B0604020202020204" charset="0"/>
              </a:rPr>
              <a:t>снизойдет</a:t>
            </a:r>
            <a:r>
              <a:rPr lang="ru-RU" sz="1100" dirty="0">
                <a:latin typeface="Roboto" panose="020B0604020202020204" charset="0"/>
                <a:ea typeface="Roboto" panose="020B0604020202020204" charset="0"/>
              </a:rPr>
              <a:t> изобилие. Но произошло следующее: на работе она получила столько заданий, что вынуждена была работать сверхурочно. Конечно, это приносила немного больше денег, но она предпочла бы оставить работу на время. Когда она приезжала домой, то выяснялось, что она нужна для какого- то дела каждому члену семьи. Она чувствовала, что приятно быть нужной, но переутомление не позволяло ей полностью оценить это. И в заключение начала бурлить </a:t>
            </a:r>
            <a:r>
              <a:rPr lang="ru-RU" sz="1100" dirty="0" err="1">
                <a:latin typeface="Roboto" panose="020B0604020202020204" charset="0"/>
                <a:ea typeface="Roboto" panose="020B0604020202020204" charset="0"/>
              </a:rPr>
              <a:t>ее</a:t>
            </a:r>
            <a:r>
              <a:rPr lang="ru-RU" sz="1100" dirty="0">
                <a:latin typeface="Roboto" panose="020B0604020202020204" charset="0"/>
                <a:ea typeface="Roboto" panose="020B0604020202020204" charset="0"/>
              </a:rPr>
              <a:t> общественная жизнь. Казалось, что каждый, кто знал </a:t>
            </a:r>
            <a:r>
              <a:rPr lang="ru-RU" sz="1100" dirty="0" err="1">
                <a:latin typeface="Roboto" panose="020B0604020202020204" charset="0"/>
                <a:ea typeface="Roboto" panose="020B0604020202020204" charset="0"/>
              </a:rPr>
              <a:t>ее</a:t>
            </a:r>
            <a:r>
              <a:rPr lang="ru-RU" sz="1100" dirty="0">
                <a:latin typeface="Roboto" panose="020B0604020202020204" charset="0"/>
                <a:ea typeface="Roboto" panose="020B0604020202020204" charset="0"/>
              </a:rPr>
              <a:t>, стремился к </a:t>
            </a:r>
            <a:r>
              <a:rPr lang="ru-RU" sz="1100" dirty="0" err="1">
                <a:latin typeface="Roboto" panose="020B0604020202020204" charset="0"/>
                <a:ea typeface="Roboto" panose="020B0604020202020204" charset="0"/>
              </a:rPr>
              <a:t>ее</a:t>
            </a:r>
            <a:r>
              <a:rPr lang="ru-RU" sz="1100" dirty="0">
                <a:latin typeface="Roboto" panose="020B0604020202020204" charset="0"/>
                <a:ea typeface="Roboto" panose="020B0604020202020204" charset="0"/>
              </a:rPr>
              <a:t> компании, и ей было трудно ответить «нет».</a:t>
            </a:r>
          </a:p>
        </p:txBody>
      </p:sp>
      <p:sp>
        <p:nvSpPr>
          <p:cNvPr id="343" name="Google Shape;343;p29"/>
          <p:cNvSpPr/>
          <p:nvPr/>
        </p:nvSpPr>
        <p:spPr>
          <a:xfrm>
            <a:off x="4617707" y="560706"/>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29"/>
          <p:cNvSpPr/>
          <p:nvPr/>
        </p:nvSpPr>
        <p:spPr>
          <a:xfrm>
            <a:off x="4617707" y="1647451"/>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29"/>
          <p:cNvSpPr/>
          <p:nvPr/>
        </p:nvSpPr>
        <p:spPr>
          <a:xfrm>
            <a:off x="4617707" y="2734195"/>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29"/>
          <p:cNvSpPr/>
          <p:nvPr/>
        </p:nvSpPr>
        <p:spPr>
          <a:xfrm>
            <a:off x="4617707" y="3830464"/>
            <a:ext cx="251906" cy="241221"/>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25</a:t>
            </a:fld>
            <a:endParaRPr/>
          </a:p>
        </p:txBody>
      </p:sp>
    </p:spTree>
    <p:extLst>
      <p:ext uri="{BB962C8B-B14F-4D97-AF65-F5344CB8AC3E}">
        <p14:creationId xmlns:p14="http://schemas.microsoft.com/office/powerpoint/2010/main" val="10880117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p:nvPr/>
        </p:nvSpPr>
        <p:spPr>
          <a:xfrm>
            <a:off x="918467" y="4158218"/>
            <a:ext cx="3438525"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С САТУРНОМ</a:t>
            </a:r>
            <a:endParaRPr sz="700" b="1" dirty="0">
              <a:solidFill>
                <a:schemeClr val="dk1"/>
              </a:solidFill>
              <a:latin typeface="Roboto"/>
              <a:ea typeface="Roboto"/>
              <a:cs typeface="Roboto"/>
              <a:sym typeface="Roboto"/>
            </a:endParaRPr>
          </a:p>
        </p:txBody>
      </p:sp>
      <p:cxnSp>
        <p:nvCxnSpPr>
          <p:cNvPr id="330" name="Google Shape;330;p29"/>
          <p:cNvCxnSpPr/>
          <p:nvPr/>
        </p:nvCxnSpPr>
        <p:spPr>
          <a:xfrm>
            <a:off x="4737625" y="0"/>
            <a:ext cx="0" cy="5153100"/>
          </a:xfrm>
          <a:prstGeom prst="straightConnector1">
            <a:avLst/>
          </a:prstGeom>
          <a:noFill/>
          <a:ln w="9525" cap="rnd" cmpd="sng">
            <a:solidFill>
              <a:srgbClr val="FE674E"/>
            </a:solidFill>
            <a:prstDash val="solid"/>
            <a:round/>
            <a:headEnd type="none" w="sm" len="sm"/>
            <a:tailEnd type="none" w="sm" len="sm"/>
          </a:ln>
        </p:spPr>
      </p:cxnSp>
      <p:sp>
        <p:nvSpPr>
          <p:cNvPr id="332" name="Google Shape;332;p29"/>
          <p:cNvSpPr txBox="1"/>
          <p:nvPr/>
        </p:nvSpPr>
        <p:spPr>
          <a:xfrm>
            <a:off x="5126231" y="482427"/>
            <a:ext cx="3741544" cy="3508653"/>
          </a:xfrm>
          <a:prstGeom prst="rect">
            <a:avLst/>
          </a:prstGeom>
          <a:noFill/>
          <a:ln>
            <a:noFill/>
          </a:ln>
        </p:spPr>
        <p:txBody>
          <a:bodyPr spcFirstLastPara="1" wrap="square" lIns="0" tIns="0" rIns="0" bIns="0" anchor="t" anchorCtr="0">
            <a:spAutoFit/>
          </a:bodyPr>
          <a:lstStyle/>
          <a:p>
            <a:pPr algn="just"/>
            <a:r>
              <a:rPr lang="ru-RU" sz="1200" dirty="0">
                <a:latin typeface="Roboto" panose="020B0604020202020204" charset="0"/>
                <a:ea typeface="Roboto" panose="020B0604020202020204" charset="0"/>
              </a:rPr>
              <a:t>вы несомненно будете рассматривать свои обязательства, обязанности или жизненную структуру из- за других людей, не потому что вы особенно хотите этого. Или вы можете ощущать ограничение со стороны кого- то другого, ответственность может стать основным вопросом во взаимоотношениях. Или будут ограничения по теме дома, где стоит Узел. Если отсутствует внутреннее побуждение обдумывать обязательства, этот аспект может застать вас врасплох и быть ограничивающим. Кто- то может заставить вас почувствовать ограничение или другой человек может вам дать ощущение </a:t>
            </a:r>
            <a:r>
              <a:rPr lang="ru-RU" sz="1200" dirty="0" err="1">
                <a:latin typeface="Roboto" panose="020B0604020202020204" charset="0"/>
                <a:ea typeface="Roboto" panose="020B0604020202020204" charset="0"/>
              </a:rPr>
              <a:t>надежности</a:t>
            </a:r>
            <a:r>
              <a:rPr lang="ru-RU" sz="1200" dirty="0">
                <a:latin typeface="Roboto" panose="020B0604020202020204" charset="0"/>
                <a:ea typeface="Roboto" panose="020B0604020202020204" charset="0"/>
              </a:rPr>
              <a:t>. Если же вы знаете о его приближении и готовитесь к нему, то он может оказать благоприятным временем для стабилизации или оценки вашей позиции во взаимоотношениях. Или вы можете даже пожинать награды благодаря другому человеку</a:t>
            </a:r>
          </a:p>
        </p:txBody>
      </p:sp>
      <p:sp>
        <p:nvSpPr>
          <p:cNvPr id="343" name="Google Shape;343;p29"/>
          <p:cNvSpPr/>
          <p:nvPr/>
        </p:nvSpPr>
        <p:spPr>
          <a:xfrm>
            <a:off x="4617707" y="560706"/>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29"/>
          <p:cNvSpPr/>
          <p:nvPr/>
        </p:nvSpPr>
        <p:spPr>
          <a:xfrm>
            <a:off x="4617707" y="1647451"/>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29"/>
          <p:cNvSpPr/>
          <p:nvPr/>
        </p:nvSpPr>
        <p:spPr>
          <a:xfrm>
            <a:off x="4617707" y="2734195"/>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29"/>
          <p:cNvSpPr/>
          <p:nvPr/>
        </p:nvSpPr>
        <p:spPr>
          <a:xfrm>
            <a:off x="4617707" y="3830464"/>
            <a:ext cx="251906" cy="241221"/>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26</a:t>
            </a:fld>
            <a:endParaRPr/>
          </a:p>
        </p:txBody>
      </p:sp>
    </p:spTree>
    <p:extLst>
      <p:ext uri="{BB962C8B-B14F-4D97-AF65-F5344CB8AC3E}">
        <p14:creationId xmlns:p14="http://schemas.microsoft.com/office/powerpoint/2010/main" val="4205929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p:nvPr/>
        </p:nvSpPr>
        <p:spPr>
          <a:xfrm>
            <a:off x="1167113" y="4158218"/>
            <a:ext cx="3438525"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С УРАНОМ</a:t>
            </a:r>
            <a:endParaRPr sz="700" b="1" dirty="0">
              <a:solidFill>
                <a:schemeClr val="dk1"/>
              </a:solidFill>
              <a:latin typeface="Roboto"/>
              <a:ea typeface="Roboto"/>
              <a:cs typeface="Roboto"/>
              <a:sym typeface="Roboto"/>
            </a:endParaRPr>
          </a:p>
        </p:txBody>
      </p:sp>
      <p:cxnSp>
        <p:nvCxnSpPr>
          <p:cNvPr id="330" name="Google Shape;330;p29"/>
          <p:cNvCxnSpPr/>
          <p:nvPr/>
        </p:nvCxnSpPr>
        <p:spPr>
          <a:xfrm>
            <a:off x="4737625" y="0"/>
            <a:ext cx="0" cy="5153100"/>
          </a:xfrm>
          <a:prstGeom prst="straightConnector1">
            <a:avLst/>
          </a:prstGeom>
          <a:noFill/>
          <a:ln w="9525" cap="rnd" cmpd="sng">
            <a:solidFill>
              <a:srgbClr val="FE674E"/>
            </a:solidFill>
            <a:prstDash val="solid"/>
            <a:round/>
            <a:headEnd type="none" w="sm" len="sm"/>
            <a:tailEnd type="none" w="sm" len="sm"/>
          </a:ln>
        </p:spPr>
      </p:cxnSp>
      <p:sp>
        <p:nvSpPr>
          <p:cNvPr id="332" name="Google Shape;332;p29"/>
          <p:cNvSpPr txBox="1"/>
          <p:nvPr/>
        </p:nvSpPr>
        <p:spPr>
          <a:xfrm>
            <a:off x="5126231" y="330003"/>
            <a:ext cx="3741544" cy="4616648"/>
          </a:xfrm>
          <a:prstGeom prst="rect">
            <a:avLst/>
          </a:prstGeom>
          <a:noFill/>
          <a:ln>
            <a:noFill/>
          </a:ln>
        </p:spPr>
        <p:txBody>
          <a:bodyPr spcFirstLastPara="1" wrap="square" lIns="0" tIns="0" rIns="0" bIns="0" anchor="t" anchorCtr="0">
            <a:spAutoFit/>
          </a:bodyPr>
          <a:lstStyle/>
          <a:p>
            <a:pPr algn="just"/>
            <a:r>
              <a:rPr lang="ru-RU" sz="1200" dirty="0">
                <a:latin typeface="Roboto" panose="020B0604020202020204" charset="0"/>
                <a:ea typeface="Roboto" panose="020B0604020202020204" charset="0"/>
              </a:rPr>
              <a:t>вы можете ощущать спонтанность в ваших взаимоотношениях. Кто- то может внезапно войти в вашу жизнь или резко оборвать связь с вами. Другие могут устанавливать связь с вами, чтобы сделать что- либо, под влиянием минуты. Ваша индивидуальность, творчество или потребность в свободе могут быть приведены в движение в это время. В вашу жизнь могут войти странные люди, кто- то может помочь вам отстоять независимость или использовать ваши творческие способности. Это не простейшая комбинация, при которой можно стабилизировать взаимоотношения, лучше остаться свободным. Когда в фокусе оказывается Уран, вы можете хотеть чего- то волнующего по теме дома транзитного Узла. Мужчина, регулярно добиравшейся поездом до работы, обнаружил во время таких аспектов, что каждое утро, когда он </a:t>
            </a:r>
            <a:r>
              <a:rPr lang="ru-RU" sz="1200" dirty="0" err="1">
                <a:latin typeface="Roboto" panose="020B0604020202020204" charset="0"/>
                <a:ea typeface="Roboto" panose="020B0604020202020204" charset="0"/>
              </a:rPr>
              <a:t>ждет</a:t>
            </a:r>
            <a:r>
              <a:rPr lang="ru-RU" sz="1200" dirty="0">
                <a:latin typeface="Roboto" panose="020B0604020202020204" charset="0"/>
                <a:ea typeface="Roboto" panose="020B0604020202020204" charset="0"/>
              </a:rPr>
              <a:t> поезда, вокруг него собирается очень странная группа людей. Ему должно быть это нравилось, поскольку он любил рассказывать разные истории об этом. Если же вы предпочитаете избегать странных людей или встреч, вы можете поискать более творческих людей, общение с которыми вам доставит удовольствие.</a:t>
            </a:r>
          </a:p>
        </p:txBody>
      </p:sp>
      <p:sp>
        <p:nvSpPr>
          <p:cNvPr id="343" name="Google Shape;343;p29"/>
          <p:cNvSpPr/>
          <p:nvPr/>
        </p:nvSpPr>
        <p:spPr>
          <a:xfrm>
            <a:off x="4617707" y="560706"/>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29"/>
          <p:cNvSpPr/>
          <p:nvPr/>
        </p:nvSpPr>
        <p:spPr>
          <a:xfrm>
            <a:off x="4617707" y="1647451"/>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29"/>
          <p:cNvSpPr/>
          <p:nvPr/>
        </p:nvSpPr>
        <p:spPr>
          <a:xfrm>
            <a:off x="4617707" y="2734195"/>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29"/>
          <p:cNvSpPr/>
          <p:nvPr/>
        </p:nvSpPr>
        <p:spPr>
          <a:xfrm>
            <a:off x="4617707" y="3830464"/>
            <a:ext cx="251906" cy="241221"/>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27</a:t>
            </a:fld>
            <a:endParaRPr/>
          </a:p>
        </p:txBody>
      </p:sp>
    </p:spTree>
    <p:extLst>
      <p:ext uri="{BB962C8B-B14F-4D97-AF65-F5344CB8AC3E}">
        <p14:creationId xmlns:p14="http://schemas.microsoft.com/office/powerpoint/2010/main" val="38969904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p:nvPr/>
        </p:nvSpPr>
        <p:spPr>
          <a:xfrm>
            <a:off x="918467" y="4158218"/>
            <a:ext cx="3438525"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С НЕПТУНОМ</a:t>
            </a:r>
            <a:endParaRPr sz="700" b="1" dirty="0">
              <a:solidFill>
                <a:schemeClr val="dk1"/>
              </a:solidFill>
              <a:latin typeface="Roboto"/>
              <a:ea typeface="Roboto"/>
              <a:cs typeface="Roboto"/>
              <a:sym typeface="Roboto"/>
            </a:endParaRPr>
          </a:p>
        </p:txBody>
      </p:sp>
      <p:cxnSp>
        <p:nvCxnSpPr>
          <p:cNvPr id="330" name="Google Shape;330;p29"/>
          <p:cNvCxnSpPr/>
          <p:nvPr/>
        </p:nvCxnSpPr>
        <p:spPr>
          <a:xfrm>
            <a:off x="4737625" y="0"/>
            <a:ext cx="0" cy="5153100"/>
          </a:xfrm>
          <a:prstGeom prst="straightConnector1">
            <a:avLst/>
          </a:prstGeom>
          <a:noFill/>
          <a:ln w="9525" cap="rnd" cmpd="sng">
            <a:solidFill>
              <a:srgbClr val="FE674E"/>
            </a:solidFill>
            <a:prstDash val="solid"/>
            <a:round/>
            <a:headEnd type="none" w="sm" len="sm"/>
            <a:tailEnd type="none" w="sm" len="sm"/>
          </a:ln>
        </p:spPr>
      </p:cxnSp>
      <p:sp>
        <p:nvSpPr>
          <p:cNvPr id="332" name="Google Shape;332;p29"/>
          <p:cNvSpPr txBox="1"/>
          <p:nvPr/>
        </p:nvSpPr>
        <p:spPr>
          <a:xfrm>
            <a:off x="5126231" y="482427"/>
            <a:ext cx="3741544" cy="3877985"/>
          </a:xfrm>
          <a:prstGeom prst="rect">
            <a:avLst/>
          </a:prstGeom>
          <a:noFill/>
          <a:ln>
            <a:noFill/>
          </a:ln>
        </p:spPr>
        <p:txBody>
          <a:bodyPr spcFirstLastPara="1" wrap="square" lIns="0" tIns="0" rIns="0" bIns="0" anchor="t" anchorCtr="0">
            <a:spAutoFit/>
          </a:bodyPr>
          <a:lstStyle/>
          <a:p>
            <a:pPr algn="just"/>
            <a:r>
              <a:rPr lang="ru-RU" sz="1200" dirty="0">
                <a:latin typeface="Roboto" panose="020B0604020202020204" charset="0"/>
                <a:ea typeface="Roboto" panose="020B0604020202020204" charset="0"/>
              </a:rPr>
              <a:t>вы можете прийти к соприкосновению с кем- то, кто может иметь сильное духовное воздействие на вас. Это хороший период, чтобы продолжить религиозное уединение или пройти занятия по нематериальным предметам. </a:t>
            </a:r>
            <a:r>
              <a:rPr lang="ru-RU" sz="1200" dirty="0" err="1">
                <a:latin typeface="Roboto" panose="020B0604020202020204" charset="0"/>
                <a:ea typeface="Roboto" panose="020B0604020202020204" charset="0"/>
              </a:rPr>
              <a:t>Путем</a:t>
            </a:r>
            <a:r>
              <a:rPr lang="ru-RU" sz="1200" dirty="0">
                <a:latin typeface="Roboto" panose="020B0604020202020204" charset="0"/>
                <a:ea typeface="Roboto" panose="020B0604020202020204" charset="0"/>
              </a:rPr>
              <a:t> вовлечения в такую активность, вы можете избежать воздействия обманчивой, иллюзорной стороны Нептуна. Хотя мечты могут стать действительностью при Нептуне, также возможен самообман. Вы можете чувствовать себя обманутым или кто- то может духовно вдохновлять вас. Проявляйте осторожность в отношении людей, предлагающих вам возможности для материальных выгод, при аспектах Узлов к Нептуну. В такие периоды вы можете быть более уязвимы, чем обычно, и возможно привлекать к себе людей, которые могут воспользоваться этой уязвимостью. Поэтому в такие периоды, если это возможно, лучше сосредоточиться на нематериальной стороне жизни.</a:t>
            </a:r>
          </a:p>
        </p:txBody>
      </p:sp>
      <p:sp>
        <p:nvSpPr>
          <p:cNvPr id="343" name="Google Shape;343;p29"/>
          <p:cNvSpPr/>
          <p:nvPr/>
        </p:nvSpPr>
        <p:spPr>
          <a:xfrm>
            <a:off x="4617707" y="560706"/>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29"/>
          <p:cNvSpPr/>
          <p:nvPr/>
        </p:nvSpPr>
        <p:spPr>
          <a:xfrm>
            <a:off x="4617707" y="1647451"/>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29"/>
          <p:cNvSpPr/>
          <p:nvPr/>
        </p:nvSpPr>
        <p:spPr>
          <a:xfrm>
            <a:off x="4617707" y="2734195"/>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29"/>
          <p:cNvSpPr/>
          <p:nvPr/>
        </p:nvSpPr>
        <p:spPr>
          <a:xfrm>
            <a:off x="4617707" y="3830464"/>
            <a:ext cx="251906" cy="241221"/>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28</a:t>
            </a:fld>
            <a:endParaRPr/>
          </a:p>
        </p:txBody>
      </p:sp>
    </p:spTree>
    <p:extLst>
      <p:ext uri="{BB962C8B-B14F-4D97-AF65-F5344CB8AC3E}">
        <p14:creationId xmlns:p14="http://schemas.microsoft.com/office/powerpoint/2010/main" val="3323343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p:nvPr/>
        </p:nvSpPr>
        <p:spPr>
          <a:xfrm>
            <a:off x="813692" y="4158218"/>
            <a:ext cx="3438525" cy="5386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u-RU" sz="3500" b="1" dirty="0" smtClean="0">
                <a:solidFill>
                  <a:schemeClr val="dk1"/>
                </a:solidFill>
                <a:latin typeface="Roboto"/>
                <a:ea typeface="Roboto"/>
                <a:cs typeface="Roboto"/>
                <a:sym typeface="Roboto"/>
              </a:rPr>
              <a:t>С ПЛУТОНОМ</a:t>
            </a:r>
            <a:endParaRPr sz="700" b="1" dirty="0">
              <a:solidFill>
                <a:schemeClr val="dk1"/>
              </a:solidFill>
              <a:latin typeface="Roboto"/>
              <a:ea typeface="Roboto"/>
              <a:cs typeface="Roboto"/>
              <a:sym typeface="Roboto"/>
            </a:endParaRPr>
          </a:p>
        </p:txBody>
      </p:sp>
      <p:cxnSp>
        <p:nvCxnSpPr>
          <p:cNvPr id="330" name="Google Shape;330;p29"/>
          <p:cNvCxnSpPr/>
          <p:nvPr/>
        </p:nvCxnSpPr>
        <p:spPr>
          <a:xfrm>
            <a:off x="4737625" y="0"/>
            <a:ext cx="0" cy="5153100"/>
          </a:xfrm>
          <a:prstGeom prst="straightConnector1">
            <a:avLst/>
          </a:prstGeom>
          <a:noFill/>
          <a:ln w="9525" cap="rnd" cmpd="sng">
            <a:solidFill>
              <a:srgbClr val="FE674E"/>
            </a:solidFill>
            <a:prstDash val="solid"/>
            <a:round/>
            <a:headEnd type="none" w="sm" len="sm"/>
            <a:tailEnd type="none" w="sm" len="sm"/>
          </a:ln>
        </p:spPr>
      </p:cxnSp>
      <p:sp>
        <p:nvSpPr>
          <p:cNvPr id="332" name="Google Shape;332;p29"/>
          <p:cNvSpPr txBox="1"/>
          <p:nvPr/>
        </p:nvSpPr>
        <p:spPr>
          <a:xfrm>
            <a:off x="5126231" y="482427"/>
            <a:ext cx="3741544" cy="3323987"/>
          </a:xfrm>
          <a:prstGeom prst="rect">
            <a:avLst/>
          </a:prstGeom>
          <a:noFill/>
          <a:ln>
            <a:noFill/>
          </a:ln>
        </p:spPr>
        <p:txBody>
          <a:bodyPr spcFirstLastPara="1" wrap="square" lIns="0" tIns="0" rIns="0" bIns="0" anchor="t" anchorCtr="0">
            <a:spAutoFit/>
          </a:bodyPr>
          <a:lstStyle/>
          <a:p>
            <a:pPr algn="just"/>
            <a:r>
              <a:rPr lang="ru-RU" sz="1200" dirty="0">
                <a:latin typeface="Roboto" panose="020B0604020202020204" charset="0"/>
                <a:ea typeface="Roboto" panose="020B0604020202020204" charset="0"/>
              </a:rPr>
              <a:t>могут указывать на то, что вам может быть дана некая власть или что вы будете вынуждены применить вашу власть в теме дома, где стоит транзитный Узел. Другая возможность заключается в том, что кто- то может побуждать вас проанализировать себя и возможно некоторым образом трансформировать. Вы можете думать, что кто- то пытается распространить свою </a:t>
            </a:r>
            <a:r>
              <a:rPr lang="ru-RU" sz="1200" dirty="0" smtClean="0">
                <a:latin typeface="Roboto" panose="020B0604020202020204" charset="0"/>
                <a:ea typeface="Roboto" panose="020B0604020202020204" charset="0"/>
              </a:rPr>
              <a:t>власть на </a:t>
            </a:r>
            <a:r>
              <a:rPr lang="ru-RU" sz="1200" dirty="0">
                <a:latin typeface="Roboto" panose="020B0604020202020204" charset="0"/>
                <a:ea typeface="Roboto" panose="020B0604020202020204" charset="0"/>
              </a:rPr>
              <a:t>вас или взаимоотношения могут стать причиной, чтобы проанализировать себя или отстоять свою власть. Может показаться, что не существует способа обойти ситуацию, которая </a:t>
            </a:r>
            <a:r>
              <a:rPr lang="ru-RU" sz="1200" dirty="0" smtClean="0">
                <a:latin typeface="Roboto" panose="020B0604020202020204" charset="0"/>
                <a:ea typeface="Roboto" panose="020B0604020202020204" charset="0"/>
              </a:rPr>
              <a:t>предстаёт </a:t>
            </a:r>
            <a:r>
              <a:rPr lang="ru-RU" sz="1200" dirty="0">
                <a:latin typeface="Roboto" panose="020B0604020202020204" charset="0"/>
                <a:ea typeface="Roboto" panose="020B0604020202020204" charset="0"/>
              </a:rPr>
              <a:t>перед вами. Вы можете почувствовать,	что на вас оказывают давление в принятие необратимого решения. Если вы не обратитесь лицом к обстоятельствам, кто- то другой может принять за вас решение, так лучше самому принять его.</a:t>
            </a:r>
          </a:p>
        </p:txBody>
      </p:sp>
      <p:sp>
        <p:nvSpPr>
          <p:cNvPr id="343" name="Google Shape;343;p29"/>
          <p:cNvSpPr/>
          <p:nvPr/>
        </p:nvSpPr>
        <p:spPr>
          <a:xfrm>
            <a:off x="4617707" y="560706"/>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29"/>
          <p:cNvSpPr/>
          <p:nvPr/>
        </p:nvSpPr>
        <p:spPr>
          <a:xfrm>
            <a:off x="4617707" y="1647451"/>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29"/>
          <p:cNvSpPr/>
          <p:nvPr/>
        </p:nvSpPr>
        <p:spPr>
          <a:xfrm>
            <a:off x="4617707" y="2734195"/>
            <a:ext cx="251906" cy="241222"/>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29"/>
          <p:cNvSpPr/>
          <p:nvPr/>
        </p:nvSpPr>
        <p:spPr>
          <a:xfrm>
            <a:off x="4617707" y="3830464"/>
            <a:ext cx="251906" cy="241221"/>
          </a:xfrm>
          <a:custGeom>
            <a:avLst/>
            <a:gdLst/>
            <a:ahLst/>
            <a:cxnLst/>
            <a:rect l="l" t="t" r="r" b="b"/>
            <a:pathLst>
              <a:path w="503811" h="482443" extrusionOk="0">
                <a:moveTo>
                  <a:pt x="249384" y="0"/>
                </a:moveTo>
                <a:cubicBezTo>
                  <a:pt x="249962" y="1073"/>
                  <a:pt x="250704" y="2310"/>
                  <a:pt x="251282" y="3383"/>
                </a:cubicBezTo>
                <a:cubicBezTo>
                  <a:pt x="252272" y="3218"/>
                  <a:pt x="253097" y="3383"/>
                  <a:pt x="253345" y="3053"/>
                </a:cubicBezTo>
                <a:cubicBezTo>
                  <a:pt x="255160" y="165"/>
                  <a:pt x="257882" y="165"/>
                  <a:pt x="260688" y="578"/>
                </a:cubicBezTo>
                <a:cubicBezTo>
                  <a:pt x="261430" y="660"/>
                  <a:pt x="262338" y="2145"/>
                  <a:pt x="262750" y="2063"/>
                </a:cubicBezTo>
                <a:cubicBezTo>
                  <a:pt x="274796" y="-2393"/>
                  <a:pt x="287172" y="1980"/>
                  <a:pt x="299383" y="578"/>
                </a:cubicBezTo>
                <a:cubicBezTo>
                  <a:pt x="305570" y="-165"/>
                  <a:pt x="312006" y="330"/>
                  <a:pt x="318276" y="825"/>
                </a:cubicBezTo>
                <a:cubicBezTo>
                  <a:pt x="325867" y="1485"/>
                  <a:pt x="333622" y="4373"/>
                  <a:pt x="340965" y="3465"/>
                </a:cubicBezTo>
                <a:cubicBezTo>
                  <a:pt x="348061" y="2640"/>
                  <a:pt x="354331" y="4208"/>
                  <a:pt x="360354" y="6270"/>
                </a:cubicBezTo>
                <a:cubicBezTo>
                  <a:pt x="369017" y="9158"/>
                  <a:pt x="378092" y="10396"/>
                  <a:pt x="386508" y="15263"/>
                </a:cubicBezTo>
                <a:cubicBezTo>
                  <a:pt x="393273" y="19224"/>
                  <a:pt x="401689" y="21039"/>
                  <a:pt x="408537" y="25494"/>
                </a:cubicBezTo>
                <a:cubicBezTo>
                  <a:pt x="414642" y="29454"/>
                  <a:pt x="420170" y="34322"/>
                  <a:pt x="425781" y="38942"/>
                </a:cubicBezTo>
                <a:cubicBezTo>
                  <a:pt x="430318" y="42655"/>
                  <a:pt x="434774" y="46533"/>
                  <a:pt x="439064" y="50576"/>
                </a:cubicBezTo>
                <a:cubicBezTo>
                  <a:pt x="453997" y="64519"/>
                  <a:pt x="463320" y="82258"/>
                  <a:pt x="472066" y="100326"/>
                </a:cubicBezTo>
                <a:cubicBezTo>
                  <a:pt x="476686" y="109814"/>
                  <a:pt x="481389" y="119302"/>
                  <a:pt x="486009" y="128791"/>
                </a:cubicBezTo>
                <a:cubicBezTo>
                  <a:pt x="492527" y="142239"/>
                  <a:pt x="496158" y="156182"/>
                  <a:pt x="497973" y="171281"/>
                </a:cubicBezTo>
                <a:cubicBezTo>
                  <a:pt x="499953" y="187864"/>
                  <a:pt x="499045" y="204365"/>
                  <a:pt x="500118" y="220866"/>
                </a:cubicBezTo>
                <a:cubicBezTo>
                  <a:pt x="500695" y="229942"/>
                  <a:pt x="501768" y="238935"/>
                  <a:pt x="503005" y="247928"/>
                </a:cubicBezTo>
                <a:cubicBezTo>
                  <a:pt x="504491" y="258819"/>
                  <a:pt x="503913" y="269709"/>
                  <a:pt x="501355" y="280187"/>
                </a:cubicBezTo>
                <a:cubicBezTo>
                  <a:pt x="499788" y="286705"/>
                  <a:pt x="497890" y="293636"/>
                  <a:pt x="495085" y="299659"/>
                </a:cubicBezTo>
                <a:cubicBezTo>
                  <a:pt x="489557" y="311457"/>
                  <a:pt x="482297" y="322513"/>
                  <a:pt x="476026" y="333981"/>
                </a:cubicBezTo>
                <a:cubicBezTo>
                  <a:pt x="472726" y="339839"/>
                  <a:pt x="470333" y="346274"/>
                  <a:pt x="466703" y="351884"/>
                </a:cubicBezTo>
                <a:cubicBezTo>
                  <a:pt x="457545" y="365993"/>
                  <a:pt x="452760" y="382164"/>
                  <a:pt x="444262" y="396520"/>
                </a:cubicBezTo>
                <a:cubicBezTo>
                  <a:pt x="438734" y="405843"/>
                  <a:pt x="431803" y="414176"/>
                  <a:pt x="423470" y="421189"/>
                </a:cubicBezTo>
                <a:cubicBezTo>
                  <a:pt x="414065" y="429109"/>
                  <a:pt x="404742" y="437277"/>
                  <a:pt x="394676" y="444208"/>
                </a:cubicBezTo>
                <a:cubicBezTo>
                  <a:pt x="380650" y="453696"/>
                  <a:pt x="366294" y="462771"/>
                  <a:pt x="351361" y="470774"/>
                </a:cubicBezTo>
                <a:cubicBezTo>
                  <a:pt x="343275" y="475147"/>
                  <a:pt x="333787" y="476962"/>
                  <a:pt x="324877" y="479850"/>
                </a:cubicBezTo>
                <a:cubicBezTo>
                  <a:pt x="323804" y="480180"/>
                  <a:pt x="322566" y="480180"/>
                  <a:pt x="321411" y="480180"/>
                </a:cubicBezTo>
                <a:cubicBezTo>
                  <a:pt x="316956" y="480345"/>
                  <a:pt x="312666" y="478365"/>
                  <a:pt x="307881" y="481417"/>
                </a:cubicBezTo>
                <a:cubicBezTo>
                  <a:pt x="304828" y="483315"/>
                  <a:pt x="299548" y="482077"/>
                  <a:pt x="295257" y="481665"/>
                </a:cubicBezTo>
                <a:cubicBezTo>
                  <a:pt x="282551" y="480592"/>
                  <a:pt x="269598" y="483480"/>
                  <a:pt x="256892" y="479685"/>
                </a:cubicBezTo>
                <a:cubicBezTo>
                  <a:pt x="252602" y="478365"/>
                  <a:pt x="247569" y="479602"/>
                  <a:pt x="242949" y="479272"/>
                </a:cubicBezTo>
                <a:cubicBezTo>
                  <a:pt x="227520" y="478035"/>
                  <a:pt x="211927" y="479520"/>
                  <a:pt x="196746" y="475725"/>
                </a:cubicBezTo>
                <a:cubicBezTo>
                  <a:pt x="195921" y="475560"/>
                  <a:pt x="194931" y="475725"/>
                  <a:pt x="194106" y="475890"/>
                </a:cubicBezTo>
                <a:cubicBezTo>
                  <a:pt x="177935" y="479602"/>
                  <a:pt x="162754" y="473084"/>
                  <a:pt x="147325" y="470609"/>
                </a:cubicBezTo>
                <a:cubicBezTo>
                  <a:pt x="136105" y="468794"/>
                  <a:pt x="125544" y="462936"/>
                  <a:pt x="114653" y="458811"/>
                </a:cubicBezTo>
                <a:cubicBezTo>
                  <a:pt x="110033" y="457078"/>
                  <a:pt x="105578" y="454851"/>
                  <a:pt x="100875" y="453201"/>
                </a:cubicBezTo>
                <a:cubicBezTo>
                  <a:pt x="88169" y="448663"/>
                  <a:pt x="79919" y="438350"/>
                  <a:pt x="70265" y="429934"/>
                </a:cubicBezTo>
                <a:cubicBezTo>
                  <a:pt x="53352" y="415166"/>
                  <a:pt x="43121" y="395530"/>
                  <a:pt x="31818" y="376718"/>
                </a:cubicBezTo>
                <a:cubicBezTo>
                  <a:pt x="25960" y="367643"/>
                  <a:pt x="20597" y="358155"/>
                  <a:pt x="15647" y="348584"/>
                </a:cubicBezTo>
                <a:cubicBezTo>
                  <a:pt x="7314" y="332496"/>
                  <a:pt x="1786" y="315252"/>
                  <a:pt x="631" y="297266"/>
                </a:cubicBezTo>
                <a:cubicBezTo>
                  <a:pt x="-524" y="279445"/>
                  <a:pt x="136" y="261541"/>
                  <a:pt x="796" y="243638"/>
                </a:cubicBezTo>
                <a:cubicBezTo>
                  <a:pt x="1291" y="230767"/>
                  <a:pt x="2199" y="217896"/>
                  <a:pt x="4426" y="205273"/>
                </a:cubicBezTo>
                <a:cubicBezTo>
                  <a:pt x="6571" y="192897"/>
                  <a:pt x="9789" y="180521"/>
                  <a:pt x="13997" y="168640"/>
                </a:cubicBezTo>
                <a:cubicBezTo>
                  <a:pt x="18700" y="155440"/>
                  <a:pt x="24145" y="142321"/>
                  <a:pt x="31075" y="130276"/>
                </a:cubicBezTo>
                <a:cubicBezTo>
                  <a:pt x="37758" y="118725"/>
                  <a:pt x="43039" y="106267"/>
                  <a:pt x="54094" y="97274"/>
                </a:cubicBezTo>
                <a:cubicBezTo>
                  <a:pt x="63005" y="90013"/>
                  <a:pt x="71338" y="81928"/>
                  <a:pt x="79671" y="74090"/>
                </a:cubicBezTo>
                <a:cubicBezTo>
                  <a:pt x="91964" y="62704"/>
                  <a:pt x="105000" y="52308"/>
                  <a:pt x="118201" y="42160"/>
                </a:cubicBezTo>
                <a:cubicBezTo>
                  <a:pt x="127607" y="34900"/>
                  <a:pt x="137837" y="28464"/>
                  <a:pt x="148480" y="23184"/>
                </a:cubicBezTo>
                <a:cubicBezTo>
                  <a:pt x="154586" y="20214"/>
                  <a:pt x="161599" y="18894"/>
                  <a:pt x="168034" y="15841"/>
                </a:cubicBezTo>
                <a:cubicBezTo>
                  <a:pt x="176532" y="11881"/>
                  <a:pt x="185938" y="9488"/>
                  <a:pt x="195178" y="7178"/>
                </a:cubicBezTo>
                <a:cubicBezTo>
                  <a:pt x="202026" y="5445"/>
                  <a:pt x="209369" y="5610"/>
                  <a:pt x="216052" y="3548"/>
                </a:cubicBezTo>
                <a:cubicBezTo>
                  <a:pt x="226943" y="248"/>
                  <a:pt x="238329" y="2475"/>
                  <a:pt x="249384" y="0"/>
                </a:cubicBezTo>
                <a:close/>
              </a:path>
            </a:pathLst>
          </a:custGeom>
          <a:solidFill>
            <a:srgbClr val="FE674E"/>
          </a:solidFill>
          <a:ln>
            <a:noFill/>
          </a:ln>
        </p:spPr>
        <p:txBody>
          <a:bodyPr spcFirstLastPara="1" wrap="square" lIns="45725" tIns="22850" rIns="45725" bIns="2285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29</a:t>
            </a:fld>
            <a:endParaRPr/>
          </a:p>
        </p:txBody>
      </p:sp>
    </p:spTree>
    <p:extLst>
      <p:ext uri="{BB962C8B-B14F-4D97-AF65-F5344CB8AC3E}">
        <p14:creationId xmlns:p14="http://schemas.microsoft.com/office/powerpoint/2010/main" val="26563347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894FF"/>
        </a:solidFill>
        <a:effectLst/>
      </p:bgPr>
    </p:bg>
    <p:spTree>
      <p:nvGrpSpPr>
        <p:cNvPr id="1" name="Shape 234"/>
        <p:cNvGrpSpPr/>
        <p:nvPr/>
      </p:nvGrpSpPr>
      <p:grpSpPr>
        <a:xfrm>
          <a:off x="0" y="0"/>
          <a:ext cx="0" cy="0"/>
          <a:chOff x="0" y="0"/>
          <a:chExt cx="0" cy="0"/>
        </a:xfrm>
      </p:grpSpPr>
      <p:sp>
        <p:nvSpPr>
          <p:cNvPr id="236" name="Google Shape;236;p22"/>
          <p:cNvSpPr txBox="1"/>
          <p:nvPr/>
        </p:nvSpPr>
        <p:spPr>
          <a:xfrm>
            <a:off x="1953739" y="1882618"/>
            <a:ext cx="5236538" cy="138499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КЛАССНОГО ВАМ</a:t>
            </a:r>
          </a:p>
          <a:p>
            <a:pPr marL="0" marR="0" lvl="0" indent="0" algn="ctr" rtl="0">
              <a:lnSpc>
                <a:spcPct val="100000"/>
              </a:lnSpc>
              <a:spcBef>
                <a:spcPts val="0"/>
              </a:spcBef>
              <a:spcAft>
                <a:spcPts val="0"/>
              </a:spcAft>
              <a:buNone/>
            </a:pPr>
            <a:r>
              <a:rPr lang="ru-RU" sz="4500" b="1" dirty="0" smtClean="0">
                <a:solidFill>
                  <a:schemeClr val="dk1"/>
                </a:solidFill>
                <a:latin typeface="Roboto"/>
                <a:ea typeface="Roboto"/>
                <a:cs typeface="Roboto"/>
                <a:sym typeface="Roboto"/>
              </a:rPr>
              <a:t>КОРИДОРА</a:t>
            </a:r>
            <a:endParaRPr sz="700" b="1" dirty="0">
              <a:solidFill>
                <a:schemeClr val="dk1"/>
              </a:solidFill>
              <a:latin typeface="Roboto"/>
              <a:ea typeface="Roboto"/>
              <a:cs typeface="Roboto"/>
              <a:sym typeface="Roboto"/>
            </a:endParaRPr>
          </a:p>
        </p:txBody>
      </p:sp>
      <p:sp>
        <p:nvSpPr>
          <p:cNvPr id="238" name="Google Shape;238;p2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30</a:t>
            </a:fld>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reen and Purple Fun Doodles and Blobs Photo Resume Creative Presentation">
  <a:themeElements>
    <a:clrScheme name="Custom 347">
      <a:dk1>
        <a:srgbClr val="000000"/>
      </a:dk1>
      <a:lt1>
        <a:srgbClr val="FFFFFF"/>
      </a:lt1>
      <a:dk2>
        <a:srgbClr val="D6E06B"/>
      </a:dk2>
      <a:lt2>
        <a:srgbClr val="7894FF"/>
      </a:lt2>
      <a:accent1>
        <a:srgbClr val="6B6192"/>
      </a:accent1>
      <a:accent2>
        <a:srgbClr val="FFFFFF"/>
      </a:accent2>
      <a:accent3>
        <a:srgbClr val="FFFFFF"/>
      </a:accent3>
      <a:accent4>
        <a:srgbClr val="FFFFFF"/>
      </a:accent4>
      <a:accent5>
        <a:srgbClr val="FFFFFF"/>
      </a:accent5>
      <a:accent6>
        <a:srgbClr val="FFFFFF"/>
      </a:accent6>
      <a:hlink>
        <a:srgbClr val="7894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8464</TotalTime>
  <Words>4084</Words>
  <Application>Microsoft Office PowerPoint</Application>
  <PresentationFormat>Экран (16:9)</PresentationFormat>
  <Paragraphs>208</Paragraphs>
  <Slides>30</Slides>
  <Notes>30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30</vt:i4>
      </vt:variant>
    </vt:vector>
  </HeadingPairs>
  <TitlesOfParts>
    <vt:vector size="34" baseType="lpstr">
      <vt:lpstr>Calibri</vt:lpstr>
      <vt:lpstr>Roboto</vt:lpstr>
      <vt:lpstr>Arial</vt:lpstr>
      <vt:lpstr>Green and Purple Fun Doodles and Blobs Photo Resume Creative Presentation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15</cp:revision>
  <dcterms:modified xsi:type="dcterms:W3CDTF">2023-10-24T09:02:20Z</dcterms:modified>
</cp:coreProperties>
</file>