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63" r:id="rId2"/>
    <p:sldId id="332" r:id="rId3"/>
    <p:sldId id="338" r:id="rId4"/>
    <p:sldId id="284" r:id="rId5"/>
    <p:sldId id="341" r:id="rId6"/>
    <p:sldId id="334" r:id="rId7"/>
    <p:sldId id="343" r:id="rId8"/>
    <p:sldId id="342" r:id="rId9"/>
    <p:sldId id="335" r:id="rId10"/>
    <p:sldId id="336" r:id="rId11"/>
    <p:sldId id="337" r:id="rId12"/>
    <p:sldId id="290" r:id="rId13"/>
    <p:sldId id="333" r:id="rId14"/>
    <p:sldId id="309" r:id="rId15"/>
    <p:sldId id="310" r:id="rId16"/>
    <p:sldId id="311" r:id="rId17"/>
    <p:sldId id="308" r:id="rId18"/>
    <p:sldId id="279" r:id="rId19"/>
    <p:sldId id="305" r:id="rId20"/>
    <p:sldId id="306" r:id="rId21"/>
    <p:sldId id="307" r:id="rId22"/>
    <p:sldId id="313" r:id="rId23"/>
    <p:sldId id="312" r:id="rId24"/>
    <p:sldId id="314" r:id="rId25"/>
    <p:sldId id="315" r:id="rId26"/>
    <p:sldId id="326" r:id="rId27"/>
    <p:sldId id="303" r:id="rId28"/>
    <p:sldId id="330" r:id="rId29"/>
    <p:sldId id="316" r:id="rId30"/>
    <p:sldId id="317" r:id="rId31"/>
    <p:sldId id="318" r:id="rId32"/>
    <p:sldId id="319" r:id="rId33"/>
    <p:sldId id="320" r:id="rId34"/>
    <p:sldId id="321" r:id="rId35"/>
    <p:sldId id="322" r:id="rId36"/>
    <p:sldId id="323" r:id="rId37"/>
    <p:sldId id="324" r:id="rId3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64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821A51-6180-41EE-B14F-3D06FFD13BFC}" type="datetimeFigureOut">
              <a:rPr lang="ru-RU" smtClean="0"/>
              <a:t>12.09.2023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3FD783-DDE9-43CC-8670-907A4B0F3D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563008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08DAED-3880-45E5-B6C3-94AE6BA59A6A}" type="datetimeFigureOut">
              <a:rPr lang="ru-RU" smtClean="0"/>
              <a:t>12.09.2023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7ACAF6-A545-4CA9-B7D2-1283F523D3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416254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14456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6730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4696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06333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3237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2255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3801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5740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1828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52245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60234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36331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89168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0346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80980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16731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2061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32349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5346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24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7445E-772A-4781-9A3D-784060DF4A61}" type="datetime1">
              <a:rPr lang="ru-RU" smtClean="0"/>
              <a:t>12.09.2023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413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85A8C-659D-424D-A67B-4F86F8032DC0}" type="datetime1">
              <a:rPr lang="ru-RU" smtClean="0"/>
              <a:t>12.09.2023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8907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7A2DA-73E8-4933-9000-63D1A8D15FBF}" type="datetime1">
              <a:rPr lang="ru-RU" smtClean="0"/>
              <a:t>12.09.2023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60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ED4FD-59A2-4CE5-B7AC-55914987F6C4}" type="datetime1">
              <a:rPr lang="ru-RU" smtClean="0"/>
              <a:t>12.09.2023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4210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08F84-5E9B-4EB2-B3AA-8FAFD423DA06}" type="datetime1">
              <a:rPr lang="ru-RU" smtClean="0"/>
              <a:t>12.09.2023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269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B5BC0-86C4-4D95-89EA-37B50E2437DD}" type="datetime1">
              <a:rPr lang="ru-RU" smtClean="0"/>
              <a:t>12.09.2023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223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6841A-2649-478D-A1BC-A765987AE1B9}" type="datetime1">
              <a:rPr lang="ru-RU" smtClean="0"/>
              <a:t>12.09.2023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254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D9D80-5B49-4649-9EE6-E0CAE9707FB3}" type="datetime1">
              <a:rPr lang="ru-RU" smtClean="0"/>
              <a:t>12.09.2023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2668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1CD49-39C7-4051-AD6C-77F77B2594E6}" type="datetime1">
              <a:rPr lang="ru-RU" smtClean="0"/>
              <a:t>12.09.2023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8371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18DF3-1AE1-4AF0-8B89-9BC6DF477355}" type="datetime1">
              <a:rPr lang="ru-RU" smtClean="0"/>
              <a:t>12.09.2023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54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0525D-0A11-4217-812D-5EF72162E25D}" type="datetime1">
              <a:rPr lang="ru-RU" smtClean="0"/>
              <a:t>12.09.2023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171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1000"/>
            <a:lum/>
          </a:blip>
          <a:srcRect/>
          <a:stretch>
            <a:fillRect t="-76000" b="-7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285527-1129-4F09-96C8-790AD9E3FF15}" type="datetime1">
              <a:rPr lang="ru-RU" smtClean="0"/>
              <a:t>12.09.2023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АСТРОЛОГ НАСТЯ ЛЁНИНА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916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658750" y="775344"/>
            <a:ext cx="6654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 </a:t>
            </a:r>
            <a:r>
              <a:rPr lang="ru-RU" sz="96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УРОК</a:t>
            </a:r>
            <a:endParaRPr lang="ru-RU" sz="9600" b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942" y="2955270"/>
            <a:ext cx="7198138" cy="72728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57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09820" y="2860156"/>
            <a:ext cx="94148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АСПЕКТЫ. СОЕДИНЕНИЕ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8843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21360" y="390732"/>
            <a:ext cx="727328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b="1" dirty="0"/>
          </a:p>
          <a:p>
            <a:pPr algn="just"/>
            <a:r>
              <a:rPr lang="ru-RU" dirty="0"/>
              <a:t>Как </a:t>
            </a:r>
            <a:r>
              <a:rPr lang="ru-RU" dirty="0" err="1"/>
              <a:t>астрологически</a:t>
            </a:r>
            <a:r>
              <a:rPr lang="ru-RU" dirty="0"/>
              <a:t> определить, чем будет отличаться ваш союз? Посмотреть на соединения планет в совместимости. </a:t>
            </a:r>
            <a:r>
              <a:rPr lang="ru-RU" b="1" dirty="0"/>
              <a:t>Соединение – самый мощный аспект, который склеивает двух людей, делает их единым целым и выделяет на фоне остальных. </a:t>
            </a:r>
            <a:r>
              <a:rPr lang="ru-RU" dirty="0"/>
              <a:t>А если связка планет дублируется (например, Меркурий 0 Марс и Марс 90 Меркурий), то это точно будет заметно.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21359" y="2326473"/>
            <a:ext cx="890455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Так, если в соединении участвует … , то пару выделяют</a:t>
            </a:r>
            <a:r>
              <a:rPr lang="ru-RU" dirty="0" smtClean="0"/>
              <a:t>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 smtClean="0"/>
              <a:t>Солнце </a:t>
            </a:r>
            <a:r>
              <a:rPr lang="ru-RU" dirty="0"/>
              <a:t>– щедрость, юмор, ребячество, жизнелюбие, </a:t>
            </a:r>
            <a:r>
              <a:rPr lang="ru-RU" dirty="0" smtClean="0"/>
              <a:t>флирт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 smtClean="0"/>
              <a:t>Луна </a:t>
            </a:r>
            <a:r>
              <a:rPr lang="ru-RU" dirty="0"/>
              <a:t>– мягкость, забота, интуитивное чувствование друг друга, привычки, </a:t>
            </a:r>
            <a:r>
              <a:rPr lang="ru-RU" dirty="0" smtClean="0"/>
              <a:t>беспомощность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 smtClean="0"/>
              <a:t>Меркурий </a:t>
            </a:r>
            <a:r>
              <a:rPr lang="ru-RU" dirty="0"/>
              <a:t>– </a:t>
            </a:r>
            <a:r>
              <a:rPr lang="ru-RU" dirty="0" err="1"/>
              <a:t>компанейность</a:t>
            </a:r>
            <a:r>
              <a:rPr lang="ru-RU" dirty="0"/>
              <a:t>, умение поддержать разговор, подвижность, рассудительность, </a:t>
            </a:r>
            <a:r>
              <a:rPr lang="ru-RU" dirty="0" smtClean="0"/>
              <a:t>хитрость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 smtClean="0"/>
              <a:t>Венера </a:t>
            </a:r>
            <a:r>
              <a:rPr lang="ru-RU" dirty="0"/>
              <a:t>– гармоничность, красота и ухоженность, </a:t>
            </a:r>
            <a:r>
              <a:rPr lang="ru-RU" dirty="0" err="1"/>
              <a:t>тактильность</a:t>
            </a:r>
            <a:r>
              <a:rPr lang="ru-RU" dirty="0"/>
              <a:t>, </a:t>
            </a:r>
            <a:r>
              <a:rPr lang="ru-RU" dirty="0" smtClean="0"/>
              <a:t>обеспеченность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 smtClean="0"/>
              <a:t>Марс </a:t>
            </a:r>
            <a:r>
              <a:rPr lang="ru-RU" dirty="0"/>
              <a:t>– честность, активность, сексуальность, </a:t>
            </a:r>
            <a:r>
              <a:rPr lang="ru-RU" dirty="0" err="1"/>
              <a:t>подколы</a:t>
            </a:r>
            <a:r>
              <a:rPr lang="ru-RU" dirty="0"/>
              <a:t>, </a:t>
            </a:r>
            <a:r>
              <a:rPr lang="ru-RU" dirty="0" smtClean="0"/>
              <a:t>конкуренция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 smtClean="0"/>
              <a:t>Юпитер </a:t>
            </a:r>
            <a:r>
              <a:rPr lang="ru-RU" dirty="0"/>
              <a:t>– популярность, авторитетность, образованность, оптимизм, моральные </a:t>
            </a:r>
            <a:r>
              <a:rPr lang="ru-RU" dirty="0" smtClean="0"/>
              <a:t>ценности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 smtClean="0"/>
              <a:t>Сатурн </a:t>
            </a:r>
            <a:r>
              <a:rPr lang="ru-RU" dirty="0"/>
              <a:t>– серьёзность, надёжность, целеустремлённость, контроль, </a:t>
            </a:r>
            <a:r>
              <a:rPr lang="ru-RU" dirty="0" smtClean="0"/>
              <a:t>сдержанность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 smtClean="0"/>
              <a:t>Уран </a:t>
            </a:r>
            <a:r>
              <a:rPr lang="ru-RU" dirty="0"/>
              <a:t>– дружелюбие, открытость, лёгкость, свобода, </a:t>
            </a:r>
            <a:r>
              <a:rPr lang="ru-RU" dirty="0" smtClean="0"/>
              <a:t>неформальность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 smtClean="0"/>
              <a:t>Нептун </a:t>
            </a:r>
            <a:r>
              <a:rPr lang="ru-RU" dirty="0"/>
              <a:t>– мягкость, таинственность, отстранённость, идеализация, </a:t>
            </a:r>
            <a:r>
              <a:rPr lang="ru-RU" dirty="0" smtClean="0"/>
              <a:t>духовность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dirty="0" smtClean="0"/>
              <a:t>Плутон </a:t>
            </a:r>
            <a:r>
              <a:rPr lang="ru-RU" dirty="0"/>
              <a:t>– страстность, привязанность, доминирование, ревность, манипулятивность.</a:t>
            </a:r>
            <a:endParaRPr lang="ru-RU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1585" y="-1147183"/>
            <a:ext cx="4965124" cy="510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15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27542" y="280768"/>
            <a:ext cx="79564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ВАЖНОСТИ ЛУНЫ В СОВМЕСТИМОСТИ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27542" y="2513430"/>
            <a:ext cx="8146958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через </a:t>
            </a:r>
            <a:r>
              <a:rPr lang="ru-RU" b="1" dirty="0"/>
              <a:t>призму Луны мы воспринимаем окружающую среду. Благодаря присутствию партнёра меняется наше мироощущение, а также способы реагирования на кого/что-либо. Замечали ли вы, как с одними людьми вам спокойно, а с другими – вы становитесь нервными и раздражительными даже тогда, когда вроде бы ничего не происходит</a:t>
            </a:r>
            <a:r>
              <a:rPr lang="ru-RU" b="1" dirty="0" smtClean="0"/>
              <a:t>?</a:t>
            </a:r>
          </a:p>
          <a:p>
            <a:pPr algn="just"/>
            <a:endParaRPr lang="ru-RU" sz="2000" b="1" dirty="0"/>
          </a:p>
          <a:p>
            <a:pPr algn="just"/>
            <a:r>
              <a:rPr lang="ru-RU" sz="2000" b="1" dirty="0" smtClean="0"/>
              <a:t>луна </a:t>
            </a:r>
            <a:r>
              <a:rPr lang="ru-RU" sz="2000" b="1" dirty="0"/>
              <a:t>показывает то, насколько вы способны эмоционально раскрыться перед партнёром, доверить ему свои переживания. Не со всеми удаётся это сделать, к сожалению, и проблема душевной близости – одна из часто встречаемых в настоящее время.</a:t>
            </a:r>
            <a:endParaRPr lang="ru-RU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727542" y="519936"/>
            <a:ext cx="73722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b="1" dirty="0"/>
          </a:p>
          <a:p>
            <a:pPr algn="just"/>
            <a:r>
              <a:rPr lang="ru-RU" dirty="0"/>
              <a:t>Эйнштейн как-то сказал: «Вы действительно думаете, что Луна существует только тогда, когда вы на неё смотрите</a:t>
            </a:r>
            <a:r>
              <a:rPr lang="ru-RU" dirty="0" smtClean="0"/>
              <a:t>?».</a:t>
            </a:r>
            <a:endParaRPr lang="ru-RU" dirty="0"/>
          </a:p>
          <a:p>
            <a:pPr algn="just"/>
            <a:r>
              <a:rPr lang="ru-RU" dirty="0"/>
              <a:t>Не зря Луну относят к ядру личности: ею мы живём и дышим. И в совместимости, особенно любовной она – один из приоритетов в анализе. Потому как:</a:t>
            </a:r>
            <a:endParaRPr lang="ru-RU" sz="20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50089" y="411503"/>
            <a:ext cx="5865378" cy="603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33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09820" y="2860156"/>
            <a:ext cx="94148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Его 7 дом в вашем доме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1778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4797" y="358001"/>
            <a:ext cx="6654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dirty="0" smtClean="0"/>
              <a:t>7 </a:t>
            </a:r>
            <a:r>
              <a:rPr lang="ru-RU" sz="3200" b="1" dirty="0"/>
              <a:t>дом </a:t>
            </a:r>
            <a:r>
              <a:rPr lang="ru-RU" sz="3200" b="1" dirty="0" smtClean="0"/>
              <a:t>в </a:t>
            </a:r>
            <a:r>
              <a:rPr lang="ru-RU" sz="3200" b="1" dirty="0" err="1" smtClean="0"/>
              <a:t>синастрии</a:t>
            </a:r>
            <a:endParaRPr lang="ru-RU" sz="3200" b="1" dirty="0"/>
          </a:p>
          <a:p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67720" y="-1211906"/>
            <a:ext cx="7987031" cy="806990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19311" y="820873"/>
            <a:ext cx="9312289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Когда мы вступаем в любовные/дружеские/деловые отношения с другим человеком, включается 7 дом обеих карт. Это значит, что наряду с </a:t>
            </a:r>
            <a:r>
              <a:rPr lang="ru-RU" dirty="0" err="1"/>
              <a:t>Асцендентом</a:t>
            </a:r>
            <a:r>
              <a:rPr lang="ru-RU" dirty="0"/>
              <a:t> (вершиной 1 дома) имеет смысл анализировать и Десцендент (вершину 7 дома) в проекции на гороскоп друг друга.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Как изменится ваша жизнь благодаря отношениям с партнёром</a:t>
            </a:r>
            <a:r>
              <a:rPr lang="ru-RU" dirty="0" smtClean="0"/>
              <a:t>?</a:t>
            </a:r>
          </a:p>
          <a:p>
            <a:pPr algn="just"/>
            <a:r>
              <a:rPr lang="ru-RU" b="1" dirty="0"/>
              <a:t>К7в 1д </a:t>
            </a:r>
            <a:r>
              <a:rPr lang="ru-RU" dirty="0"/>
              <a:t>- </a:t>
            </a:r>
            <a:r>
              <a:rPr lang="ru-RU" dirty="0"/>
              <a:t>При попадании его </a:t>
            </a:r>
            <a:r>
              <a:rPr lang="ru-RU" dirty="0" err="1"/>
              <a:t>куспида</a:t>
            </a:r>
            <a:r>
              <a:rPr lang="ru-RU" dirty="0"/>
              <a:t> 7 дома в ваш 1 вы станете иначе смотреть на свои тело и внешность. Захочется преобразиться в лучшую сторону, в ином случае – забить на себя. </a:t>
            </a:r>
            <a:r>
              <a:rPr lang="ru-RU" dirty="0"/>
              <a:t>Вы переосмыслите своё место в мире.</a:t>
            </a:r>
            <a:br>
              <a:rPr lang="ru-RU" dirty="0"/>
            </a:br>
            <a:r>
              <a:rPr lang="ru-RU" b="1" dirty="0" smtClean="0"/>
              <a:t>К7во 2д </a:t>
            </a:r>
            <a:r>
              <a:rPr lang="ru-RU" dirty="0"/>
              <a:t>- можно говорить о влиянии на отношение к материальным ценностям. Вы по-другому начнёте смотреть на то, что покупаете и как этим распоряжаетесь, как зарабатываете деньги. Изменятся и отношения с едой, качество пищи</a:t>
            </a:r>
            <a:r>
              <a:rPr lang="ru-RU" dirty="0" smtClean="0"/>
              <a:t>.</a:t>
            </a:r>
          </a:p>
          <a:p>
            <a:pPr algn="just"/>
            <a:r>
              <a:rPr lang="ru-RU" b="1" dirty="0" smtClean="0"/>
              <a:t>К7в 3д </a:t>
            </a:r>
            <a:r>
              <a:rPr lang="ru-RU" dirty="0"/>
              <a:t>- </a:t>
            </a:r>
            <a:r>
              <a:rPr lang="ru-RU" dirty="0" smtClean="0"/>
              <a:t>можно </a:t>
            </a:r>
            <a:r>
              <a:rPr lang="ru-RU" dirty="0"/>
              <a:t>ожидать перемен в ближайшем окружении, а также образе мышления: появятся новые лица, темы для разговоров, ментальные интересы. Вы будете более подвижны и захотите исследовать новые </a:t>
            </a:r>
            <a:r>
              <a:rPr lang="ru-RU" dirty="0" smtClean="0"/>
              <a:t>локации.</a:t>
            </a:r>
            <a:br>
              <a:rPr lang="ru-RU" dirty="0" smtClean="0"/>
            </a:br>
            <a:r>
              <a:rPr lang="ru-RU" b="1" dirty="0" smtClean="0"/>
              <a:t>К7в 4д </a:t>
            </a:r>
            <a:r>
              <a:rPr lang="ru-RU" dirty="0" smtClean="0"/>
              <a:t>- </a:t>
            </a:r>
            <a:r>
              <a:rPr lang="ru-RU" dirty="0"/>
              <a:t> </a:t>
            </a:r>
            <a:r>
              <a:rPr lang="ru-RU" dirty="0" smtClean="0"/>
              <a:t>тогда трансформируется </a:t>
            </a:r>
            <a:r>
              <a:rPr lang="ru-RU" dirty="0"/>
              <a:t>ваше представление о семье и доме, восприятие родителей и своего детства; вы начнёте больше времени проводить дома, обустраивая </a:t>
            </a:r>
            <a:r>
              <a:rPr lang="ru-RU" dirty="0" smtClean="0"/>
              <a:t>совместное </a:t>
            </a:r>
            <a:r>
              <a:rPr lang="ru-RU" dirty="0" err="1" smtClean="0"/>
              <a:t>гнездышко</a:t>
            </a:r>
            <a:r>
              <a:rPr lang="ru-RU" dirty="0"/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pPr algn="just"/>
            <a:endParaRPr lang="ru-RU" dirty="0"/>
          </a:p>
          <a:p>
            <a:pPr algn="just"/>
            <a:endParaRPr lang="ru-RU" dirty="0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559253" y="2823047"/>
            <a:ext cx="144371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4272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4797" y="358001"/>
            <a:ext cx="6654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dirty="0" smtClean="0"/>
              <a:t>7 </a:t>
            </a:r>
            <a:r>
              <a:rPr lang="ru-RU" sz="3200" b="1" dirty="0"/>
              <a:t>дом </a:t>
            </a:r>
            <a:r>
              <a:rPr lang="ru-RU" sz="3200" b="1" dirty="0" smtClean="0"/>
              <a:t>в </a:t>
            </a:r>
            <a:r>
              <a:rPr lang="ru-RU" sz="3200" b="1" dirty="0" err="1" smtClean="0"/>
              <a:t>синастрии</a:t>
            </a:r>
            <a:endParaRPr lang="ru-RU" sz="3200" b="1" dirty="0"/>
          </a:p>
          <a:p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67720" y="-1211906"/>
            <a:ext cx="7987031" cy="806990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19311" y="820873"/>
            <a:ext cx="9312289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Когда мы вступаем в любовные/дружеские/деловые отношения с другим человеком, включается 7 дом обеих карт. Это значит, что наряду с </a:t>
            </a:r>
            <a:r>
              <a:rPr lang="ru-RU" dirty="0" err="1"/>
              <a:t>Асцендентом</a:t>
            </a:r>
            <a:r>
              <a:rPr lang="ru-RU" dirty="0"/>
              <a:t> (вершиной 1 дома) имеет смысл анализировать и Десцендент (вершину 7 дома) в проекции на гороскоп друг друга.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Как изменится ваша жизнь благодаря отношениям с партнёром</a:t>
            </a:r>
            <a:r>
              <a:rPr lang="ru-RU" dirty="0" smtClean="0"/>
              <a:t>?</a:t>
            </a:r>
          </a:p>
          <a:p>
            <a:pPr algn="just"/>
            <a:r>
              <a:rPr lang="ru-RU" b="1" dirty="0"/>
              <a:t>К7в </a:t>
            </a:r>
            <a:r>
              <a:rPr lang="ru-RU" b="1" dirty="0" smtClean="0"/>
              <a:t>5д </a:t>
            </a:r>
            <a:r>
              <a:rPr lang="ru-RU" dirty="0"/>
              <a:t>- При попадании его </a:t>
            </a:r>
            <a:r>
              <a:rPr lang="ru-RU" dirty="0" err="1"/>
              <a:t>куспида</a:t>
            </a:r>
            <a:r>
              <a:rPr lang="ru-RU" dirty="0"/>
              <a:t> 7 дома в ваш 5 появится множество поводов для радости. Вы чаще станете выходить в люди, больше интересоваться творчеством и искусством, в лучшем виде – получать подарки со стороны партнёра.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 smtClean="0"/>
              <a:t>К7в 6д </a:t>
            </a:r>
            <a:r>
              <a:rPr lang="ru-RU" dirty="0"/>
              <a:t>- </a:t>
            </a:r>
            <a:r>
              <a:rPr lang="ru-RU" dirty="0"/>
              <a:t>перекраивается повседневный уклад жизни. Вы уделяете внимание дисциплине и каким-либо обязанностям, в том числе по отношению к своему телу: следите за здоровьем, так как в негативе можете отмечать, что оно ухудшилось </a:t>
            </a:r>
            <a:r>
              <a:rPr lang="ru-RU" dirty="0" smtClean="0"/>
              <a:t>с </a:t>
            </a:r>
            <a:r>
              <a:rPr lang="ru-RU" dirty="0"/>
              <a:t>приходом человека в жизнь.</a:t>
            </a:r>
            <a:endParaRPr lang="ru-RU" dirty="0" smtClean="0"/>
          </a:p>
          <a:p>
            <a:pPr algn="just"/>
            <a:r>
              <a:rPr lang="ru-RU" b="1" dirty="0" smtClean="0"/>
              <a:t>К7в 7д </a:t>
            </a:r>
            <a:r>
              <a:rPr lang="ru-RU" dirty="0"/>
              <a:t>- </a:t>
            </a:r>
            <a:r>
              <a:rPr lang="ru-RU" dirty="0"/>
              <a:t>можно говорить о возникновении на фоне, скажем, любовного интереса иного вида партнёрства (бизнес). Конечно, на это должны быть указания у каждого в отдельности. В негативном варианте можно говорить о (бессознательной) конкуренции друг с другом.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К7в 8д </a:t>
            </a:r>
            <a:r>
              <a:rPr lang="ru-RU" dirty="0" smtClean="0"/>
              <a:t>- </a:t>
            </a:r>
            <a:r>
              <a:rPr lang="ru-RU" dirty="0"/>
              <a:t> можно говорить о возникновении на фоне, скажем, любовного интереса иного вида партнёрства (бизнес). Конечно, на это должны быть указания у каждого в отдельности. В негативном варианте можно говорить о (бессознательной) конкуренции друг с другом.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pPr algn="just"/>
            <a:endParaRPr lang="ru-RU" dirty="0"/>
          </a:p>
          <a:p>
            <a:pPr algn="just"/>
            <a:endParaRPr lang="ru-RU" dirty="0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559253" y="2823047"/>
            <a:ext cx="144371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4994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4797" y="358001"/>
            <a:ext cx="6654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dirty="0" smtClean="0"/>
              <a:t>7 </a:t>
            </a:r>
            <a:r>
              <a:rPr lang="ru-RU" sz="3200" b="1" dirty="0"/>
              <a:t>дом </a:t>
            </a:r>
            <a:r>
              <a:rPr lang="ru-RU" sz="3200" b="1" dirty="0" smtClean="0"/>
              <a:t>в </a:t>
            </a:r>
            <a:r>
              <a:rPr lang="ru-RU" sz="3200" b="1" dirty="0" err="1" smtClean="0"/>
              <a:t>синастрии</a:t>
            </a:r>
            <a:endParaRPr lang="ru-RU" sz="3200" b="1" dirty="0"/>
          </a:p>
          <a:p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67720" y="-1211906"/>
            <a:ext cx="7987031" cy="806990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19311" y="820873"/>
            <a:ext cx="9312289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Когда мы вступаем в любовные/дружеские/деловые отношения с другим человеком, включается 7 дом обеих карт. Это значит, что наряду с </a:t>
            </a:r>
            <a:r>
              <a:rPr lang="ru-RU" dirty="0" err="1"/>
              <a:t>Асцендентом</a:t>
            </a:r>
            <a:r>
              <a:rPr lang="ru-RU" dirty="0"/>
              <a:t> (вершиной 1 дома) имеет смысл анализировать и Десцендент (вершину 7 дома) в проекции на гороскоп друг друга.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Как изменится ваша жизнь благодаря отношениям с партнёром</a:t>
            </a:r>
            <a:r>
              <a:rPr lang="ru-RU" dirty="0" smtClean="0"/>
              <a:t>?</a:t>
            </a:r>
          </a:p>
          <a:p>
            <a:pPr algn="just"/>
            <a:r>
              <a:rPr lang="ru-RU" b="1" dirty="0"/>
              <a:t>К7в 9</a:t>
            </a:r>
            <a:r>
              <a:rPr lang="ru-RU" b="1" dirty="0" smtClean="0"/>
              <a:t>д </a:t>
            </a:r>
            <a:r>
              <a:rPr lang="ru-RU" dirty="0"/>
              <a:t>- </a:t>
            </a:r>
            <a:r>
              <a:rPr lang="ru-RU" dirty="0"/>
              <a:t>При попадании его </a:t>
            </a:r>
            <a:r>
              <a:rPr lang="ru-RU" dirty="0" err="1"/>
              <a:t>куспида</a:t>
            </a:r>
            <a:r>
              <a:rPr lang="ru-RU" dirty="0"/>
              <a:t> 7 дома в ваш 9 вам хочется сделать свою жизнь чуточку лучше, самим начать расти, чтобы соответствовать партнёру. Поэтому иным становится ваше мировоззрения и моральные ценности.</a:t>
            </a:r>
            <a:br>
              <a:rPr lang="ru-RU" dirty="0"/>
            </a:br>
            <a:r>
              <a:rPr lang="ru-RU" b="1" dirty="0" smtClean="0"/>
              <a:t>К7в 10д </a:t>
            </a:r>
            <a:r>
              <a:rPr lang="ru-RU" dirty="0"/>
              <a:t>- </a:t>
            </a:r>
            <a:r>
              <a:rPr lang="ru-RU" dirty="0"/>
              <a:t>При попадании его </a:t>
            </a:r>
            <a:r>
              <a:rPr lang="ru-RU" dirty="0" err="1"/>
              <a:t>куспида</a:t>
            </a:r>
            <a:r>
              <a:rPr lang="ru-RU" dirty="0"/>
              <a:t> 7 дома в ваш 9 вам хочется сделать свою жизнь чуточку лучше, самим начать расти, чтобы соответствовать партнёру. Поэтому иным становится ваше мировоззрения и моральные ценности</a:t>
            </a:r>
            <a:r>
              <a:rPr lang="ru-RU" dirty="0" smtClean="0"/>
              <a:t>.</a:t>
            </a:r>
          </a:p>
          <a:p>
            <a:pPr algn="just"/>
            <a:r>
              <a:rPr lang="ru-RU" b="1" dirty="0" smtClean="0"/>
              <a:t>К7в 11д </a:t>
            </a:r>
            <a:r>
              <a:rPr lang="ru-RU" dirty="0"/>
              <a:t>- </a:t>
            </a:r>
            <a:r>
              <a:rPr lang="ru-RU" dirty="0"/>
              <a:t>вы начинаете фокусироваться не только на себе, но и на обществе, в котором живёте. Ваша жизнь становится более свободной, наполненной нетривиальными личностями, с которыми вас связывают общие идеи и творческие проекты.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К7в 12д </a:t>
            </a:r>
            <a:r>
              <a:rPr lang="ru-RU" dirty="0" smtClean="0"/>
              <a:t>- </a:t>
            </a:r>
            <a:r>
              <a:rPr lang="ru-RU" dirty="0"/>
              <a:t> вы обращаетесь к своему нутру и активно копаетесь в себе через психологические и иные дисциплины. В принципе, больше задумываетесь о духовности. Все меньше хочется показывать что-либо в своей жизни другим людям.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pPr algn="just"/>
            <a:endParaRPr lang="ru-RU" dirty="0"/>
          </a:p>
          <a:p>
            <a:pPr algn="just"/>
            <a:endParaRPr lang="ru-RU" dirty="0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559253" y="2823047"/>
            <a:ext cx="144371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258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67720" y="-1211906"/>
            <a:ext cx="7987031" cy="806990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19311" y="646702"/>
            <a:ext cx="950278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♋️Совет тут может быть только один - если нет возможности изменить рабочую обстановку, лучше поменять такую работу. Постоянное нахождение в стрессе может привести к ухудшению </a:t>
            </a:r>
            <a:r>
              <a:rPr lang="ru-RU" dirty="0" err="1"/>
              <a:t>здоровья.Шестидомные</a:t>
            </a:r>
            <a:r>
              <a:rPr lang="ru-RU" dirty="0"/>
              <a:t> Раки умеют быстро переключаться между поставленными задачами. При этом они способны к глубокому анализу проблем, то есть выполняют поручения добросовестно и не поверхностно. Для этого необходимо, чтобы они ощущали себя ценными специалистами. Универсальные работники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♌️</a:t>
            </a:r>
            <a:r>
              <a:rPr lang="ru-RU" dirty="0"/>
              <a:t>Лев отвечает за нашу уникальность, творчество, талант. Все эти качества мы будем выражать в рабочей обстановке. Делаем вывод, что рутина и одинаковость не подойдут таким людям в процессе трудовой </a:t>
            </a:r>
            <a:r>
              <a:rPr lang="ru-RU" dirty="0" err="1"/>
              <a:t>деятельности.Если</a:t>
            </a:r>
            <a:r>
              <a:rPr lang="ru-RU" dirty="0"/>
              <a:t> </a:t>
            </a:r>
            <a:r>
              <a:rPr lang="ru-RU" dirty="0" err="1"/>
              <a:t>шестидомные</a:t>
            </a:r>
            <a:r>
              <a:rPr lang="ru-RU" dirty="0"/>
              <a:t> Львы не имеют возможности к самовыражению в коллективе, то существует большая вероятность заскучать и нажить себе проблемы со здоровьем. При выборе работы обязательно обращайте внимание на возможность действовать не по строгим правилам. Важно иметь возможность выделиться на фоне других. В идеале, ваша деятельность должна носить индивидуальный характер, без строгого подчинения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♍️</a:t>
            </a:r>
            <a:r>
              <a:rPr lang="ru-RU" dirty="0"/>
              <a:t>С одной стороны, при таком положении, можно сказать, что работодателям крупно повезло. Такие люди очень исполнительны, дисциплинированы. Им присуща аккуратность и умение концентрироваться. С другой стороны, любое отхождение от регламентов и норм способно вывести </a:t>
            </a:r>
            <a:r>
              <a:rPr lang="ru-RU" dirty="0" err="1"/>
              <a:t>шестидомных</a:t>
            </a:r>
            <a:r>
              <a:rPr lang="ru-RU" dirty="0"/>
              <a:t> Дев из зоны комфорта. Задачи, где надо импровизировать, даются </a:t>
            </a:r>
            <a:r>
              <a:rPr lang="ru-RU" dirty="0" err="1"/>
              <a:t>тяжело.Не</a:t>
            </a:r>
            <a:r>
              <a:rPr lang="ru-RU" dirty="0"/>
              <a:t> последнюю роль в мотивировании </a:t>
            </a:r>
            <a:r>
              <a:rPr lang="ru-RU" dirty="0" err="1"/>
              <a:t>шестидомных</a:t>
            </a:r>
            <a:r>
              <a:rPr lang="ru-RU" dirty="0"/>
              <a:t> Дев играет финансовая сторона. И как бы такие люди не любили поработать, трудиться за идею не их </a:t>
            </a:r>
            <a:r>
              <a:rPr lang="ru-RU" dirty="0" err="1"/>
              <a:t>конек</a:t>
            </a:r>
            <a:r>
              <a:rPr lang="ru-RU" dirty="0"/>
              <a:t>.</a:t>
            </a:r>
            <a:endParaRPr lang="ru-RU" sz="2000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348343" y="3637028"/>
            <a:ext cx="1457545" cy="54308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559253" y="2823047"/>
            <a:ext cx="144371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2474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67720" y="-1211906"/>
            <a:ext cx="7987031" cy="806990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19311" y="543874"/>
            <a:ext cx="9502789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♎️Весы - знак, настроенный на командную работу. Поэтому, плодотворная деятельность у таких людей получается лучше, если они сотрудничают с </a:t>
            </a:r>
            <a:r>
              <a:rPr lang="ru-RU" dirty="0" err="1"/>
              <a:t>коллегами.Ещё</a:t>
            </a:r>
            <a:r>
              <a:rPr lang="ru-RU" dirty="0"/>
              <a:t> одной особенностью знака является то, что таким людям комфортно работать в статусной организации, в компании с </a:t>
            </a:r>
            <a:r>
              <a:rPr lang="ru-RU" dirty="0" smtClean="0"/>
              <a:t>именем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♏️</a:t>
            </a:r>
            <a:r>
              <a:rPr lang="ru-RU" dirty="0"/>
              <a:t>Как обычно, там где у нас находится Скорпион, там, как минимум, не скучно. В данном случае, отношения с коллегами могут быть </a:t>
            </a:r>
            <a:r>
              <a:rPr lang="ru-RU" dirty="0" err="1"/>
              <a:t>напряженными</a:t>
            </a:r>
            <a:r>
              <a:rPr lang="ru-RU" dirty="0"/>
              <a:t>. Речь не об открытом противостоянии, а о закулисной игре в «кто </a:t>
            </a:r>
            <a:r>
              <a:rPr lang="ru-RU" dirty="0" err="1"/>
              <a:t>кого».В</a:t>
            </a:r>
            <a:r>
              <a:rPr lang="ru-RU" dirty="0"/>
              <a:t> негативе, вы можете столкнуться со сплетнями и интригами по отношению к вам. Не исключено, что начальник окажется деспотом с полным отсутствием чувства субординации. способности переносить </a:t>
            </a:r>
            <a:r>
              <a:rPr lang="ru-RU" dirty="0" err="1"/>
              <a:t>тяжелые</a:t>
            </a:r>
            <a:r>
              <a:rPr lang="ru-RU" dirty="0"/>
              <a:t> нагрузки. Вам по кайфу работа на износ. Там где другие знаки давно выдохнутся, у </a:t>
            </a:r>
            <a:r>
              <a:rPr lang="ru-RU" dirty="0" err="1"/>
              <a:t>шестидомных</a:t>
            </a:r>
            <a:r>
              <a:rPr lang="ru-RU" dirty="0"/>
              <a:t> Скорпионов откроется сначала второе, а потом и третье дыхание</a:t>
            </a:r>
            <a:r>
              <a:rPr lang="ru-RU" dirty="0" smtClean="0"/>
              <a:t>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♐️</a:t>
            </a:r>
            <a:r>
              <a:rPr lang="ru-RU" dirty="0"/>
              <a:t>Стрелец - один из самых добродушных и неконфликтных знаков Зодиака. Он, как и другие представители стихии Огня, будет стремиться быть максимально честным и открытым в </a:t>
            </a:r>
            <a:r>
              <a:rPr lang="ru-RU" dirty="0" err="1"/>
              <a:t>общении.Шестидомные</a:t>
            </a:r>
            <a:r>
              <a:rPr lang="ru-RU" dirty="0"/>
              <a:t> Стрельцы прекрасно чувствуют, кому какое задание стоит поручить для достижения максимальной общей </a:t>
            </a:r>
            <a:r>
              <a:rPr lang="ru-RU" dirty="0" err="1"/>
              <a:t>продуктивности.Минусом</a:t>
            </a:r>
            <a:r>
              <a:rPr lang="ru-RU" dirty="0"/>
              <a:t> такого положения является то, что энтузиазм Стрельцов может угаснуть, если им сама деятельность не по душе, скучна и неинтересна. Таким людям крайне сложно быть на вторых ролях, выполнять черновую работу и отдавать свои заслуженные лавры кому-то другому. Поэтому чаще такие люди могут уйти в </a:t>
            </a:r>
            <a:r>
              <a:rPr lang="ru-RU" dirty="0" err="1"/>
              <a:t>свое</a:t>
            </a:r>
            <a:r>
              <a:rPr lang="ru-RU" dirty="0"/>
              <a:t> дело.</a:t>
            </a:r>
            <a:endParaRPr lang="ru-RU" sz="2000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348343" y="3637028"/>
            <a:ext cx="1457545" cy="54308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559253" y="2823047"/>
            <a:ext cx="144371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124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67720" y="-1211906"/>
            <a:ext cx="7987031" cy="806990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19311" y="806358"/>
            <a:ext cx="950278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♑️В первую очередь, нужно сказать, что Козероги - большие трудяги. Относятся к своим обязанностям очень </a:t>
            </a:r>
            <a:r>
              <a:rPr lang="ru-RU" dirty="0" err="1"/>
              <a:t>серьезно</a:t>
            </a:r>
            <a:r>
              <a:rPr lang="ru-RU" dirty="0"/>
              <a:t> и ответственно. Они не боятся никакой сложно выполнимой работы и готовы уделять ей много </a:t>
            </a:r>
            <a:r>
              <a:rPr lang="ru-RU" dirty="0" err="1"/>
              <a:t>времени.С</a:t>
            </a:r>
            <a:r>
              <a:rPr lang="ru-RU" dirty="0"/>
              <a:t> одной стороны, такие люди могут служить локомотивом для всего коллектива и буквально вытягивать всю деятельность на себе. С другой стороны, тех, кто много и усердно работает, более ленивые сослуживцы склонны недолюбливать. Отсюда, в отношениях может присутствовать холодность и </a:t>
            </a:r>
            <a:r>
              <a:rPr lang="ru-RU" dirty="0" err="1"/>
              <a:t>отстраненность</a:t>
            </a:r>
            <a:r>
              <a:rPr lang="ru-RU" dirty="0" smtClean="0"/>
              <a:t>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♒️</a:t>
            </a:r>
            <a:r>
              <a:rPr lang="ru-RU" dirty="0"/>
              <a:t>Конкретно этому знаку больше подходит свободный график работы. Вы тяжелее других вписываетесь в рамки трудовой дисциплины. Работа по шаблону будет тяготить, ведь частые перемены вам нужны, как воздух. Если это работа в коллективе, то хорошо, если люди там неординарные, с которыми очень интересно, весело. Но также есть и обратная сторона медали - слишком уж странный коллектив, где много хаоса и неразберих. Также люди с таким положением могут часто менять </a:t>
            </a:r>
            <a:r>
              <a:rPr lang="ru-RU" dirty="0" err="1"/>
              <a:t>свое</a:t>
            </a:r>
            <a:r>
              <a:rPr lang="ru-RU" dirty="0"/>
              <a:t> рабочее </a:t>
            </a:r>
            <a:r>
              <a:rPr lang="ru-RU" dirty="0" smtClean="0"/>
              <a:t>место</a:t>
            </a:r>
          </a:p>
          <a:p>
            <a:pPr algn="just"/>
            <a:endParaRPr lang="ru-RU" dirty="0"/>
          </a:p>
          <a:p>
            <a:pPr algn="just"/>
            <a:r>
              <a:rPr lang="ru-RU" dirty="0" smtClean="0"/>
              <a:t>♓️</a:t>
            </a:r>
            <a:r>
              <a:rPr lang="ru-RU" dirty="0"/>
              <a:t>Тут тоже больше про свободный график. Рыбы не самый пунктуальный и обязательный знак, он больше про глубину, творчество, психологию и именно это хочет видеть на своём рабочем месте человек. Нудная работа с чётким графиком, субординацией- это то, от чего надо бежать.</a:t>
            </a:r>
            <a:endParaRPr lang="ru-RU" sz="2000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348343" y="3637028"/>
            <a:ext cx="1457545" cy="54308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559253" y="2823047"/>
            <a:ext cx="144371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591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699884" y="3190356"/>
            <a:ext cx="94148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КУСПИД</a:t>
            </a:r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10 ДОМА В ЗНАКЕ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18287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272087" y="308284"/>
            <a:ext cx="6654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ДОМ ПРО ЧТО?</a:t>
            </a:r>
          </a:p>
          <a:p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25801" y="-494959"/>
            <a:ext cx="7987031" cy="806990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02127" y="1123948"/>
            <a:ext cx="769736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err="1" smtClean="0"/>
              <a:t>МС</a:t>
            </a:r>
            <a:r>
              <a:rPr lang="ru-RU" b="1" dirty="0" smtClean="0"/>
              <a:t>  -  это  самое  высокое  положение  Планеты  на  небе</a:t>
            </a:r>
            <a:r>
              <a:rPr lang="ru-RU" dirty="0" smtClean="0"/>
              <a:t>. </a:t>
            </a:r>
          </a:p>
          <a:p>
            <a:pPr algn="just"/>
            <a:r>
              <a:rPr lang="ru-RU" dirty="0" smtClean="0"/>
              <a:t>В  </a:t>
            </a:r>
            <a:r>
              <a:rPr lang="ru-RU" dirty="0"/>
              <a:t>связи  с  тем,  что  эта  точка  </a:t>
            </a:r>
            <a:r>
              <a:rPr lang="ru-RU" dirty="0" smtClean="0"/>
              <a:t>- самое  </a:t>
            </a:r>
            <a:r>
              <a:rPr lang="ru-RU" dirty="0"/>
              <a:t>высокое  место  гороскопа,  то  и  указывает  она  на  то,  можем  ли  мы  </a:t>
            </a:r>
            <a:r>
              <a:rPr lang="ru-RU" dirty="0" smtClean="0"/>
              <a:t>достичь вершин</a:t>
            </a:r>
            <a:r>
              <a:rPr lang="ru-RU" dirty="0"/>
              <a:t>, какими будут эти вершины, в какой области эти вершины достижимы.</a:t>
            </a:r>
          </a:p>
          <a:p>
            <a:pPr algn="just"/>
            <a:r>
              <a:rPr lang="ru-RU" b="1" dirty="0" smtClean="0"/>
              <a:t>10 </a:t>
            </a:r>
            <a:r>
              <a:rPr lang="ru-RU" b="1" dirty="0"/>
              <a:t>дом </a:t>
            </a:r>
            <a:r>
              <a:rPr lang="ru-RU" dirty="0"/>
              <a:t>– это цели, это то социальное лицо, которое заявляет человек, те социальные</a:t>
            </a:r>
          </a:p>
          <a:p>
            <a:pPr algn="just"/>
            <a:r>
              <a:rPr lang="ru-RU" dirty="0"/>
              <a:t>амбиции,  которые  он  имеет.  То  есть  10  дом  это  возможность  проявиться  </a:t>
            </a:r>
            <a:r>
              <a:rPr lang="ru-RU" dirty="0" smtClean="0"/>
              <a:t>наиболее ярко </a:t>
            </a:r>
            <a:r>
              <a:rPr lang="ru-RU" dirty="0"/>
              <a:t>в этой жизни. </a:t>
            </a:r>
          </a:p>
          <a:p>
            <a:pPr algn="just"/>
            <a:r>
              <a:rPr lang="ru-RU" dirty="0"/>
              <a:t> </a:t>
            </a:r>
          </a:p>
          <a:p>
            <a:pPr algn="just"/>
            <a:r>
              <a:rPr lang="ru-RU" dirty="0"/>
              <a:t>В  астрологии  10  дом  считается  домом  благоприятным,  одним  из  двух  самых  </a:t>
            </a:r>
            <a:r>
              <a:rPr lang="ru-RU" dirty="0" smtClean="0"/>
              <a:t>важных домов</a:t>
            </a:r>
            <a:r>
              <a:rPr lang="ru-RU" dirty="0"/>
              <a:t>,  а  </a:t>
            </a:r>
            <a:r>
              <a:rPr lang="ru-RU" dirty="0" err="1"/>
              <a:t>МС</a:t>
            </a:r>
            <a:r>
              <a:rPr lang="ru-RU" dirty="0"/>
              <a:t>  одной  из  двух  самых  важных  точек,  наряду  с  </a:t>
            </a:r>
            <a:r>
              <a:rPr lang="ru-RU" dirty="0" err="1"/>
              <a:t>Асцендентом</a:t>
            </a:r>
            <a:r>
              <a:rPr lang="ru-RU" dirty="0"/>
              <a:t>.  </a:t>
            </a:r>
            <a:r>
              <a:rPr lang="ru-RU" dirty="0" smtClean="0"/>
              <a:t>Поэтому значение  </a:t>
            </a:r>
            <a:r>
              <a:rPr lang="ru-RU" dirty="0"/>
              <a:t>Планеты,  стоящей  в  10  доме,  или  управляющей  им,  будет  колоссальным.</a:t>
            </a:r>
          </a:p>
          <a:p>
            <a:pPr algn="just"/>
            <a:r>
              <a:rPr lang="ru-RU" dirty="0"/>
              <a:t>Именно  через  эту  Планету  человек  может  найти  профессиональную  </a:t>
            </a:r>
            <a:r>
              <a:rPr lang="ru-RU" dirty="0" smtClean="0"/>
              <a:t>реализацию, выстроить  </a:t>
            </a:r>
            <a:r>
              <a:rPr lang="ru-RU" dirty="0"/>
              <a:t>карьеру.  Именно  через  нее  он  может  найти  славу,  прийти  к  почету  </a:t>
            </a:r>
            <a:r>
              <a:rPr lang="ru-RU" dirty="0" smtClean="0"/>
              <a:t>и уважению</a:t>
            </a:r>
            <a:r>
              <a:rPr lang="ru-RU" dirty="0"/>
              <a:t>.</a:t>
            </a:r>
          </a:p>
          <a:p>
            <a:pPr algn="just"/>
            <a:r>
              <a:rPr lang="ru-RU" sz="2000" b="1" dirty="0"/>
              <a:t>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496802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21360" y="970376"/>
            <a:ext cx="10768676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/>
              <a:t>Знак  на  вершине  10  дома,  тоже  дает  подсказку  о  сферах  деятельности,  а  </a:t>
            </a:r>
            <a:r>
              <a:rPr lang="ru-RU" sz="2000" b="1" dirty="0" err="1" smtClean="0"/>
              <a:t>такке</a:t>
            </a:r>
            <a:r>
              <a:rPr lang="ru-RU" sz="2000" b="1" dirty="0" smtClean="0"/>
              <a:t> говорит </a:t>
            </a:r>
            <a:r>
              <a:rPr lang="ru-RU" sz="2000" b="1" dirty="0"/>
              <a:t>о том, что для человека важно в профессиональной реализации.  </a:t>
            </a:r>
            <a:endParaRPr lang="ru-RU" sz="2000" b="1" dirty="0" smtClean="0"/>
          </a:p>
          <a:p>
            <a:pPr algn="just"/>
            <a:r>
              <a:rPr lang="ru-RU" sz="2000" dirty="0" smtClean="0"/>
              <a:t> </a:t>
            </a:r>
            <a:endParaRPr lang="ru-RU" sz="2000" dirty="0"/>
          </a:p>
          <a:p>
            <a:pPr algn="just"/>
            <a:r>
              <a:rPr lang="ru-RU" b="1" dirty="0"/>
              <a:t>Овен  –  </a:t>
            </a:r>
            <a:r>
              <a:rPr lang="ru-RU" dirty="0"/>
              <a:t>предпочитает  профессии,  в  которых  можно  подчеркнуть  и  проявить  </a:t>
            </a:r>
            <a:r>
              <a:rPr lang="ru-RU" dirty="0" smtClean="0"/>
              <a:t>свою индивидуальность</a:t>
            </a:r>
            <a:r>
              <a:rPr lang="ru-RU" dirty="0"/>
              <a:t>, профессии, для которых характерна состязательность (профессии</a:t>
            </a:r>
          </a:p>
          <a:p>
            <a:pPr algn="just"/>
            <a:r>
              <a:rPr lang="ru-RU" dirty="0"/>
              <a:t>по Марсу).</a:t>
            </a:r>
          </a:p>
          <a:p>
            <a:pPr algn="just"/>
            <a:r>
              <a:rPr lang="ru-RU" dirty="0"/>
              <a:t> </a:t>
            </a:r>
          </a:p>
          <a:p>
            <a:pPr algn="just"/>
            <a:r>
              <a:rPr lang="ru-RU" b="1" dirty="0"/>
              <a:t>Телец </a:t>
            </a:r>
            <a:r>
              <a:rPr lang="ru-RU" dirty="0"/>
              <a:t> –  выбирает  профессию,  связанную  с  материальной  и  практичной  </a:t>
            </a:r>
            <a:r>
              <a:rPr lang="ru-RU" dirty="0" smtClean="0"/>
              <a:t>стороной жизни</a:t>
            </a:r>
            <a:r>
              <a:rPr lang="ru-RU" dirty="0"/>
              <a:t>,  такими,  как  земля,  деньги,  экономика,  или  же  это  будет  сфера  красоты  </a:t>
            </a:r>
            <a:r>
              <a:rPr lang="ru-RU" dirty="0" smtClean="0"/>
              <a:t>– ювелирное </a:t>
            </a:r>
            <a:r>
              <a:rPr lang="ru-RU" dirty="0"/>
              <a:t>дело, дизайнерское искусство. </a:t>
            </a:r>
          </a:p>
          <a:p>
            <a:pPr algn="just"/>
            <a:r>
              <a:rPr lang="ru-RU" dirty="0"/>
              <a:t> </a:t>
            </a:r>
          </a:p>
          <a:p>
            <a:pPr algn="just"/>
            <a:r>
              <a:rPr lang="ru-RU" b="1" dirty="0"/>
              <a:t>Близнецы  </a:t>
            </a:r>
            <a:r>
              <a:rPr lang="ru-RU" dirty="0"/>
              <a:t>–  для  них  характерны  все  виды  коммуникаций  и  </a:t>
            </a:r>
            <a:r>
              <a:rPr lang="ru-RU" dirty="0" smtClean="0"/>
              <a:t>интеллектуальная деятельность</a:t>
            </a:r>
            <a:r>
              <a:rPr lang="ru-RU" dirty="0"/>
              <a:t>, одновременно могут иметь несколько профессий.</a:t>
            </a:r>
          </a:p>
          <a:p>
            <a:pPr algn="just"/>
            <a:r>
              <a:rPr lang="ru-RU" dirty="0"/>
              <a:t> </a:t>
            </a:r>
          </a:p>
          <a:p>
            <a:pPr algn="just"/>
            <a:r>
              <a:rPr lang="ru-RU" b="1" dirty="0"/>
              <a:t>Рак </a:t>
            </a:r>
            <a:r>
              <a:rPr lang="ru-RU" dirty="0"/>
              <a:t> –  семейный  бизнес,  работа  с  женщинами,  детьми,  социальные  службы,  </a:t>
            </a:r>
            <a:r>
              <a:rPr lang="ru-RU" dirty="0" smtClean="0"/>
              <a:t>сфера питания </a:t>
            </a:r>
            <a:r>
              <a:rPr lang="ru-RU" dirty="0"/>
              <a:t>и обслуживания, недвижимость.</a:t>
            </a:r>
          </a:p>
          <a:p>
            <a:pPr algn="just"/>
            <a:r>
              <a:rPr lang="ru-RU" dirty="0"/>
              <a:t> </a:t>
            </a:r>
          </a:p>
          <a:p>
            <a:pPr algn="just"/>
            <a:r>
              <a:rPr lang="ru-RU" b="1" dirty="0" smtClean="0"/>
              <a:t>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438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21360" y="1293541"/>
            <a:ext cx="108712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/>
              <a:t>Лев  –  </a:t>
            </a:r>
            <a:r>
              <a:rPr lang="ru-RU" dirty="0"/>
              <a:t>высокое  положение  в  обществе,  политическая,  актерская  деятельность,  </a:t>
            </a:r>
            <a:r>
              <a:rPr lang="ru-RU" dirty="0" smtClean="0"/>
              <a:t>все профессии</a:t>
            </a:r>
            <a:r>
              <a:rPr lang="ru-RU" dirty="0"/>
              <a:t>, при которых можно блистать и быть на виду.</a:t>
            </a:r>
          </a:p>
          <a:p>
            <a:pPr algn="just"/>
            <a:r>
              <a:rPr lang="ru-RU" dirty="0"/>
              <a:t>  </a:t>
            </a:r>
          </a:p>
          <a:p>
            <a:pPr algn="just"/>
            <a:r>
              <a:rPr lang="ru-RU" b="1" dirty="0"/>
              <a:t>Дева </a:t>
            </a:r>
            <a:r>
              <a:rPr lang="ru-RU" dirty="0"/>
              <a:t>– наведение порядка, усовершенствование, анализ; сферы, которые </a:t>
            </a:r>
            <a:r>
              <a:rPr lang="ru-RU" dirty="0" smtClean="0"/>
              <a:t>позволяют делать  </a:t>
            </a:r>
            <a:r>
              <a:rPr lang="ru-RU" dirty="0"/>
              <a:t>расчеты,  подсчеты,  планировать  -  экономисты,  бухгалтерия,  </a:t>
            </a:r>
            <a:r>
              <a:rPr lang="ru-RU" dirty="0" smtClean="0"/>
              <a:t>инженерные специальности</a:t>
            </a:r>
            <a:r>
              <a:rPr lang="ru-RU" dirty="0"/>
              <a:t>. Вся мелкая и рутинная работа, конвейерная деятельность,  </a:t>
            </a:r>
            <a:r>
              <a:rPr lang="ru-RU" dirty="0" smtClean="0"/>
              <a:t>медицина (гигиена</a:t>
            </a:r>
            <a:r>
              <a:rPr lang="ru-RU" dirty="0"/>
              <a:t>, диетология, народная).</a:t>
            </a:r>
          </a:p>
          <a:p>
            <a:pPr algn="just"/>
            <a:r>
              <a:rPr lang="ru-RU" dirty="0"/>
              <a:t> </a:t>
            </a:r>
          </a:p>
          <a:p>
            <a:pPr algn="just"/>
            <a:r>
              <a:rPr lang="ru-RU" b="1" dirty="0"/>
              <a:t>Весы</a:t>
            </a:r>
            <a:r>
              <a:rPr lang="ru-RU" dirty="0"/>
              <a:t> – мода и красота, дипломатия, архитектура, оценка, декор и дизайн, стилисты </a:t>
            </a:r>
            <a:r>
              <a:rPr lang="ru-RU" dirty="0" smtClean="0"/>
              <a:t>и визажисты</a:t>
            </a:r>
            <a:r>
              <a:rPr lang="ru-RU" dirty="0"/>
              <a:t>,  талант в ведении переговоров.</a:t>
            </a:r>
          </a:p>
          <a:p>
            <a:pPr algn="just"/>
            <a:r>
              <a:rPr lang="ru-RU" dirty="0"/>
              <a:t> </a:t>
            </a:r>
          </a:p>
          <a:p>
            <a:pPr algn="just"/>
            <a:r>
              <a:rPr lang="ru-RU" b="1" dirty="0"/>
              <a:t>Скорпион </a:t>
            </a:r>
            <a:r>
              <a:rPr lang="ru-RU" dirty="0"/>
              <a:t>-  сфера политики, маркетинга, финансы и страхование, психология, </a:t>
            </a:r>
            <a:r>
              <a:rPr lang="ru-RU" dirty="0" smtClean="0"/>
              <a:t>банки, силовые </a:t>
            </a:r>
            <a:r>
              <a:rPr lang="ru-RU" dirty="0"/>
              <a:t>структуры, склонность к профессиям, связанных с опасностью и риском.</a:t>
            </a:r>
          </a:p>
          <a:p>
            <a:pPr algn="just"/>
            <a:r>
              <a:rPr lang="ru-RU" dirty="0"/>
              <a:t> </a:t>
            </a:r>
          </a:p>
          <a:p>
            <a:pPr algn="just"/>
            <a:r>
              <a:rPr lang="ru-RU" b="1" dirty="0"/>
              <a:t>Стрелец </a:t>
            </a:r>
            <a:r>
              <a:rPr lang="ru-RU" dirty="0"/>
              <a:t> –  международная  деятельность,  карьера  в  сфере  высшего  </a:t>
            </a:r>
            <a:r>
              <a:rPr lang="ru-RU" dirty="0" smtClean="0"/>
              <a:t>образования, туризма</a:t>
            </a:r>
            <a:r>
              <a:rPr lang="ru-RU" dirty="0"/>
              <a:t>, юриспруденции, философии.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88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21360" y="2054161"/>
            <a:ext cx="10871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Козерог  </a:t>
            </a:r>
            <a:r>
              <a:rPr lang="ru-RU" b="1" dirty="0"/>
              <a:t>-  </a:t>
            </a:r>
            <a:r>
              <a:rPr lang="ru-RU" dirty="0"/>
              <a:t>работники  государственных  учреждений,  административных  </a:t>
            </a:r>
            <a:r>
              <a:rPr lang="ru-RU" dirty="0" smtClean="0"/>
              <a:t>органов, деятельность</a:t>
            </a:r>
            <a:r>
              <a:rPr lang="ru-RU" dirty="0"/>
              <a:t>,  связанная  с  политикой,  недвижимостью;  для  них  характерна  </a:t>
            </a:r>
            <a:r>
              <a:rPr lang="ru-RU" dirty="0" smtClean="0"/>
              <a:t>также работа  </a:t>
            </a:r>
            <a:r>
              <a:rPr lang="ru-RU" dirty="0"/>
              <a:t>с  пожилыми  людьми.  Если  это  врач,  то  он  может  быть  стоматологом  </a:t>
            </a:r>
            <a:r>
              <a:rPr lang="ru-RU" dirty="0" smtClean="0"/>
              <a:t>или ортопедом.</a:t>
            </a:r>
            <a:endParaRPr lang="ru-RU" dirty="0"/>
          </a:p>
          <a:p>
            <a:pPr algn="just"/>
            <a:r>
              <a:rPr lang="ru-RU" dirty="0"/>
              <a:t> </a:t>
            </a:r>
          </a:p>
          <a:p>
            <a:pPr algn="just"/>
            <a:r>
              <a:rPr lang="ru-RU" b="1" dirty="0"/>
              <a:t>Водолей </a:t>
            </a:r>
            <a:r>
              <a:rPr lang="ru-RU" dirty="0"/>
              <a:t>– среди них нередки изобретатели, программисты, астрологи, радиотехники, </a:t>
            </a:r>
            <a:r>
              <a:rPr lang="ru-RU" dirty="0" smtClean="0"/>
              <a:t> специалисты </a:t>
            </a:r>
            <a:r>
              <a:rPr lang="ru-RU" dirty="0"/>
              <a:t>в сфере интернет-коммерции.</a:t>
            </a:r>
          </a:p>
          <a:p>
            <a:pPr algn="just"/>
            <a:r>
              <a:rPr lang="ru-RU" dirty="0"/>
              <a:t> </a:t>
            </a:r>
          </a:p>
          <a:p>
            <a:pPr algn="just"/>
            <a:r>
              <a:rPr lang="ru-RU" b="1" dirty="0"/>
              <a:t>Рыбы </a:t>
            </a:r>
            <a:r>
              <a:rPr lang="ru-RU" dirty="0"/>
              <a:t> -    работа  в  сфере  медицины,  психологии.    Это  деятели  искусства:  </a:t>
            </a:r>
            <a:r>
              <a:rPr lang="ru-RU" dirty="0" smtClean="0"/>
              <a:t>певцы, музыканты</a:t>
            </a:r>
            <a:r>
              <a:rPr lang="ru-RU" dirty="0"/>
              <a:t>, работники телевидения, кинематографа, но знак Рыб на </a:t>
            </a:r>
            <a:r>
              <a:rPr lang="ru-RU" dirty="0" err="1"/>
              <a:t>куспиде</a:t>
            </a:r>
            <a:r>
              <a:rPr lang="ru-RU" dirty="0"/>
              <a:t> 10 </a:t>
            </a:r>
            <a:r>
              <a:rPr lang="ru-RU" dirty="0" smtClean="0"/>
              <a:t>дома может </a:t>
            </a:r>
            <a:r>
              <a:rPr lang="ru-RU" dirty="0"/>
              <a:t>указать и на отсутствие профессиональной деятельности.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12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03084" y="3190356"/>
            <a:ext cx="94148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</a:t>
            </a:r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10 ДОМА В ДОМАХ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54977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21360" y="816488"/>
            <a:ext cx="10871200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/>
              <a:t>Положение  </a:t>
            </a:r>
            <a:r>
              <a:rPr lang="ru-RU" sz="2000" b="1" dirty="0"/>
              <a:t>управителя  </a:t>
            </a:r>
            <a:r>
              <a:rPr lang="ru-RU" sz="2000" b="1" dirty="0" err="1"/>
              <a:t>МС</a:t>
            </a:r>
            <a:r>
              <a:rPr lang="ru-RU" sz="2000" b="1" dirty="0"/>
              <a:t>  в  домах  натальной  карты  может  подсказывать  нам</a:t>
            </a:r>
          </a:p>
          <a:p>
            <a:pPr algn="just"/>
            <a:r>
              <a:rPr lang="ru-RU" sz="2000" b="1" dirty="0"/>
              <a:t>профессию  человека,  через  какую  сферу  лучше  достичь  результата,  как  лучше</a:t>
            </a:r>
          </a:p>
          <a:p>
            <a:pPr algn="just"/>
            <a:r>
              <a:rPr lang="ru-RU" sz="2000" b="1" dirty="0"/>
              <a:t>сделать карьеру.  </a:t>
            </a:r>
          </a:p>
          <a:p>
            <a:pPr algn="just"/>
            <a:r>
              <a:rPr lang="ru-RU" sz="2000" dirty="0"/>
              <a:t> </a:t>
            </a:r>
          </a:p>
          <a:p>
            <a:pPr algn="just"/>
            <a:r>
              <a:rPr lang="ru-RU" b="1" dirty="0"/>
              <a:t>в  1  доме:  </a:t>
            </a:r>
            <a:r>
              <a:rPr lang="ru-RU" dirty="0"/>
              <a:t>человек  найдет  себя  там,  где  необходимо  вкладывать  много  </a:t>
            </a:r>
            <a:r>
              <a:rPr lang="ru-RU" dirty="0" smtClean="0"/>
              <a:t>личной, физической  </a:t>
            </a:r>
            <a:r>
              <a:rPr lang="ru-RU" dirty="0"/>
              <a:t>энергии.  Это  могут  быть  профессии,  связанные  с  работой  «телом»  </a:t>
            </a:r>
            <a:r>
              <a:rPr lang="ru-RU" dirty="0" smtClean="0"/>
              <a:t>— спортсмены</a:t>
            </a:r>
            <a:r>
              <a:rPr lang="ru-RU" dirty="0"/>
              <a:t>, модели, актеры, педагоги. Вообще все люди с яркой </a:t>
            </a:r>
            <a:r>
              <a:rPr lang="ru-RU" dirty="0" smtClean="0"/>
              <a:t>индивидуальностью (в  </a:t>
            </a:r>
            <a:r>
              <a:rPr lang="ru-RU" dirty="0"/>
              <a:t>том  числе  люди  творческих  профессий,  учителя),  руководители,  </a:t>
            </a:r>
            <a:r>
              <a:rPr lang="ru-RU" dirty="0" smtClean="0"/>
              <a:t>бизнесмены. Многое </a:t>
            </a:r>
            <a:r>
              <a:rPr lang="ru-RU" dirty="0"/>
              <a:t>в профессии зависит от него самого. Такое положение можно трактовать как “</a:t>
            </a:r>
            <a:r>
              <a:rPr lang="ru-RU" dirty="0" smtClean="0"/>
              <a:t>я сам  </a:t>
            </a:r>
            <a:r>
              <a:rPr lang="ru-RU" dirty="0"/>
              <a:t>себе  начальник”.  Его  профессиональные  устремления  часть  его  самого,  </a:t>
            </a:r>
            <a:r>
              <a:rPr lang="ru-RU" dirty="0" smtClean="0"/>
              <a:t>он проявляется </a:t>
            </a:r>
            <a:r>
              <a:rPr lang="ru-RU" dirty="0"/>
              <a:t>через работу. </a:t>
            </a:r>
            <a:endParaRPr lang="ru-RU" dirty="0" smtClean="0"/>
          </a:p>
          <a:p>
            <a:pPr algn="just"/>
            <a:r>
              <a:rPr lang="ru-RU" b="1" dirty="0"/>
              <a:t>Во  2  доме</a:t>
            </a:r>
            <a:r>
              <a:rPr lang="ru-RU" dirty="0"/>
              <a:t>:  человеку  легче  проявлять  себя  в  конкретных  делах,  связанных  </a:t>
            </a:r>
            <a:r>
              <a:rPr lang="ru-RU" dirty="0" smtClean="0"/>
              <a:t>с физической  </a:t>
            </a:r>
            <a:r>
              <a:rPr lang="ru-RU" dirty="0"/>
              <a:t>работой,  с  ресурсами  любого  рода,  в  том  числе  </a:t>
            </a:r>
            <a:r>
              <a:rPr lang="ru-RU" dirty="0" smtClean="0"/>
              <a:t>материальными, энергетическими</a:t>
            </a:r>
            <a:r>
              <a:rPr lang="ru-RU" dirty="0"/>
              <a:t>.  Умение  что-то  делать  собственными  руками,  придавать  </a:t>
            </a:r>
            <a:r>
              <a:rPr lang="ru-RU" dirty="0" smtClean="0"/>
              <a:t>форму чему-либо</a:t>
            </a:r>
            <a:r>
              <a:rPr lang="ru-RU" dirty="0"/>
              <a:t>. Большое значение будет определять планета, находящаяся во втором </a:t>
            </a:r>
            <a:r>
              <a:rPr lang="ru-RU" dirty="0" smtClean="0"/>
              <a:t> доме </a:t>
            </a:r>
            <a:r>
              <a:rPr lang="ru-RU" dirty="0"/>
              <a:t>(управитель </a:t>
            </a:r>
            <a:r>
              <a:rPr lang="ru-RU" dirty="0" err="1"/>
              <a:t>МС</a:t>
            </a:r>
            <a:r>
              <a:rPr lang="ru-RU" dirty="0"/>
              <a:t>). </a:t>
            </a:r>
            <a:r>
              <a:rPr lang="ru-RU" dirty="0" smtClean="0"/>
              <a:t>Это  </a:t>
            </a:r>
            <a:r>
              <a:rPr lang="ru-RU" dirty="0"/>
              <a:t>и  врачи  (Луна,  Нептун),  целители  (Плутон,  Уран),  массажист  (Марс),  </a:t>
            </a:r>
            <a:r>
              <a:rPr lang="ru-RU" dirty="0" smtClean="0"/>
              <a:t>экономист, бухгалтер </a:t>
            </a:r>
            <a:r>
              <a:rPr lang="ru-RU" dirty="0"/>
              <a:t>(Меркурий),  дизайнеры, модельеры, косметологи (Венера</a:t>
            </a:r>
            <a:r>
              <a:rPr lang="ru-RU" dirty="0" smtClean="0"/>
              <a:t>)</a:t>
            </a:r>
            <a:endParaRPr lang="ru-RU" dirty="0"/>
          </a:p>
          <a:p>
            <a:pPr algn="just"/>
            <a:r>
              <a:rPr lang="ru-RU" b="1" dirty="0" smtClean="0"/>
              <a:t>В  </a:t>
            </a:r>
            <a:r>
              <a:rPr lang="ru-RU" b="1" dirty="0"/>
              <a:t>3  доме:  </a:t>
            </a:r>
            <a:r>
              <a:rPr lang="ru-RU" dirty="0"/>
              <a:t>информация,  передача  и  обработка  знаний,  консультации,  </a:t>
            </a:r>
            <a:r>
              <a:rPr lang="ru-RU" dirty="0" smtClean="0"/>
              <a:t>недалекие поездки</a:t>
            </a:r>
            <a:r>
              <a:rPr lang="ru-RU" dirty="0"/>
              <a:t>,  практическое  обучение,  контакты  и  вообще  интеллектуальные  </a:t>
            </a:r>
            <a:r>
              <a:rPr lang="ru-RU" dirty="0" smtClean="0"/>
              <a:t>виды деятельности </a:t>
            </a:r>
            <a:r>
              <a:rPr lang="ru-RU" dirty="0"/>
              <a:t>и посредничество.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71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21360" y="816488"/>
            <a:ext cx="108712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/>
              <a:t>Положение  </a:t>
            </a:r>
            <a:r>
              <a:rPr lang="ru-RU" sz="2000" b="1" dirty="0"/>
              <a:t>управителя  </a:t>
            </a:r>
            <a:r>
              <a:rPr lang="ru-RU" sz="2000" b="1" dirty="0" err="1"/>
              <a:t>МС</a:t>
            </a:r>
            <a:r>
              <a:rPr lang="ru-RU" sz="2000" b="1" dirty="0"/>
              <a:t>  в  домах  натальной  карты  может  подсказывать  нам</a:t>
            </a:r>
          </a:p>
          <a:p>
            <a:pPr algn="just"/>
            <a:r>
              <a:rPr lang="ru-RU" sz="2000" b="1" dirty="0"/>
              <a:t>профессию  человека,  через  какую  сферу  лучше  достичь  результата,  как  лучше</a:t>
            </a:r>
          </a:p>
          <a:p>
            <a:pPr algn="just"/>
            <a:r>
              <a:rPr lang="ru-RU" sz="2000" b="1" dirty="0"/>
              <a:t>сделать карьеру.  </a:t>
            </a:r>
          </a:p>
          <a:p>
            <a:pPr algn="just"/>
            <a:r>
              <a:rPr lang="ru-RU" sz="2000" dirty="0"/>
              <a:t> </a:t>
            </a:r>
          </a:p>
          <a:p>
            <a:pPr algn="just"/>
            <a:r>
              <a:rPr lang="ru-RU" b="1" dirty="0"/>
              <a:t>В  4  доме</a:t>
            </a:r>
            <a:r>
              <a:rPr lang="ru-RU" dirty="0"/>
              <a:t>:  недвижимость,  сельское  хозяйство,  дом  и  семья,  интерьер,  </a:t>
            </a:r>
            <a:r>
              <a:rPr lang="ru-RU" dirty="0" smtClean="0"/>
              <a:t>гостиницы, маленькие  </a:t>
            </a:r>
            <a:r>
              <a:rPr lang="ru-RU" dirty="0"/>
              <a:t>дети  и  родители,  предки,  история.  Одно  из  указаний  на  </a:t>
            </a:r>
            <a:r>
              <a:rPr lang="ru-RU" dirty="0" smtClean="0"/>
              <a:t>наследственную профессию</a:t>
            </a:r>
            <a:r>
              <a:rPr lang="ru-RU" dirty="0"/>
              <a:t>. </a:t>
            </a:r>
          </a:p>
          <a:p>
            <a:pPr algn="just"/>
            <a:r>
              <a:rPr lang="ru-RU" dirty="0"/>
              <a:t> </a:t>
            </a:r>
          </a:p>
          <a:p>
            <a:pPr algn="just"/>
            <a:r>
              <a:rPr lang="ru-RU" b="1" dirty="0"/>
              <a:t>В 5 доме: </a:t>
            </a:r>
            <a:r>
              <a:rPr lang="ru-RU" dirty="0"/>
              <a:t>хобби, творчество, то, что доставляет удовольствие, развлечения и игры, </a:t>
            </a:r>
            <a:r>
              <a:rPr lang="ru-RU" dirty="0" smtClean="0"/>
              <a:t>в том </a:t>
            </a:r>
            <a:r>
              <a:rPr lang="ru-RU" dirty="0"/>
              <a:t>числе азартные, выступление на публике и на сцене (артисты, лекторы), лотерея </a:t>
            </a:r>
            <a:r>
              <a:rPr lang="ru-RU" dirty="0" smtClean="0"/>
              <a:t>и игра </a:t>
            </a:r>
            <a:r>
              <a:rPr lang="ru-RU" dirty="0"/>
              <a:t>на бирже.</a:t>
            </a:r>
          </a:p>
          <a:p>
            <a:pPr algn="just"/>
            <a:r>
              <a:rPr lang="ru-RU" dirty="0"/>
              <a:t> </a:t>
            </a:r>
          </a:p>
          <a:p>
            <a:pPr algn="just"/>
            <a:r>
              <a:rPr lang="ru-RU" b="1" dirty="0"/>
              <a:t>В 6 доме: </a:t>
            </a:r>
            <a:r>
              <a:rPr lang="ru-RU" dirty="0"/>
              <a:t>благоприятное положение для карьеры и службы, человек  может  хорошо </a:t>
            </a:r>
            <a:r>
              <a:rPr lang="ru-RU" dirty="0" smtClean="0"/>
              <a:t> организовать  </a:t>
            </a:r>
            <a:r>
              <a:rPr lang="ru-RU" dirty="0"/>
              <a:t>свой  служебный  процесс,  у  него  повышенное  чувство  </a:t>
            </a:r>
            <a:r>
              <a:rPr lang="ru-RU" dirty="0" smtClean="0"/>
              <a:t>долга. Ежедневность  </a:t>
            </a:r>
            <a:r>
              <a:rPr lang="ru-RU" dirty="0"/>
              <a:t>и  рутина,  сюда  входят  все  направления  деятельности,  связанные  </a:t>
            </a:r>
            <a:r>
              <a:rPr lang="ru-RU" dirty="0" smtClean="0"/>
              <a:t>с гигиеной  </a:t>
            </a:r>
            <a:r>
              <a:rPr lang="ru-RU" dirty="0"/>
              <a:t>и  правильным  питанием,  медициной,  сферой  услуг  вообще,  </a:t>
            </a:r>
            <a:r>
              <a:rPr lang="ru-RU" dirty="0" smtClean="0"/>
              <a:t>различные ремонтные </a:t>
            </a:r>
            <a:r>
              <a:rPr lang="ru-RU" dirty="0"/>
              <a:t>мастерские, ветеринария; также в 6 доме возможен неквалифицированный труд, поэтому при связях 10 и 6 </a:t>
            </a:r>
            <a:r>
              <a:rPr lang="ru-RU" dirty="0" smtClean="0"/>
              <a:t>дома может  </a:t>
            </a:r>
            <a:r>
              <a:rPr lang="ru-RU" dirty="0"/>
              <a:t>оказаться,  что  призвание  человека  —  быть  наемным  </a:t>
            </a:r>
            <a:r>
              <a:rPr lang="ru-RU" dirty="0" smtClean="0"/>
              <a:t>работником, выполняющим </a:t>
            </a:r>
            <a:r>
              <a:rPr lang="ru-RU" dirty="0"/>
              <a:t>простую, но от этого не менее важную работу!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99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21360" y="816488"/>
            <a:ext cx="10871200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/>
              <a:t>Положение  </a:t>
            </a:r>
            <a:r>
              <a:rPr lang="ru-RU" sz="2000" b="1" dirty="0"/>
              <a:t>управителя  </a:t>
            </a:r>
            <a:r>
              <a:rPr lang="ru-RU" sz="2000" b="1" dirty="0" err="1"/>
              <a:t>МС</a:t>
            </a:r>
            <a:r>
              <a:rPr lang="ru-RU" sz="2000" b="1" dirty="0"/>
              <a:t>  в  домах  натальной  карты  может  подсказывать  нам</a:t>
            </a:r>
          </a:p>
          <a:p>
            <a:pPr algn="just"/>
            <a:r>
              <a:rPr lang="ru-RU" sz="2000" b="1" dirty="0"/>
              <a:t>профессию  человека,  через  какую  сферу  лучше  достичь  результата,  как  лучше</a:t>
            </a:r>
          </a:p>
          <a:p>
            <a:pPr algn="just"/>
            <a:r>
              <a:rPr lang="ru-RU" sz="2000" b="1" dirty="0"/>
              <a:t>сделать карьеру.  </a:t>
            </a:r>
          </a:p>
          <a:p>
            <a:pPr algn="just"/>
            <a:r>
              <a:rPr lang="ru-RU" sz="2000" dirty="0"/>
              <a:t> </a:t>
            </a:r>
          </a:p>
          <a:p>
            <a:pPr algn="just"/>
            <a:r>
              <a:rPr lang="ru-RU" b="1" dirty="0"/>
              <a:t>В  7  доме:  </a:t>
            </a:r>
            <a:r>
              <a:rPr lang="ru-RU" dirty="0"/>
              <a:t>установление  партнерства  любой  сложности  и  степени,  работа  с  </a:t>
            </a:r>
            <a:r>
              <a:rPr lang="ru-RU" dirty="0" smtClean="0"/>
              <a:t>людьми, работа </a:t>
            </a:r>
            <a:r>
              <a:rPr lang="ru-RU" dirty="0"/>
              <a:t>тет-а-тет (консультирование, </a:t>
            </a:r>
            <a:r>
              <a:rPr lang="ru-RU" dirty="0" err="1"/>
              <a:t>коучинг</a:t>
            </a:r>
            <a:r>
              <a:rPr lang="ru-RU" dirty="0"/>
              <a:t>, адвокатура), культура. Могут </a:t>
            </a:r>
            <a:r>
              <a:rPr lang="ru-RU" dirty="0" smtClean="0"/>
              <a:t>завязывать связи  </a:t>
            </a:r>
            <a:r>
              <a:rPr lang="ru-RU" dirty="0"/>
              <a:t>на  самом  высоком  уровне  и  таким  образом  достигать  больших  высот.  </a:t>
            </a:r>
            <a:r>
              <a:rPr lang="ru-RU" dirty="0" smtClean="0"/>
              <a:t>Может означать </a:t>
            </a:r>
            <a:r>
              <a:rPr lang="ru-RU" dirty="0"/>
              <a:t>и престижный в глазах общества брак. </a:t>
            </a:r>
          </a:p>
          <a:p>
            <a:pPr algn="just"/>
            <a:r>
              <a:rPr lang="ru-RU" dirty="0"/>
              <a:t> </a:t>
            </a:r>
          </a:p>
          <a:p>
            <a:pPr algn="just"/>
            <a:r>
              <a:rPr lang="ru-RU" b="1" dirty="0"/>
              <a:t>В  8  доме:  </a:t>
            </a:r>
            <a:r>
              <a:rPr lang="ru-RU" dirty="0"/>
              <a:t>все  опасные  профессии  (милиция,  пожарные),  связанные  с  кровью  </a:t>
            </a:r>
            <a:r>
              <a:rPr lang="ru-RU" dirty="0" smtClean="0"/>
              <a:t>и страхами  </a:t>
            </a:r>
            <a:r>
              <a:rPr lang="ru-RU" dirty="0"/>
              <a:t>(хирургия  и  медицина  катастроф),  с  большими  суммами  денег  (</a:t>
            </a:r>
            <a:r>
              <a:rPr lang="ru-RU" dirty="0" smtClean="0"/>
              <a:t>налоговые органы</a:t>
            </a:r>
            <a:r>
              <a:rPr lang="ru-RU" dirty="0"/>
              <a:t>,  банки,  страхование),  вопросами  смерти  (страхование,  ритуальные  </a:t>
            </a:r>
            <a:r>
              <a:rPr lang="ru-RU" dirty="0" smtClean="0"/>
              <a:t>услуги, оформление  </a:t>
            </a:r>
            <a:r>
              <a:rPr lang="ru-RU" dirty="0"/>
              <a:t>наследства)  и  сексом.  Финансовая  и  психологическая  поддержка  </a:t>
            </a:r>
            <a:r>
              <a:rPr lang="ru-RU" dirty="0" smtClean="0"/>
              <a:t>со стороны </a:t>
            </a:r>
            <a:r>
              <a:rPr lang="ru-RU" dirty="0"/>
              <a:t>партнеров и влиятельных лиц. </a:t>
            </a:r>
            <a:r>
              <a:rPr lang="ru-RU" dirty="0" smtClean="0"/>
              <a:t>Магия и эзотерика. Кладбище</a:t>
            </a:r>
            <a:endParaRPr lang="ru-RU" dirty="0"/>
          </a:p>
          <a:p>
            <a:pPr algn="just"/>
            <a:r>
              <a:rPr lang="ru-RU" dirty="0"/>
              <a:t> </a:t>
            </a:r>
          </a:p>
          <a:p>
            <a:pPr algn="just"/>
            <a:r>
              <a:rPr lang="ru-RU" b="1" dirty="0"/>
              <a:t>В 9 доме: </a:t>
            </a:r>
            <a:r>
              <a:rPr lang="ru-RU" dirty="0"/>
              <a:t>путешествия, законодательство, издатели, маркетологи и вообще все </a:t>
            </a:r>
            <a:r>
              <a:rPr lang="ru-RU" dirty="0" smtClean="0"/>
              <a:t>люди, которые  </a:t>
            </a:r>
            <a:r>
              <a:rPr lang="ru-RU" dirty="0"/>
              <a:t>могут  распространять  свою  информацию  на  очень  большое  </a:t>
            </a:r>
            <a:r>
              <a:rPr lang="ru-RU" dirty="0" smtClean="0"/>
              <a:t>количество людей </a:t>
            </a:r>
            <a:r>
              <a:rPr lang="ru-RU" dirty="0"/>
              <a:t>(работа в крупных СМИ), юриспруденция, дипломатия, высшее образование </a:t>
            </a:r>
            <a:r>
              <a:rPr lang="ru-RU" dirty="0" smtClean="0"/>
              <a:t>и исследовательская </a:t>
            </a:r>
            <a:r>
              <a:rPr lang="ru-RU" dirty="0"/>
              <a:t>деятельность в целом.</a:t>
            </a:r>
          </a:p>
          <a:p>
            <a:pPr algn="just"/>
            <a:r>
              <a:rPr lang="ru-RU" b="1" dirty="0"/>
              <a:t>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64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6237" y="271582"/>
            <a:ext cx="11202785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/>
              <a:t>Положение  </a:t>
            </a:r>
            <a:r>
              <a:rPr lang="ru-RU" sz="2000" b="1" dirty="0"/>
              <a:t>управителя  </a:t>
            </a:r>
            <a:r>
              <a:rPr lang="ru-RU" sz="2000" b="1" dirty="0" err="1"/>
              <a:t>МС</a:t>
            </a:r>
            <a:r>
              <a:rPr lang="ru-RU" sz="2000" b="1" dirty="0"/>
              <a:t>  в  домах  натальной  карты  может  подсказывать  нам</a:t>
            </a:r>
          </a:p>
          <a:p>
            <a:pPr algn="just"/>
            <a:r>
              <a:rPr lang="ru-RU" sz="2000" b="1" dirty="0"/>
              <a:t>профессию  человека,  через  какую  сферу  лучше  достичь  результата,  как  лучше</a:t>
            </a:r>
          </a:p>
          <a:p>
            <a:pPr algn="just"/>
            <a:r>
              <a:rPr lang="ru-RU" sz="2000" b="1" dirty="0"/>
              <a:t>сделать карьеру.  </a:t>
            </a:r>
          </a:p>
          <a:p>
            <a:pPr algn="just"/>
            <a:r>
              <a:rPr lang="ru-RU" sz="2000" dirty="0"/>
              <a:t> </a:t>
            </a:r>
          </a:p>
          <a:p>
            <a:pPr algn="just"/>
            <a:r>
              <a:rPr lang="ru-RU" b="1" dirty="0"/>
              <a:t>В 10 доме:</a:t>
            </a:r>
            <a:r>
              <a:rPr lang="ru-RU" dirty="0"/>
              <a:t> Это всегда сильное положение, когда управитель дома находится в </a:t>
            </a:r>
            <a:r>
              <a:rPr lang="ru-RU" dirty="0" err="1" smtClean="0"/>
              <a:t>самоми</a:t>
            </a:r>
            <a:r>
              <a:rPr lang="ru-RU" dirty="0" smtClean="0"/>
              <a:t> доме</a:t>
            </a:r>
            <a:r>
              <a:rPr lang="ru-RU" dirty="0"/>
              <a:t>,  государственная деятельность, лидерство или руководящее положение, </a:t>
            </a:r>
            <a:r>
              <a:rPr lang="ru-RU" dirty="0" smtClean="0"/>
              <a:t>умение строить  </a:t>
            </a:r>
            <a:r>
              <a:rPr lang="ru-RU" dirty="0"/>
              <a:t>эффективные  системы.  В  зависимости  от  планеты  -  управителя  </a:t>
            </a:r>
            <a:r>
              <a:rPr lang="ru-RU" dirty="0" smtClean="0"/>
              <a:t>можно говорить </a:t>
            </a:r>
            <a:r>
              <a:rPr lang="ru-RU" dirty="0"/>
              <a:t>о конкретной направленности в социальной сфере.</a:t>
            </a:r>
          </a:p>
          <a:p>
            <a:pPr algn="just"/>
            <a:r>
              <a:rPr lang="ru-RU" dirty="0"/>
              <a:t> </a:t>
            </a:r>
          </a:p>
          <a:p>
            <a:pPr algn="just"/>
            <a:r>
              <a:rPr lang="ru-RU" b="1" dirty="0"/>
              <a:t>В  11  доме:  </a:t>
            </a:r>
            <a:r>
              <a:rPr lang="ru-RU" dirty="0"/>
              <a:t>инновационные  технологии,  компьютерные  и  интернет  в  том  </a:t>
            </a:r>
            <a:r>
              <a:rPr lang="ru-RU" dirty="0" smtClean="0"/>
              <a:t>числе, астрология  </a:t>
            </a:r>
            <a:r>
              <a:rPr lang="ru-RU" dirty="0"/>
              <a:t>и  любые  способы  прогнозирования,  все  нестандартные    и  </a:t>
            </a:r>
            <a:r>
              <a:rPr lang="ru-RU" dirty="0" smtClean="0"/>
              <a:t>не вписывающиеся  </a:t>
            </a:r>
            <a:r>
              <a:rPr lang="ru-RU" dirty="0"/>
              <a:t>в  ваш  привычный  круг  жизни  профессии  и  </a:t>
            </a:r>
            <a:r>
              <a:rPr lang="ru-RU" dirty="0" smtClean="0"/>
              <a:t>направления деятельности</a:t>
            </a:r>
            <a:r>
              <a:rPr lang="ru-RU" dirty="0"/>
              <a:t>;  общественные  организации,  объединяющие  людей  со  </a:t>
            </a:r>
            <a:r>
              <a:rPr lang="ru-RU" dirty="0" smtClean="0"/>
              <a:t>схожими интересами </a:t>
            </a:r>
            <a:r>
              <a:rPr lang="ru-RU" dirty="0"/>
              <a:t>(клубы, кружки, сообщества), благотворительные организации.</a:t>
            </a:r>
          </a:p>
          <a:p>
            <a:pPr algn="just"/>
            <a:r>
              <a:rPr lang="ru-RU" b="1" dirty="0"/>
              <a:t> </a:t>
            </a:r>
          </a:p>
          <a:p>
            <a:pPr algn="just"/>
            <a:r>
              <a:rPr lang="ru-RU" b="1" dirty="0"/>
              <a:t>В  12  доме:  </a:t>
            </a:r>
            <a:r>
              <a:rPr lang="ru-RU" dirty="0"/>
              <a:t>все  тайные  и  скрытые  дела,  работа  с  конфиденциальной  </a:t>
            </a:r>
            <a:r>
              <a:rPr lang="ru-RU" dirty="0" smtClean="0"/>
              <a:t>информацией, медицина  </a:t>
            </a:r>
            <a:r>
              <a:rPr lang="ru-RU" dirty="0"/>
              <a:t>(работа  в  стационаре),  закрытые  учреждения  любого  типа  (от  больниц  </a:t>
            </a:r>
            <a:r>
              <a:rPr lang="ru-RU" dirty="0" smtClean="0"/>
              <a:t>до тюрем</a:t>
            </a:r>
            <a:r>
              <a:rPr lang="ru-RU" dirty="0"/>
              <a:t>,  от банков до </a:t>
            </a:r>
            <a:r>
              <a:rPr lang="ru-RU" dirty="0" err="1"/>
              <a:t>гос</a:t>
            </a:r>
            <a:r>
              <a:rPr lang="ru-RU" dirty="0"/>
              <a:t> и военных учреждений с проходной системой), </a:t>
            </a:r>
            <a:r>
              <a:rPr lang="ru-RU" dirty="0" smtClean="0"/>
              <a:t>психология, парапсихология </a:t>
            </a:r>
            <a:r>
              <a:rPr lang="ru-RU" dirty="0"/>
              <a:t>и эзотерика, отдых — в тихих местах на природе, в лесах и на </a:t>
            </a:r>
            <a:r>
              <a:rPr lang="ru-RU" dirty="0" smtClean="0"/>
              <a:t>морском берегу  </a:t>
            </a:r>
            <a:r>
              <a:rPr lang="ru-RU" dirty="0"/>
              <a:t>(санатории,  лечебницы,  пансионаты),  работа  вдали  от  дома  (</a:t>
            </a:r>
            <a:r>
              <a:rPr lang="ru-RU" dirty="0" smtClean="0"/>
              <a:t>полярники, моряки</a:t>
            </a:r>
            <a:r>
              <a:rPr lang="ru-RU" dirty="0"/>
              <a:t>,  космонавты),  Вообще  положение  в  12  доме  говорит  о  том,  что  </a:t>
            </a:r>
            <a:r>
              <a:rPr lang="ru-RU" dirty="0" smtClean="0"/>
              <a:t>социальная реализация </a:t>
            </a:r>
            <a:r>
              <a:rPr lang="ru-RU" dirty="0"/>
              <a:t>может быть несколько затруднена, потому что человек 12 дома не </a:t>
            </a:r>
            <a:r>
              <a:rPr lang="ru-RU" dirty="0" smtClean="0"/>
              <a:t>живет напоказ</a:t>
            </a:r>
            <a:r>
              <a:rPr lang="ru-RU" dirty="0"/>
              <a:t>, не живет для общества, больше — для себя, внутри себя. Часто такие люди </a:t>
            </a:r>
            <a:r>
              <a:rPr lang="ru-RU" dirty="0" smtClean="0"/>
              <a:t>не стремятся </a:t>
            </a:r>
            <a:r>
              <a:rPr lang="ru-RU" dirty="0"/>
              <a:t>быть на виду и их работа видна только узкому кругу людей.</a:t>
            </a:r>
          </a:p>
          <a:p>
            <a:pPr algn="just"/>
            <a:r>
              <a:rPr lang="ru-RU" b="1" dirty="0"/>
              <a:t>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0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995037" y="3190356"/>
            <a:ext cx="94148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АСПЕКТЫ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57269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6237" y="271582"/>
            <a:ext cx="11202785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/>
              <a:t>Связи </a:t>
            </a:r>
            <a:r>
              <a:rPr lang="ru-RU" sz="2000" b="1" dirty="0"/>
              <a:t>10 дома - дома профессиональной реализации - с другими  </a:t>
            </a:r>
            <a:r>
              <a:rPr lang="ru-RU" sz="2000" b="1" dirty="0" smtClean="0"/>
              <a:t>домами</a:t>
            </a:r>
            <a:endParaRPr lang="ru-RU" b="1" dirty="0"/>
          </a:p>
          <a:p>
            <a:pPr algn="just"/>
            <a:r>
              <a:rPr lang="ru-RU" b="1" dirty="0"/>
              <a:t>10-1  </a:t>
            </a:r>
          </a:p>
          <a:p>
            <a:pPr algn="just"/>
            <a:r>
              <a:rPr lang="ru-RU" dirty="0" smtClean="0"/>
              <a:t>Это </a:t>
            </a:r>
            <a:r>
              <a:rPr lang="ru-RU" dirty="0"/>
              <a:t>формула социального успеха. Может быть известный ​актер, писатель, </a:t>
            </a:r>
            <a:r>
              <a:rPr lang="ru-RU" dirty="0" smtClean="0"/>
              <a:t>музыкант</a:t>
            </a:r>
            <a:r>
              <a:rPr lang="ru-RU" dirty="0"/>
              <a:t>, политик. ​Человек будет стремиться к определённому </a:t>
            </a:r>
            <a:r>
              <a:rPr lang="ru-RU" dirty="0" smtClean="0"/>
              <a:t>социальному положению</a:t>
            </a:r>
            <a:r>
              <a:rPr lang="ru-RU" dirty="0"/>
              <a:t>, и добьется его, если будет проявлять свою индивидуальность,  </a:t>
            </a:r>
            <a:r>
              <a:rPr lang="ru-RU" dirty="0" smtClean="0"/>
              <a:t>активность</a:t>
            </a:r>
            <a:r>
              <a:rPr lang="ru-RU" dirty="0"/>
              <a:t>, инициативу. </a:t>
            </a:r>
          </a:p>
          <a:p>
            <a:pPr algn="just"/>
            <a:r>
              <a:rPr lang="ru-RU" dirty="0"/>
              <a:t> </a:t>
            </a:r>
          </a:p>
          <a:p>
            <a:pPr algn="just"/>
            <a:r>
              <a:rPr lang="ru-RU" b="1" dirty="0"/>
              <a:t>10-2 </a:t>
            </a:r>
          </a:p>
          <a:p>
            <a:pPr algn="just"/>
            <a:r>
              <a:rPr lang="ru-RU" dirty="0"/>
              <a:t>Умение вписаться в иерархию, занять свою нужную ступеньку и постепенно  </a:t>
            </a:r>
            <a:r>
              <a:rPr lang="ru-RU" dirty="0" smtClean="0"/>
              <a:t>двигаться </a:t>
            </a:r>
            <a:r>
              <a:rPr lang="ru-RU" dirty="0"/>
              <a:t>наверх. Это талант, который позволяет человеку завоевать доверие  </a:t>
            </a:r>
            <a:r>
              <a:rPr lang="ru-RU" dirty="0" smtClean="0"/>
              <a:t>вышестоящего </a:t>
            </a:r>
            <a:r>
              <a:rPr lang="ru-RU" dirty="0"/>
              <a:t>начальства, это, как говорят “кредит доверия”. Человек </a:t>
            </a:r>
            <a:r>
              <a:rPr lang="ru-RU" dirty="0" smtClean="0"/>
              <a:t>пользуется поддержкой</a:t>
            </a:r>
            <a:r>
              <a:rPr lang="ru-RU" dirty="0"/>
              <a:t>, продвигается по службе и получает высокие должности. Человек                  может получать доходы, связанные с его ​известностью, авторитетом, высоким </a:t>
            </a:r>
            <a:r>
              <a:rPr lang="ru-RU" dirty="0" smtClean="0"/>
              <a:t>положением</a:t>
            </a:r>
            <a:r>
              <a:rPr lang="ru-RU" dirty="0"/>
              <a:t>​ и, вообще говоря, ​доходы от профессий по призванию. </a:t>
            </a:r>
            <a:endParaRPr lang="ru-RU" dirty="0" smtClean="0"/>
          </a:p>
          <a:p>
            <a:pPr algn="just"/>
            <a:endParaRPr lang="ru-RU" dirty="0"/>
          </a:p>
          <a:p>
            <a:pPr algn="just"/>
            <a:r>
              <a:rPr lang="ru-RU" b="1" dirty="0"/>
              <a:t>10-3 </a:t>
            </a:r>
          </a:p>
          <a:p>
            <a:pPr algn="just"/>
            <a:r>
              <a:rPr lang="ru-RU" dirty="0"/>
              <a:t>Успех в интеллектуальных занятиях, в умственных видах деятельности.  </a:t>
            </a:r>
            <a:r>
              <a:rPr lang="ru-RU" dirty="0" smtClean="0"/>
              <a:t>Профессия </a:t>
            </a:r>
            <a:r>
              <a:rPr lang="ru-RU" dirty="0"/>
              <a:t>может быть связана с ​интеллектуальным трудом - это может быть  </a:t>
            </a:r>
            <a:r>
              <a:rPr lang="ru-RU" dirty="0" smtClean="0"/>
              <a:t>журналистика</a:t>
            </a:r>
            <a:r>
              <a:rPr lang="ru-RU" dirty="0"/>
              <a:t>, наука, труд писателя. </a:t>
            </a:r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b="1" dirty="0"/>
              <a:t>10-4 </a:t>
            </a:r>
          </a:p>
          <a:p>
            <a:pPr algn="just"/>
            <a:r>
              <a:rPr lang="ru-RU" dirty="0"/>
              <a:t>Успешное решение вопросов, связанных с недвижимостью. Человек сможет  </a:t>
            </a:r>
            <a:r>
              <a:rPr lang="ru-RU" dirty="0" smtClean="0"/>
              <a:t>решать </a:t>
            </a:r>
            <a:r>
              <a:rPr lang="ru-RU" dirty="0"/>
              <a:t>жилищные проблемы, у него будут хорошие условия жизни, возможно   </a:t>
            </a:r>
            <a:r>
              <a:rPr lang="ru-RU" dirty="0" smtClean="0"/>
              <a:t>профессия </a:t>
            </a:r>
            <a:r>
              <a:rPr lang="ru-RU" dirty="0"/>
              <a:t>связана с недвижимостью​. ​Руководящая должность на достаточно  </a:t>
            </a:r>
            <a:r>
              <a:rPr lang="ru-RU" dirty="0" smtClean="0"/>
              <a:t>высоком </a:t>
            </a:r>
            <a:r>
              <a:rPr lang="ru-RU" dirty="0"/>
              <a:t>уровне позволяет человеку иметь какое-то особое жильё. ​Профессия                 </a:t>
            </a:r>
            <a:r>
              <a:rPr lang="ru-RU" dirty="0" smtClean="0"/>
              <a:t>позволяет </a:t>
            </a:r>
            <a:r>
              <a:rPr lang="ru-RU" dirty="0"/>
              <a:t>человеку работать дома. </a:t>
            </a:r>
          </a:p>
          <a:p>
            <a:pPr algn="just"/>
            <a:r>
              <a:rPr lang="ru-RU" dirty="0"/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859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6237" y="557900"/>
            <a:ext cx="11202785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/>
              <a:t>Связи </a:t>
            </a:r>
            <a:r>
              <a:rPr lang="ru-RU" sz="2000" b="1" dirty="0"/>
              <a:t>10 дома - дома профессиональной реализации - с другими  </a:t>
            </a:r>
            <a:r>
              <a:rPr lang="ru-RU" sz="2000" b="1" dirty="0" smtClean="0"/>
              <a:t>домами</a:t>
            </a:r>
            <a:endParaRPr lang="ru-RU" b="1" dirty="0"/>
          </a:p>
          <a:p>
            <a:pPr algn="just"/>
            <a:endParaRPr lang="ru-RU" b="1" dirty="0" smtClean="0"/>
          </a:p>
          <a:p>
            <a:pPr algn="just"/>
            <a:r>
              <a:rPr lang="ru-RU" b="1" dirty="0" smtClean="0"/>
              <a:t>10-5 </a:t>
            </a:r>
            <a:endParaRPr lang="ru-RU" b="1" dirty="0"/>
          </a:p>
          <a:p>
            <a:pPr algn="just"/>
            <a:r>
              <a:rPr lang="ru-RU" dirty="0" smtClean="0"/>
              <a:t>Человек </a:t>
            </a:r>
            <a:r>
              <a:rPr lang="ru-RU" dirty="0"/>
              <a:t>имеет успех в профессии, как правило, в публичной - ​актер,    </a:t>
            </a:r>
            <a:r>
              <a:rPr lang="ru-RU" dirty="0" smtClean="0"/>
              <a:t>преподаватель </a:t>
            </a:r>
            <a:r>
              <a:rPr lang="ru-RU" dirty="0"/>
              <a:t>в </a:t>
            </a:r>
            <a:r>
              <a:rPr lang="ru-RU" dirty="0" err="1"/>
              <a:t>ВУзе</a:t>
            </a:r>
            <a:r>
              <a:rPr lang="ru-RU" dirty="0"/>
              <a:t>, учитель в школе. ​Профессия связана с ​организацией   </a:t>
            </a:r>
            <a:r>
              <a:rPr lang="ru-RU" dirty="0" smtClean="0"/>
              <a:t>мероприятий</a:t>
            </a:r>
            <a:r>
              <a:rPr lang="ru-RU" dirty="0"/>
              <a:t>​ или ​работой с детьми.  </a:t>
            </a:r>
          </a:p>
          <a:p>
            <a:pPr algn="just"/>
            <a:r>
              <a:rPr lang="ru-RU" dirty="0"/>
              <a:t> </a:t>
            </a:r>
          </a:p>
          <a:p>
            <a:pPr algn="just"/>
            <a:r>
              <a:rPr lang="ru-RU" b="1" dirty="0"/>
              <a:t>10-6 </a:t>
            </a:r>
          </a:p>
          <a:p>
            <a:pPr algn="just"/>
            <a:r>
              <a:rPr lang="ru-RU" dirty="0" smtClean="0"/>
              <a:t>Формула </a:t>
            </a:r>
            <a:r>
              <a:rPr lang="ru-RU" dirty="0"/>
              <a:t>​хорошего руководителя​, у которого в подчинении находится хотя бы  </a:t>
            </a:r>
            <a:r>
              <a:rPr lang="ru-RU" dirty="0" smtClean="0"/>
              <a:t>несколько </a:t>
            </a:r>
            <a:r>
              <a:rPr lang="ru-RU" dirty="0"/>
              <a:t>человек. Также связь этих домов говорит о том, что ​работая в найме​,   </a:t>
            </a:r>
            <a:r>
              <a:rPr lang="ru-RU" dirty="0" smtClean="0"/>
              <a:t>можно </a:t>
            </a:r>
            <a:r>
              <a:rPr lang="ru-RU" dirty="0"/>
              <a:t>построить неплохую карьеру. </a:t>
            </a:r>
          </a:p>
          <a:p>
            <a:pPr algn="just"/>
            <a:r>
              <a:rPr lang="ru-RU" dirty="0"/>
              <a:t> </a:t>
            </a:r>
          </a:p>
          <a:p>
            <a:pPr algn="just"/>
            <a:r>
              <a:rPr lang="ru-RU" b="1" dirty="0"/>
              <a:t>10-7 </a:t>
            </a:r>
          </a:p>
          <a:p>
            <a:pPr algn="just"/>
            <a:r>
              <a:rPr lang="ru-RU" dirty="0" smtClean="0"/>
              <a:t>Профессиональная </a:t>
            </a:r>
            <a:r>
              <a:rPr lang="ru-RU" dirty="0"/>
              <a:t>реализация будет идти через ​работу с другими людьми: </a:t>
            </a:r>
            <a:r>
              <a:rPr lang="ru-RU" dirty="0" smtClean="0"/>
              <a:t>консультирование</a:t>
            </a:r>
            <a:r>
              <a:rPr lang="ru-RU" dirty="0"/>
              <a:t>, бизнес-партнерство, работа с клиентами тет-а-тет​. </a:t>
            </a:r>
            <a:r>
              <a:rPr lang="ru-RU" dirty="0" smtClean="0"/>
              <a:t>Для того </a:t>
            </a:r>
            <a:r>
              <a:rPr lang="ru-RU" dirty="0"/>
              <a:t>чтобы карьера удалась, необходимо развивать дипломатические качества:   </a:t>
            </a:r>
            <a:r>
              <a:rPr lang="ru-RU" dirty="0" smtClean="0"/>
              <a:t>умение </a:t>
            </a:r>
            <a:r>
              <a:rPr lang="ru-RU" dirty="0"/>
              <a:t>общаться и договариваться.  </a:t>
            </a:r>
          </a:p>
          <a:p>
            <a:pPr algn="just"/>
            <a:r>
              <a:rPr lang="ru-RU" dirty="0"/>
              <a:t> </a:t>
            </a:r>
          </a:p>
          <a:p>
            <a:pPr algn="just"/>
            <a:r>
              <a:rPr lang="ru-RU" b="1" dirty="0"/>
              <a:t>10-8 </a:t>
            </a:r>
          </a:p>
          <a:p>
            <a:pPr algn="just"/>
            <a:r>
              <a:rPr lang="ru-RU" dirty="0" smtClean="0"/>
              <a:t>Благоприятные </a:t>
            </a:r>
            <a:r>
              <a:rPr lang="ru-RU" dirty="0"/>
              <a:t>указания на профессию, связанную с ​</a:t>
            </a:r>
            <a:r>
              <a:rPr lang="ru-RU" dirty="0" smtClean="0"/>
              <a:t>банковской деятельностью</a:t>
            </a:r>
            <a:r>
              <a:rPr lang="ru-RU" dirty="0"/>
              <a:t>​, со ​страхованием​, в ​финансовом секторе​, а также все ​опасные   </a:t>
            </a:r>
            <a:r>
              <a:rPr lang="ru-RU" dirty="0" smtClean="0"/>
              <a:t>профессии </a:t>
            </a:r>
            <a:r>
              <a:rPr lang="ru-RU" dirty="0"/>
              <a:t>и бизнес​. Кроме того, это указание на ​руководителя высокого  </a:t>
            </a:r>
            <a:r>
              <a:rPr lang="ru-RU" dirty="0" smtClean="0"/>
              <a:t>ранга</a:t>
            </a:r>
            <a:r>
              <a:rPr lang="ru-RU" dirty="0"/>
              <a:t>,​ связанного большой материальной ответственностью. 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249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6237" y="724155"/>
            <a:ext cx="11202785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/>
              <a:t>Связи </a:t>
            </a:r>
            <a:r>
              <a:rPr lang="ru-RU" sz="2000" b="1" dirty="0"/>
              <a:t>10 дома - дома профессиональной реализации - с другими  </a:t>
            </a:r>
            <a:r>
              <a:rPr lang="ru-RU" sz="2000" b="1" dirty="0" smtClean="0"/>
              <a:t>домами</a:t>
            </a:r>
            <a:endParaRPr lang="ru-RU" b="1" dirty="0"/>
          </a:p>
          <a:p>
            <a:pPr algn="just"/>
            <a:endParaRPr lang="ru-RU" b="1" dirty="0" smtClean="0"/>
          </a:p>
          <a:p>
            <a:pPr algn="just"/>
            <a:r>
              <a:rPr lang="ru-RU" b="1" dirty="0"/>
              <a:t>10-9 </a:t>
            </a:r>
          </a:p>
          <a:p>
            <a:pPr algn="just"/>
            <a:r>
              <a:rPr lang="ru-RU" dirty="0" smtClean="0"/>
              <a:t>Профессия </a:t>
            </a:r>
            <a:r>
              <a:rPr lang="ru-RU" dirty="0"/>
              <a:t>может быть связана с ​наукой, высшим образованием,  </a:t>
            </a:r>
            <a:r>
              <a:rPr lang="ru-RU" dirty="0" smtClean="0"/>
              <a:t>заграничными </a:t>
            </a:r>
            <a:r>
              <a:rPr lang="ru-RU" dirty="0"/>
              <a:t>связями​. Строить карьеру лучше в международной компании,    </a:t>
            </a:r>
            <a:r>
              <a:rPr lang="ru-RU" dirty="0" smtClean="0"/>
              <a:t>также </a:t>
            </a:r>
            <a:r>
              <a:rPr lang="ru-RU" dirty="0"/>
              <a:t>это может быть ​ работа в издательстве, работа с иностранцами. </a:t>
            </a:r>
          </a:p>
          <a:p>
            <a:pPr algn="just"/>
            <a:r>
              <a:rPr lang="ru-RU" dirty="0"/>
              <a:t> </a:t>
            </a:r>
          </a:p>
          <a:p>
            <a:pPr algn="just"/>
            <a:r>
              <a:rPr lang="ru-RU" b="1" dirty="0" smtClean="0"/>
              <a:t>10-10 </a:t>
            </a:r>
            <a:r>
              <a:rPr lang="ru-RU" dirty="0" smtClean="0"/>
              <a:t> </a:t>
            </a:r>
            <a:endParaRPr lang="ru-RU" dirty="0"/>
          </a:p>
          <a:p>
            <a:pPr algn="just"/>
            <a:r>
              <a:rPr lang="ru-RU" dirty="0"/>
              <a:t>Хороший ​рост карьеры​, профессиональное </a:t>
            </a:r>
            <a:r>
              <a:rPr lang="ru-RU" dirty="0" smtClean="0"/>
              <a:t>совершенствование. Покровительство </a:t>
            </a:r>
            <a:r>
              <a:rPr lang="ru-RU" dirty="0"/>
              <a:t>старших по возрасту, по положению, по должности, а также со     </a:t>
            </a:r>
            <a:r>
              <a:rPr lang="ru-RU" dirty="0" smtClean="0"/>
              <a:t>стороны </a:t>
            </a:r>
            <a:r>
              <a:rPr lang="ru-RU" dirty="0"/>
              <a:t>матери. Стремление к ​руководящим должностям. </a:t>
            </a:r>
          </a:p>
          <a:p>
            <a:pPr algn="just"/>
            <a:r>
              <a:rPr lang="ru-RU" dirty="0"/>
              <a:t> </a:t>
            </a:r>
          </a:p>
          <a:p>
            <a:pPr algn="just"/>
            <a:r>
              <a:rPr lang="ru-RU" b="1" dirty="0"/>
              <a:t>10-11 </a:t>
            </a:r>
          </a:p>
          <a:p>
            <a:pPr algn="just"/>
            <a:r>
              <a:rPr lang="ru-RU" dirty="0"/>
              <a:t>Высокое покровительство, дружеское расположение старших по возрасту и </a:t>
            </a:r>
            <a:r>
              <a:rPr lang="ru-RU" dirty="0" smtClean="0"/>
              <a:t>положению</a:t>
            </a:r>
            <a:r>
              <a:rPr lang="ru-RU" dirty="0"/>
              <a:t>, со стороны начальства. Профессиональная реализация может быть </a:t>
            </a:r>
            <a:r>
              <a:rPr lang="ru-RU" dirty="0" smtClean="0"/>
              <a:t>связана </a:t>
            </a:r>
            <a:r>
              <a:rPr lang="ru-RU" dirty="0"/>
              <a:t>с работой в ​</a:t>
            </a:r>
            <a:r>
              <a:rPr lang="ru-RU" dirty="0" err="1"/>
              <a:t>айти</a:t>
            </a:r>
            <a:r>
              <a:rPr lang="ru-RU" dirty="0"/>
              <a:t>, с новыми технологиями, в авиации, в кругу  </a:t>
            </a:r>
            <a:r>
              <a:rPr lang="ru-RU" dirty="0" smtClean="0"/>
              <a:t>единомышленников</a:t>
            </a:r>
            <a:r>
              <a:rPr lang="ru-RU" dirty="0"/>
              <a:t>, а также может быть успех в астрологии.  </a:t>
            </a:r>
          </a:p>
          <a:p>
            <a:pPr algn="just"/>
            <a:r>
              <a:rPr lang="ru-RU" dirty="0"/>
              <a:t> </a:t>
            </a:r>
          </a:p>
          <a:p>
            <a:pPr algn="just"/>
            <a:r>
              <a:rPr lang="ru-RU" b="1" dirty="0"/>
              <a:t>10-12 </a:t>
            </a:r>
          </a:p>
          <a:p>
            <a:pPr algn="just"/>
            <a:r>
              <a:rPr lang="ru-RU" dirty="0"/>
              <a:t>Успех и карьера во всех ​творческих профессиях, медицине, психологии,  </a:t>
            </a:r>
            <a:r>
              <a:rPr lang="ru-RU" dirty="0" smtClean="0"/>
              <a:t>мореплавании</a:t>
            </a:r>
            <a:r>
              <a:rPr lang="ru-RU" dirty="0"/>
              <a:t>, химии, фармакологии, гостиничном бизнесе, парфюмерии.  </a:t>
            </a:r>
            <a:r>
              <a:rPr lang="ru-RU" dirty="0" smtClean="0"/>
              <a:t>Удачная </a:t>
            </a:r>
            <a:r>
              <a:rPr lang="ru-RU" dirty="0"/>
              <a:t>профессиональная деятельность в ​закрытых учреждениях и секретных  </a:t>
            </a:r>
            <a:r>
              <a:rPr lang="ru-RU" dirty="0" smtClean="0"/>
              <a:t>службах </a:t>
            </a:r>
            <a:r>
              <a:rPr lang="ru-RU" dirty="0"/>
              <a:t>(включая налоговые службы), карьера в благотворительных </a:t>
            </a:r>
            <a:r>
              <a:rPr lang="ru-RU" dirty="0" smtClean="0"/>
              <a:t>организациях</a:t>
            </a:r>
            <a:r>
              <a:rPr lang="ru-RU" dirty="0"/>
              <a:t>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76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42092" y="3190356"/>
            <a:ext cx="94148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ПРОФЕССИИ ПЛАНЕТ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0367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61286" y="2471986"/>
            <a:ext cx="769825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НАШЕ ВРЕМЯ СУЩЕСТВУЕТ ОГРОМНОЕ КОЛИЧЕСТВО ПРОФЕССИЙ И С КАЖДЫМ ДНЁМ ИХ СТАНОВИТСЯ ВСЁ БОЛЬШЕ И БОЛЬШЕ. Я БУДУ ДАВАТЬ ВАМ КЛЮЧЕВОЕ ЗЕРНО, ВЫ СО СВОЕЙ СТОРОНЫ «ПИРОГИ ПЕКИТЕ» САМОСТОЯТЕЛЬНО, РАСШИРЯЯ МЫСЛЬ И ВЫБИРАЯ НАПРАВЛЕНИЕ ПО СПОСОБНОСТЯМ И ЖЕЛАНИЮ.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720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983550" y="420763"/>
            <a:ext cx="5965434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ПРОФЕССИИ СОЛНЦА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1400" dirty="0" smtClean="0"/>
              <a:t>Так </a:t>
            </a:r>
            <a:r>
              <a:rPr lang="ru-RU" sz="1400" dirty="0"/>
              <a:t>как Солнце является главным представителем Солнечной системы, то и представителям этой планеты нравится находиться в центре внимания и событий. Солнце всегда будет тянуть к лидерству и проявлению себя «выше, ярче, </a:t>
            </a:r>
            <a:r>
              <a:rPr lang="ru-RU" sz="1400" dirty="0" smtClean="0"/>
              <a:t>заметнее»</a:t>
            </a:r>
          </a:p>
          <a:p>
            <a:pPr algn="just"/>
            <a:r>
              <a:rPr lang="ru-RU" sz="1400" dirty="0" smtClean="0"/>
              <a:t>Профессии Солнца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Организация чего-либо на личной харизме и </a:t>
            </a:r>
            <a:r>
              <a:rPr lang="ru-RU" sz="1400" dirty="0" err="1"/>
              <a:t>самопрезентации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Публичная деятельность от слова «</a:t>
            </a:r>
            <a:r>
              <a:rPr lang="ru-RU" sz="1400" dirty="0" err="1"/>
              <a:t>звездить</a:t>
            </a:r>
            <a:r>
              <a:rPr lang="ru-RU" sz="1400" dirty="0" smtClean="0"/>
              <a:t>».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Предприниматели, бизнесмены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Руководящие должности и высокие посты, политики в том числе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Создание и ведение проектов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Мир творчества и искусств, театр, эстрада, область киноискусства, актёрское ремесло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Индустрия развлечений и праздников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Шоу - бизнес – директор, продюсер, организатор, менеджмент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Работа, связанная с детьми, воспитанием молодёжи и играми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Ювелиры или преуспевающие в ремесле, благодаря своим "золотым рукам</a:t>
            </a:r>
            <a:r>
              <a:rPr lang="ru-RU" sz="1400" dirty="0" smtClean="0"/>
              <a:t>".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Элитная и дорогая продукция, эксклюзивные товары, предметы роскоши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Товары для отдыха, отпуска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Спорт для удовольствия и развлечений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 </a:t>
            </a:r>
            <a:r>
              <a:rPr lang="ru-RU" sz="1400" dirty="0"/>
              <a:t>Всё, привлекающее внимание - иллюминация, салюты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Работа с огнём и температурами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Отопительные и световое оборудование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Врачебная деятельность – кардиология.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38" y="420763"/>
            <a:ext cx="5818512" cy="587888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3277340" y="1275829"/>
            <a:ext cx="475103" cy="43759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223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983550" y="351115"/>
            <a:ext cx="6002504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ПРОФЕССИИ ЛУНЫ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1400" dirty="0"/>
              <a:t>Луна – самая заботливая из всех планет и отвечает за человеческие потребности. Она обязательно работает с душой, старается окружить теплом и уютом, транслирует мягкость и комфорт. Вызывает доверие, способна помогать, сопереживать и сочувствовать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Профессии Луны: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Продукты питания – выращивание, производство, продажа, приготовление </a:t>
            </a:r>
            <a:r>
              <a:rPr lang="ru-RU" sz="1400" dirty="0" smtClean="0"/>
              <a:t>еды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Вода, жидкости, молоко, напитки, из </a:t>
            </a:r>
            <a:r>
              <a:rPr lang="ru-RU" sz="1400" dirty="0" err="1"/>
              <a:t>алко</a:t>
            </a:r>
            <a:r>
              <a:rPr lang="ru-RU" sz="1400" dirty="0"/>
              <a:t> </a:t>
            </a:r>
            <a:r>
              <a:rPr lang="ru-RU" sz="1400" dirty="0" smtClean="0"/>
              <a:t>– пиво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Сфера услуг и бытового </a:t>
            </a:r>
            <a:r>
              <a:rPr lang="ru-RU" sz="1400" dirty="0" smtClean="0"/>
              <a:t>обслуживания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Работа с беременными и </a:t>
            </a:r>
            <a:r>
              <a:rPr lang="ru-RU" sz="1400" dirty="0" smtClean="0"/>
              <a:t>роженицами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Работа с детьми - преподавание, воспитание, д/сады, няни, детские вещи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Товары народного </a:t>
            </a:r>
            <a:r>
              <a:rPr lang="ru-RU" sz="1400" dirty="0" smtClean="0"/>
              <a:t>потребления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Домашнее хозяйство - агентство по подбору персонала, </a:t>
            </a:r>
            <a:r>
              <a:rPr lang="ru-RU" sz="1400" dirty="0" err="1"/>
              <a:t>клининг</a:t>
            </a:r>
            <a:r>
              <a:rPr lang="ru-RU" sz="1400" dirty="0"/>
              <a:t>, помощники по домашнему хозяйству</a:t>
            </a:r>
            <a:r>
              <a:rPr lang="ru-RU" sz="1400" dirty="0" smtClean="0"/>
              <a:t>,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Продажа/изготовление бытовых вещей - кухонная утварь, вещи домашнего обихода, предметы первой необходимости, обычная ежедневная посуда и постельные принадлежности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Благоустройство домов, придомовой </a:t>
            </a:r>
            <a:r>
              <a:rPr lang="ru-RU" sz="1400" dirty="0" smtClean="0"/>
              <a:t>территории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Гостиницы и общественное питание - рестораны, столовые и т.д.🔸Социальные службы - красный крест, служба адаптации, пенсионный фонд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Обслуживающий персонал - медсестра, сиделка, забота/уход за чем-либо, </a:t>
            </a:r>
            <a:r>
              <a:rPr lang="ru-RU" sz="1400" dirty="0" smtClean="0"/>
              <a:t>кем-либо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Любые виды творчества - (кино, фото, живопись, танцы)🔸Медицина и </a:t>
            </a:r>
            <a:r>
              <a:rPr lang="ru-RU" sz="1400" dirty="0" smtClean="0"/>
              <a:t>фармацевтика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38" y="-949640"/>
            <a:ext cx="5818512" cy="587888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4946342" y="2071578"/>
            <a:ext cx="475103" cy="43759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84368" y="5060450"/>
            <a:ext cx="786536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/>
              <a:t>🔸Психология (работа с чужими эмоциями и чувствами)</a:t>
            </a:r>
          </a:p>
          <a:p>
            <a:pPr algn="just"/>
            <a:r>
              <a:rPr lang="ru-RU" sz="1400" dirty="0"/>
              <a:t>🔸Эзотерика</a:t>
            </a:r>
          </a:p>
          <a:p>
            <a:pPr algn="just"/>
            <a:r>
              <a:rPr lang="ru-RU" sz="1400" dirty="0"/>
              <a:t>🔸Педагогика</a:t>
            </a:r>
          </a:p>
          <a:p>
            <a:pPr algn="just"/>
            <a:r>
              <a:rPr lang="ru-RU" sz="1400" dirty="0"/>
              <a:t>🔸Взаимодействие с народом</a:t>
            </a:r>
          </a:p>
          <a:p>
            <a:pPr algn="just"/>
            <a:r>
              <a:rPr lang="ru-RU" sz="1400" dirty="0"/>
              <a:t>🔸Работа в домашних условиях</a:t>
            </a: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0034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40970" y="449428"/>
            <a:ext cx="753691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МЕРКУРИЙ В 7Д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1600" dirty="0"/>
              <a:t>🔹 В отношениях будет присутствовать много разговоров, переписок, движения, прогулок, поездок</a:t>
            </a:r>
            <a:r>
              <a:rPr lang="ru-RU" sz="1600" dirty="0" smtClean="0"/>
              <a:t>.</a:t>
            </a:r>
          </a:p>
          <a:p>
            <a:pPr algn="just"/>
            <a:r>
              <a:rPr lang="ru-RU" sz="1600" dirty="0" smtClean="0"/>
              <a:t>🔹 </a:t>
            </a:r>
            <a:r>
              <a:rPr lang="ru-RU" sz="1600" dirty="0"/>
              <a:t>Желание видеть в своей жизни умного, коммуникабельного, образованного партнёра, с которым есть о чём поговорить. Муж – друг, с чувством юмора</a:t>
            </a:r>
            <a:r>
              <a:rPr lang="ru-RU" sz="1600" dirty="0" smtClean="0"/>
              <a:t>.</a:t>
            </a:r>
          </a:p>
          <a:p>
            <a:pPr algn="just"/>
            <a:r>
              <a:rPr lang="ru-RU" sz="1600" dirty="0" smtClean="0"/>
              <a:t>🔹 </a:t>
            </a:r>
            <a:r>
              <a:rPr lang="ru-RU" sz="1600" dirty="0"/>
              <a:t>Партнёр может быть значительно моложе по возрасту</a:t>
            </a:r>
            <a:r>
              <a:rPr lang="ru-RU" sz="1600" dirty="0" smtClean="0"/>
              <a:t>.</a:t>
            </a:r>
          </a:p>
          <a:p>
            <a:pPr algn="just"/>
            <a:r>
              <a:rPr lang="ru-RU" sz="1600" dirty="0" smtClean="0"/>
              <a:t>🔹 </a:t>
            </a:r>
            <a:r>
              <a:rPr lang="ru-RU" sz="1600" dirty="0"/>
              <a:t>Увеличивает количество связей</a:t>
            </a:r>
            <a:r>
              <a:rPr lang="ru-RU" sz="1600" dirty="0" smtClean="0"/>
              <a:t>.</a:t>
            </a:r>
          </a:p>
          <a:p>
            <a:pPr algn="just"/>
            <a:r>
              <a:rPr lang="ru-RU" sz="1600" dirty="0" smtClean="0"/>
              <a:t>🔹 </a:t>
            </a:r>
            <a:r>
              <a:rPr lang="ru-RU" sz="1600" dirty="0"/>
              <a:t>Подход к браку скорее через разум, через чувства</a:t>
            </a:r>
            <a:r>
              <a:rPr lang="ru-RU" sz="1600" dirty="0" smtClean="0"/>
              <a:t>.</a:t>
            </a:r>
          </a:p>
          <a:p>
            <a:pPr algn="just"/>
            <a:r>
              <a:rPr lang="ru-RU" sz="1600" dirty="0" smtClean="0"/>
              <a:t>🔹 </a:t>
            </a:r>
            <a:r>
              <a:rPr lang="ru-RU" sz="1600" dirty="0"/>
              <a:t>Интеллектуальный брак</a:t>
            </a:r>
            <a:r>
              <a:rPr lang="ru-RU" sz="1600" dirty="0" smtClean="0"/>
              <a:t>.</a:t>
            </a:r>
          </a:p>
          <a:p>
            <a:pPr algn="just"/>
            <a:r>
              <a:rPr lang="ru-RU" sz="1600" dirty="0" smtClean="0"/>
              <a:t>🔹 </a:t>
            </a:r>
            <a:r>
              <a:rPr lang="ru-RU" sz="1600" dirty="0"/>
              <a:t>Ранний брак, который может быть неустойчивым</a:t>
            </a:r>
            <a:r>
              <a:rPr lang="ru-RU" sz="1600" dirty="0" smtClean="0"/>
              <a:t>.</a:t>
            </a:r>
          </a:p>
          <a:p>
            <a:pPr algn="just"/>
            <a:r>
              <a:rPr lang="ru-RU" sz="1600" dirty="0" smtClean="0"/>
              <a:t>🔹 </a:t>
            </a:r>
            <a:r>
              <a:rPr lang="ru-RU" sz="1600" dirty="0"/>
              <a:t>Возможны фиктивные </a:t>
            </a:r>
            <a:r>
              <a:rPr lang="ru-RU" sz="1600" dirty="0" smtClean="0"/>
              <a:t>браки</a:t>
            </a:r>
          </a:p>
          <a:p>
            <a:pPr algn="just"/>
            <a:r>
              <a:rPr lang="ru-RU" sz="1600" dirty="0" smtClean="0"/>
              <a:t>🔹 </a:t>
            </a:r>
            <a:r>
              <a:rPr lang="ru-RU" sz="1600" dirty="0"/>
              <a:t>Близкие отношения с кем-то из дальних </a:t>
            </a:r>
            <a:r>
              <a:rPr lang="ru-RU" sz="1600" dirty="0" smtClean="0"/>
              <a:t>родственников</a:t>
            </a:r>
          </a:p>
          <a:p>
            <a:pPr algn="just"/>
            <a:r>
              <a:rPr lang="ru-RU" sz="1600" dirty="0" smtClean="0"/>
              <a:t>🔹 </a:t>
            </a:r>
            <a:r>
              <a:rPr lang="ru-RU" sz="1600" dirty="0"/>
              <a:t>Умение вести беседу, строить контакты, создавать связи и найти общий </a:t>
            </a:r>
            <a:r>
              <a:rPr lang="ru-RU" sz="1600" dirty="0" smtClean="0"/>
              <a:t>язык</a:t>
            </a:r>
          </a:p>
          <a:p>
            <a:pPr algn="just"/>
            <a:r>
              <a:rPr lang="ru-RU" sz="1600" dirty="0" smtClean="0"/>
              <a:t>🔹 </a:t>
            </a:r>
            <a:r>
              <a:rPr lang="ru-RU" sz="1600" dirty="0"/>
              <a:t>Хорошее положение для </a:t>
            </a:r>
            <a:r>
              <a:rPr lang="ru-RU" sz="1600" dirty="0" err="1"/>
              <a:t>продажников</a:t>
            </a:r>
            <a:r>
              <a:rPr lang="ru-RU" sz="1600" dirty="0"/>
              <a:t> и людей, в профессиях которых требуется устанавливать контакт и </a:t>
            </a:r>
            <a:r>
              <a:rPr lang="ru-RU" sz="1600" dirty="0" smtClean="0"/>
              <a:t>договариваться.</a:t>
            </a:r>
          </a:p>
          <a:p>
            <a:pPr algn="just"/>
            <a:endParaRPr lang="ru-RU" sz="1600" dirty="0"/>
          </a:p>
          <a:p>
            <a:pPr algn="just"/>
            <a:r>
              <a:rPr lang="ru-RU" sz="1600" dirty="0" smtClean="0"/>
              <a:t>При </a:t>
            </a:r>
            <a:r>
              <a:rPr lang="ru-RU" sz="1600" dirty="0"/>
              <a:t>сложном и напряжённом Меркурии: партнёр – хитрый, болтливый, глупый, врунишка; трудности в общении и умении договариваться с партнёрами, не соблюдение соглашений</a:t>
            </a:r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800" y="4125633"/>
            <a:ext cx="5818512" cy="5878886"/>
          </a:xfrm>
          <a:prstGeom prst="rect">
            <a:avLst/>
          </a:prstGeom>
        </p:spPr>
      </p:pic>
      <p:sp>
        <p:nvSpPr>
          <p:cNvPr id="9" name="Овал 8"/>
          <p:cNvSpPr/>
          <p:nvPr/>
        </p:nvSpPr>
        <p:spPr>
          <a:xfrm>
            <a:off x="11043315" y="5247389"/>
            <a:ext cx="475103" cy="43759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394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18986" y="420763"/>
            <a:ext cx="621051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ВЕНЕРА В 7Д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1600" dirty="0"/>
              <a:t>🔹 В отношениях будет много чувств и желаний</a:t>
            </a:r>
            <a:r>
              <a:rPr lang="ru-RU" sz="1600" dirty="0" smtClean="0"/>
              <a:t>.</a:t>
            </a:r>
          </a:p>
          <a:p>
            <a:pPr algn="just"/>
            <a:r>
              <a:rPr lang="ru-RU" sz="1600" dirty="0" smtClean="0"/>
              <a:t>🔹 </a:t>
            </a:r>
            <a:r>
              <a:rPr lang="ru-RU" sz="1600" dirty="0"/>
              <a:t>Стремление к гармоничному, нежному браку по любви, которая очень важна в отношениях</a:t>
            </a:r>
            <a:r>
              <a:rPr lang="ru-RU" sz="1600" dirty="0" smtClean="0"/>
              <a:t>.</a:t>
            </a:r>
          </a:p>
          <a:p>
            <a:pPr algn="just"/>
            <a:r>
              <a:rPr lang="ru-RU" sz="1600" dirty="0" smtClean="0"/>
              <a:t>🔹 </a:t>
            </a:r>
            <a:r>
              <a:rPr lang="ru-RU" sz="1600" dirty="0"/>
              <a:t>Брак может привести к материальному благополучию и счастью</a:t>
            </a:r>
            <a:r>
              <a:rPr lang="ru-RU" sz="1600" dirty="0" smtClean="0"/>
              <a:t>.</a:t>
            </a:r>
          </a:p>
          <a:p>
            <a:pPr algn="just"/>
            <a:r>
              <a:rPr lang="ru-RU" sz="1600" dirty="0" smtClean="0"/>
              <a:t>🔹 </a:t>
            </a:r>
            <a:r>
              <a:rPr lang="ru-RU" sz="1600" dirty="0"/>
              <a:t>Важна внешность партнёра и зачастую она может быть действительно достаточно приятной и симпатичной</a:t>
            </a:r>
            <a:r>
              <a:rPr lang="ru-RU" sz="1600" dirty="0" smtClean="0"/>
              <a:t>.</a:t>
            </a:r>
          </a:p>
          <a:p>
            <a:pPr algn="just"/>
            <a:r>
              <a:rPr lang="ru-RU" sz="1600" dirty="0" smtClean="0"/>
              <a:t>🔹 </a:t>
            </a:r>
            <a:r>
              <a:rPr lang="ru-RU" sz="1600" dirty="0"/>
              <a:t>Партнёр тактичный, деликатный, компромиссный</a:t>
            </a:r>
            <a:r>
              <a:rPr lang="ru-RU" sz="1600" dirty="0" smtClean="0"/>
              <a:t>.</a:t>
            </a:r>
          </a:p>
          <a:p>
            <a:pPr algn="just"/>
            <a:r>
              <a:rPr lang="ru-RU" sz="1600" dirty="0" smtClean="0"/>
              <a:t>🔹 </a:t>
            </a:r>
            <a:r>
              <a:rPr lang="ru-RU" sz="1600" dirty="0"/>
              <a:t>Партнёр может иметь профессию, связанную с искусством, красотой</a:t>
            </a:r>
            <a:r>
              <a:rPr lang="ru-RU" sz="1600" dirty="0" smtClean="0"/>
              <a:t>.</a:t>
            </a:r>
          </a:p>
          <a:p>
            <a:pPr algn="just"/>
            <a:r>
              <a:rPr lang="ru-RU" sz="1600" dirty="0" smtClean="0"/>
              <a:t>🔹 </a:t>
            </a:r>
            <a:r>
              <a:rPr lang="ru-RU" sz="1600" dirty="0"/>
              <a:t>Увеличение количества связей (редко когда без партнёра</a:t>
            </a:r>
            <a:r>
              <a:rPr lang="ru-RU" sz="1600" dirty="0" smtClean="0"/>
              <a:t>)</a:t>
            </a:r>
          </a:p>
          <a:p>
            <a:pPr algn="just"/>
            <a:r>
              <a:rPr lang="ru-RU" sz="1600" dirty="0" smtClean="0"/>
              <a:t>🔹 </a:t>
            </a:r>
            <a:r>
              <a:rPr lang="ru-RU" sz="1600" dirty="0"/>
              <a:t>Умение прочно дружить, общаться, находить общий язык, быть приветливым и любезным. Любовь публики</a:t>
            </a:r>
            <a:r>
              <a:rPr lang="ru-RU" sz="1600" dirty="0" smtClean="0"/>
              <a:t>.</a:t>
            </a:r>
          </a:p>
          <a:p>
            <a:pPr algn="just"/>
            <a:r>
              <a:rPr lang="ru-RU" sz="1600" dirty="0" smtClean="0"/>
              <a:t>🔹 </a:t>
            </a:r>
            <a:r>
              <a:rPr lang="ru-RU" sz="1600" dirty="0"/>
              <a:t>Способность к дипломатии и сглаживанию конфликтов</a:t>
            </a:r>
            <a:r>
              <a:rPr lang="ru-RU" sz="1600" dirty="0" smtClean="0"/>
              <a:t>.</a:t>
            </a:r>
          </a:p>
          <a:p>
            <a:pPr algn="just"/>
            <a:r>
              <a:rPr lang="ru-RU" sz="1600" dirty="0" smtClean="0"/>
              <a:t>🔹 </a:t>
            </a:r>
            <a:r>
              <a:rPr lang="ru-RU" sz="1600" dirty="0"/>
              <a:t>В мужской карте: жена красивая, артистичная, уточённая, со </a:t>
            </a:r>
            <a:r>
              <a:rPr lang="ru-RU" sz="1600" dirty="0" smtClean="0"/>
              <a:t>вкусом</a:t>
            </a:r>
          </a:p>
          <a:p>
            <a:pPr algn="just"/>
            <a:endParaRPr lang="ru-RU" sz="1600" dirty="0"/>
          </a:p>
          <a:p>
            <a:pPr algn="just"/>
            <a:r>
              <a:rPr lang="ru-RU" sz="1600" dirty="0" smtClean="0"/>
              <a:t>При </a:t>
            </a:r>
            <a:r>
              <a:rPr lang="ru-RU" sz="1600" dirty="0"/>
              <a:t>сложной и напряжённой Венере: неверность в браке; партнёр ленивый, транжира, зацикленный на своей внешности; сложности с чувствами в отношениях, любовная зависимость от партнёров.</a:t>
            </a:r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145" y="420763"/>
            <a:ext cx="5818512" cy="587888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9267653" y="1494626"/>
            <a:ext cx="475103" cy="43759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84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281246" y="420763"/>
            <a:ext cx="5384012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ПРОФЕССИИ МАРСА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1400" dirty="0"/>
              <a:t>Марс – первопроходец, самый активный из всех планет</a:t>
            </a:r>
            <a:r>
              <a:rPr lang="ru-RU" sz="1400" dirty="0" smtClean="0"/>
              <a:t>. Ему </a:t>
            </a:r>
            <a:r>
              <a:rPr lang="ru-RU" sz="1400" dirty="0"/>
              <a:t>пригодны все профессии, требующие смелости и храбрости, риска и мужества, решительности и самоуверенности</a:t>
            </a:r>
            <a:r>
              <a:rPr lang="ru-RU" sz="1400" dirty="0" smtClean="0"/>
              <a:t>. Работа </a:t>
            </a:r>
            <a:r>
              <a:rPr lang="ru-RU" sz="1400" dirty="0"/>
              <a:t>обязательно должна быть динамичной, позволять проявлять волю и выпускать всю </a:t>
            </a:r>
            <a:r>
              <a:rPr lang="ru-RU" sz="1400" dirty="0" smtClean="0"/>
              <a:t>энергию.</a:t>
            </a:r>
          </a:p>
          <a:p>
            <a:pPr algn="just"/>
            <a:r>
              <a:rPr lang="ru-RU" sz="1400" dirty="0" smtClean="0"/>
              <a:t>Профессии Марса: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Предпринимательство, работа на себя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Бизнес на нервах, там, где есть риск и конкурентная борьба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Лидерские позиции, от которых зависит старт и скорость развития проекта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Спорт, соревнования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Металлургия и работа с металлом, сталь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Силовые ведомства, полиция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Армия, оружие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Рискованные и опасные профессии - пожарные, МЧС, </a:t>
            </a:r>
            <a:r>
              <a:rPr lang="ru-RU" sz="1400" dirty="0" err="1"/>
              <a:t>каскадеры</a:t>
            </a:r>
            <a:r>
              <a:rPr lang="ru-RU" sz="1400" dirty="0"/>
              <a:t>, автогонщики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Медицина – хирурги, массажисты, костоправы, травматологи и все профессии, связанные с физикой тела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Машиностроение, знание техники, механика, мастерские по ремонту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Технические профессии и ремёсла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Работа с острыми предметами, инструментами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Работа с </a:t>
            </a:r>
            <a:r>
              <a:rPr lang="ru-RU" sz="1400" dirty="0" err="1"/>
              <a:t>огнем</a:t>
            </a:r>
            <a:r>
              <a:rPr lang="ru-RU" sz="1400" dirty="0"/>
              <a:t>, в горячих цехах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Физический труд, где требуется сила и выносливость.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38" y="420763"/>
            <a:ext cx="5818512" cy="587888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608338" y="1604303"/>
            <a:ext cx="475103" cy="43759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31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983550" y="420763"/>
            <a:ext cx="5889136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ПРОФЕССИИ ЮПИТЕРА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1400" dirty="0"/>
              <a:t>Юпитер – честный, справедливый, благородный, щедрый и доброжелательный. Будет хорошо, чтобы на работе его уважали и ценили, а также позволяли транслировать свой авторитет и значимость. Любая рутина точно не для него, больше динамики и амбиций в работе. Будет отлично справляться с масштабными </a:t>
            </a:r>
            <a:r>
              <a:rPr lang="ru-RU" sz="1400" dirty="0" smtClean="0"/>
              <a:t>задачами.</a:t>
            </a:r>
          </a:p>
          <a:p>
            <a:pPr algn="just"/>
            <a:r>
              <a:rPr lang="ru-RU" sz="1400" dirty="0" smtClean="0"/>
              <a:t>Профессии Юпитера: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Менеджеры высокого звена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Работа в крупных компаниях и производствах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Сфера образования, преподавательская деятельность в ВУЗе (учёный, тренер, </a:t>
            </a:r>
            <a:r>
              <a:rPr lang="ru-RU" sz="1400" dirty="0" err="1"/>
              <a:t>коуч</a:t>
            </a:r>
            <a:r>
              <a:rPr lang="ru-RU" sz="1400" dirty="0"/>
              <a:t>, философ</a:t>
            </a:r>
            <a:r>
              <a:rPr lang="ru-RU" sz="1400" dirty="0" smtClean="0"/>
              <a:t>).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Юридические профессии и законодательная деятельность (кроме прокуратуры и судов</a:t>
            </a:r>
            <a:r>
              <a:rPr lang="ru-RU" sz="1400" dirty="0" smtClean="0"/>
              <a:t>).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Публичная, общественная и идеологическая деятельности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Издательская, писательская и журналистская деятельность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Туристический бизнес - исследователи, путешественники, гиды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Маркетинг - реклама, пиар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 err="1"/>
              <a:t>Брендированные</a:t>
            </a:r>
            <a:r>
              <a:rPr lang="ru-RU" sz="1400" dirty="0"/>
              <a:t> товары, предметы роскоши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Внешняя торговля с иностранцами (импорт, экспорт), оптовая торговля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Работа за рубежом и в иностранных компаниях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Судостроение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Транспорт и связь (междугородняя и международная</a:t>
            </a:r>
            <a:r>
              <a:rPr lang="ru-RU" sz="1400" dirty="0" smtClean="0"/>
              <a:t>).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Социальная направленность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Иностранные языки и история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Религиозные и духовные профессии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38" y="420763"/>
            <a:ext cx="5818512" cy="587888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4653379" y="2074819"/>
            <a:ext cx="475103" cy="43759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727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497474" y="590217"/>
            <a:ext cx="6462297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ПРОФЕССИИ САТУРНА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1400" dirty="0"/>
              <a:t>Сатурн – самый работоспособный и ответственный из всех планет. Дисциплинированный, упорный, со стойким внутренним стержнем. Умеет справляться с трудностями и тяжёлой работой. Прекрасный организатор и стратег. Умеет подчиняться, а ещё лучше руководить. Профессионал, который имеет возможность и желание добиваться самых высоких </a:t>
            </a:r>
            <a:r>
              <a:rPr lang="ru-RU" sz="1400" dirty="0" smtClean="0"/>
              <a:t>позиций.</a:t>
            </a:r>
          </a:p>
          <a:p>
            <a:pPr algn="just"/>
            <a:r>
              <a:rPr lang="ru-RU" sz="1400" dirty="0" smtClean="0"/>
              <a:t>Профессии </a:t>
            </a:r>
            <a:r>
              <a:rPr lang="ru-RU" sz="1400" dirty="0"/>
              <a:t>Сатурна</a:t>
            </a:r>
            <a:r>
              <a:rPr lang="ru-RU" sz="1400" dirty="0" smtClean="0"/>
              <a:t>: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Государственная служба и административная деятельность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Высокие должности и руководящие посты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Профессии, где важно соблюдение закона - прокуратура, судьи, нотариат, службы исполнения наказания, исправительные учреждения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Контролирующие и проверяющие органы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Статистика: сбор, детальная обработка и сохранение данных (графики и схемы</a:t>
            </a:r>
            <a:r>
              <a:rPr lang="ru-RU" sz="1400" dirty="0" smtClean="0"/>
              <a:t>).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Работа с недвижимостью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Строительство и архитектура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Инженерия (долговременные конструкции</a:t>
            </a:r>
            <a:r>
              <a:rPr lang="ru-RU" sz="1400" dirty="0" smtClean="0"/>
              <a:t>).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Горнорудная промышленность, шахты и карьеры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Недра земли - камень, геодезия, геология, минералы, добыча ископаемых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Археология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Музеи, архивы, коллекционирование, история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Точные науки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Все старые вещи, отслужившие своё – антиквариат и </a:t>
            </a:r>
            <a:r>
              <a:rPr lang="ru-RU" sz="1400" dirty="0" err="1"/>
              <a:t>секонды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 err="1"/>
              <a:t>Тяжелый</a:t>
            </a:r>
            <a:r>
              <a:rPr lang="ru-RU" sz="1400" dirty="0"/>
              <a:t> физический труд (без высшего образования) - землекоп, грузчик и т.п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Грязь, свалки (уборщики, мусорщики и </a:t>
            </a:r>
            <a:r>
              <a:rPr lang="ru-RU" sz="1400" dirty="0" err="1"/>
              <a:t>т.д</a:t>
            </a:r>
            <a:r>
              <a:rPr lang="ru-RU" sz="1400" dirty="0"/>
              <a:t>).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86" y="575678"/>
            <a:ext cx="5497474" cy="555451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4184950" y="4028611"/>
            <a:ext cx="448889" cy="41345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950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164115" y="420763"/>
            <a:ext cx="8650514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ПРОФЕССИИ УРАНА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1400" dirty="0"/>
              <a:t>Уран – самый богатый на идеи из всех планет, способен придумывать новое и </a:t>
            </a:r>
            <a:r>
              <a:rPr lang="ru-RU" sz="1400" dirty="0" err="1"/>
              <a:t>экспериментировать.Владелец</a:t>
            </a:r>
            <a:r>
              <a:rPr lang="ru-RU" sz="1400" dirty="0"/>
              <a:t> интеллектуальной энергии, которой делится с большим </a:t>
            </a:r>
            <a:r>
              <a:rPr lang="ru-RU" sz="1400" dirty="0" err="1"/>
              <a:t>удовольствием.Хорошо</a:t>
            </a:r>
            <a:r>
              <a:rPr lang="ru-RU" sz="1400" dirty="0"/>
              <a:t> работает в команде. Будет тянуться к свободному </a:t>
            </a:r>
            <a:r>
              <a:rPr lang="ru-RU" sz="1400" dirty="0" err="1"/>
              <a:t>графику.Способности</a:t>
            </a:r>
            <a:r>
              <a:rPr lang="ru-RU" sz="1400" dirty="0"/>
              <a:t> направлять, объединять и мыслить о </a:t>
            </a:r>
            <a:r>
              <a:rPr lang="ru-RU" sz="1400" dirty="0" smtClean="0"/>
              <a:t>будущем.</a:t>
            </a:r>
          </a:p>
          <a:p>
            <a:pPr algn="just"/>
            <a:r>
              <a:rPr lang="ru-RU" sz="1400" dirty="0" smtClean="0"/>
              <a:t>Профессии </a:t>
            </a:r>
            <a:r>
              <a:rPr lang="ru-RU" sz="1400" dirty="0"/>
              <a:t>Урана</a:t>
            </a:r>
            <a:r>
              <a:rPr lang="ru-RU" sz="1400" dirty="0" smtClean="0"/>
              <a:t>: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Все профессии нестандартного, оригинального, креативного типа, идеи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Новые модные профессии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Информационные технологии, кибернетика (компьютеры, разработка программ</a:t>
            </a:r>
            <a:r>
              <a:rPr lang="ru-RU" sz="1400" dirty="0" smtClean="0"/>
              <a:t>).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Работа в интернете (разработка сайтов и т.д</a:t>
            </a:r>
            <a:r>
              <a:rPr lang="ru-RU" sz="1400" dirty="0" smtClean="0"/>
              <a:t>.).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Наука и научно-исследовательские занятия - рационализаторские предложения, открытия, изобретения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Математика и современная физика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Высокие технологии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Инженерия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Энергетика, электричество и электроприборы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ТВ, СМИ, радио, журналистика и пресса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Связь и навигация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 err="1"/>
              <a:t>Фриланс</a:t>
            </a:r>
            <a:r>
              <a:rPr lang="ru-RU" sz="1400" dirty="0"/>
              <a:t>, работа с ненормированным графиком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Авиация, космонавтика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Астрология, астрономия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Работа с группами и объединениями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Социологические исследования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 err="1"/>
              <a:t>Селекционирование</a:t>
            </a:r>
            <a:r>
              <a:rPr lang="ru-RU" sz="1400" dirty="0"/>
              <a:t> и генетика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Специальности, где требуются реформы и преобразования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Дизайн - умный дом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🔸</a:t>
            </a:r>
            <a:r>
              <a:rPr lang="ru-RU" sz="1400" dirty="0"/>
              <a:t>Медицина - новейшие методы диагностики и лечения.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09256" y="420763"/>
            <a:ext cx="5818512" cy="587888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64910" y="6453184"/>
            <a:ext cx="25794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</a:t>
            </a:r>
          </a:p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ТЯ 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046424" y="1799611"/>
            <a:ext cx="475103" cy="43759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50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54110" y="496173"/>
            <a:ext cx="5610667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/>
              <a:t>🔹Склонность к идеальной, возвышенной, платонической любви. Часто платонические союзы.</a:t>
            </a:r>
          </a:p>
          <a:p>
            <a:pPr algn="just"/>
            <a:r>
              <a:rPr lang="ru-RU" sz="1600" dirty="0"/>
              <a:t>🔹 Брак духовный, где важна эмоциональная связь и гармония.</a:t>
            </a:r>
          </a:p>
          <a:p>
            <a:pPr algn="just"/>
            <a:r>
              <a:rPr lang="ru-RU" sz="1600" dirty="0"/>
              <a:t>🔹 Склонность идеализировать супруга. Потребность в идеальном </a:t>
            </a:r>
            <a:r>
              <a:rPr lang="ru-RU" sz="1600" dirty="0" err="1"/>
              <a:t>партнере</a:t>
            </a:r>
            <a:r>
              <a:rPr lang="ru-RU" sz="1600" dirty="0"/>
              <a:t>, мешает объективной оценке людей и обстоятельств.</a:t>
            </a:r>
          </a:p>
          <a:p>
            <a:pPr algn="just"/>
            <a:r>
              <a:rPr lang="ru-RU" sz="1600" dirty="0"/>
              <a:t>🔹 Большая потребность романтики в отношениях</a:t>
            </a:r>
          </a:p>
          <a:p>
            <a:pPr algn="just"/>
            <a:r>
              <a:rPr lang="ru-RU" sz="1600" dirty="0"/>
              <a:t>🔹 Брак может быть заключён тайно или скрываться от окружающих</a:t>
            </a:r>
          </a:p>
          <a:p>
            <a:pPr algn="just"/>
            <a:r>
              <a:rPr lang="ru-RU" sz="1600" dirty="0"/>
              <a:t>🔹 В отношениях много фантазий, мечтаний, иллюзий</a:t>
            </a:r>
          </a:p>
          <a:p>
            <a:pPr algn="just"/>
            <a:r>
              <a:rPr lang="ru-RU" sz="1600" dirty="0"/>
              <a:t>🔹 В браке может быть много секретов или между супругами.</a:t>
            </a:r>
          </a:p>
          <a:p>
            <a:pPr algn="just"/>
            <a:r>
              <a:rPr lang="ru-RU" sz="1600" dirty="0"/>
              <a:t>🔹 Отношения могут приносить много слёз, разочарований.</a:t>
            </a:r>
          </a:p>
          <a:p>
            <a:pPr algn="just"/>
            <a:r>
              <a:rPr lang="ru-RU" sz="1600" dirty="0"/>
              <a:t>🔹 Партнёр может быть </a:t>
            </a:r>
            <a:r>
              <a:rPr lang="ru-RU" sz="1600" dirty="0" err="1"/>
              <a:t>Нептунианских</a:t>
            </a:r>
            <a:r>
              <a:rPr lang="ru-RU" sz="1600" dirty="0"/>
              <a:t> профессии -  творчество, люди искусства, медицина и т.д.</a:t>
            </a:r>
          </a:p>
          <a:p>
            <a:pPr algn="just"/>
            <a:endParaRPr lang="ru-RU" sz="1600" dirty="0"/>
          </a:p>
          <a:p>
            <a:pPr algn="just"/>
            <a:r>
              <a:rPr lang="ru-RU" sz="1600" dirty="0"/>
              <a:t>При сложном и напряжённом Нептуне: в браке «скелеты в шкафу»; измены, хаотические отношения, жертвенность ради супруга, обманы и обиды между партнёрами, супруг с зависимостями – алкоголь, наркотические вещества, </a:t>
            </a:r>
            <a:r>
              <a:rPr lang="ru-RU" sz="1600" dirty="0" err="1"/>
              <a:t>игроманы</a:t>
            </a:r>
            <a:r>
              <a:rPr lang="ru-RU" sz="1600" dirty="0"/>
              <a:t>; с психологическими заболеваниями и странными отклонениями, связи с женатыми партнёрами.</a:t>
            </a:r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38" y="2975278"/>
            <a:ext cx="5818512" cy="587888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4591235" y="6005373"/>
            <a:ext cx="475103" cy="43759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85081" y="496173"/>
            <a:ext cx="51380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НЕПТУН В 7Д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37618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474065" y="420763"/>
            <a:ext cx="667173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ПЛУТОН В 7Д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1600" dirty="0" smtClean="0"/>
              <a:t>🔹 </a:t>
            </a:r>
            <a:r>
              <a:rPr lang="ru-RU" sz="1600" dirty="0"/>
              <a:t>Мощное погружение в отношения, что исключает поверхностный и легкомысленный подход к </a:t>
            </a:r>
            <a:r>
              <a:rPr lang="ru-RU" sz="1600" dirty="0" smtClean="0"/>
              <a:t>ним</a:t>
            </a:r>
          </a:p>
          <a:p>
            <a:pPr algn="just"/>
            <a:r>
              <a:rPr lang="ru-RU" sz="1600" dirty="0" smtClean="0"/>
              <a:t>🔹 </a:t>
            </a:r>
            <a:r>
              <a:rPr lang="ru-RU" sz="1600" dirty="0" err="1"/>
              <a:t>Судьбоностное</a:t>
            </a:r>
            <a:r>
              <a:rPr lang="ru-RU" sz="1600" dirty="0"/>
              <a:t> партнёрство</a:t>
            </a:r>
            <a:r>
              <a:rPr lang="ru-RU" sz="1600" dirty="0" smtClean="0"/>
              <a:t>.</a:t>
            </a:r>
          </a:p>
          <a:p>
            <a:pPr algn="just"/>
            <a:r>
              <a:rPr lang="ru-RU" sz="1600" dirty="0" smtClean="0"/>
              <a:t>🔹 Глубокие</a:t>
            </a:r>
            <a:r>
              <a:rPr lang="ru-RU" sz="1600" dirty="0"/>
              <a:t>, зашкаливающие эмоции и страсти в отношениях. Много ревности</a:t>
            </a:r>
            <a:r>
              <a:rPr lang="ru-RU" sz="1600" dirty="0" smtClean="0"/>
              <a:t>.</a:t>
            </a:r>
          </a:p>
          <a:p>
            <a:pPr algn="just"/>
            <a:r>
              <a:rPr lang="ru-RU" sz="1600" dirty="0" smtClean="0"/>
              <a:t>🔹Вступление </a:t>
            </a:r>
            <a:r>
              <a:rPr lang="ru-RU" sz="1600" dirty="0"/>
              <a:t>в брак может трансформировать жизнь человека </a:t>
            </a:r>
            <a:r>
              <a:rPr lang="ru-RU" sz="1600" dirty="0" smtClean="0"/>
              <a:t>полностью</a:t>
            </a:r>
          </a:p>
          <a:p>
            <a:pPr algn="just"/>
            <a:r>
              <a:rPr lang="ru-RU" sz="1600" dirty="0" smtClean="0"/>
              <a:t>🔹 </a:t>
            </a:r>
            <a:r>
              <a:rPr lang="ru-RU" sz="1600" dirty="0"/>
              <a:t>Личные отношения могут привлекать много внимания окружающих – «жизнь на показ</a:t>
            </a:r>
            <a:r>
              <a:rPr lang="ru-RU" sz="1600" dirty="0" smtClean="0"/>
              <a:t>»</a:t>
            </a:r>
          </a:p>
          <a:p>
            <a:pPr algn="just"/>
            <a:r>
              <a:rPr lang="ru-RU" sz="1600" dirty="0" smtClean="0"/>
              <a:t>🔹Партнёр </a:t>
            </a:r>
            <a:r>
              <a:rPr lang="ru-RU" sz="1600" dirty="0"/>
              <a:t>волевой, властный с «крутым» характером и </a:t>
            </a:r>
            <a:r>
              <a:rPr lang="ru-RU" sz="1600" dirty="0" smtClean="0"/>
              <a:t>нравом</a:t>
            </a:r>
          </a:p>
          <a:p>
            <a:pPr algn="just"/>
            <a:r>
              <a:rPr lang="ru-RU" sz="1600" dirty="0" smtClean="0"/>
              <a:t>🔹Партнёр </a:t>
            </a:r>
            <a:r>
              <a:rPr lang="ru-RU" sz="1600" dirty="0" err="1"/>
              <a:t>Плутонианской</a:t>
            </a:r>
            <a:r>
              <a:rPr lang="ru-RU" sz="1600" dirty="0"/>
              <a:t> профессии - сотрудник силовых структур, военный, работа связана с опасностью и повышенным риском</a:t>
            </a:r>
            <a:r>
              <a:rPr lang="ru-RU" sz="1600" dirty="0" smtClean="0"/>
              <a:t>.</a:t>
            </a:r>
          </a:p>
          <a:p>
            <a:pPr algn="just"/>
            <a:r>
              <a:rPr lang="ru-RU" sz="1600" dirty="0" smtClean="0"/>
              <a:t>🔹 </a:t>
            </a:r>
            <a:r>
              <a:rPr lang="ru-RU" sz="1600" dirty="0"/>
              <a:t>В отношения сложно зайти и ещё сложнее </a:t>
            </a:r>
            <a:r>
              <a:rPr lang="ru-RU" sz="1600" dirty="0" smtClean="0"/>
              <a:t>выйти</a:t>
            </a:r>
          </a:p>
          <a:p>
            <a:pPr algn="just"/>
            <a:r>
              <a:rPr lang="ru-RU" sz="1600" dirty="0" smtClean="0"/>
              <a:t>🔹 </a:t>
            </a:r>
            <a:r>
              <a:rPr lang="ru-RU" sz="1600" dirty="0"/>
              <a:t>Сильное влияние и популярность у </a:t>
            </a:r>
            <a:r>
              <a:rPr lang="ru-RU" sz="1600" dirty="0" smtClean="0"/>
              <a:t>публики</a:t>
            </a:r>
          </a:p>
          <a:p>
            <a:pPr algn="just"/>
            <a:endParaRPr lang="ru-RU" sz="1600" dirty="0"/>
          </a:p>
          <a:p>
            <a:pPr algn="just"/>
            <a:r>
              <a:rPr lang="ru-RU" sz="1600" dirty="0" smtClean="0"/>
              <a:t>При </a:t>
            </a:r>
            <a:r>
              <a:rPr lang="ru-RU" sz="1600" dirty="0"/>
              <a:t>сложном и напряжённом Плутоне: трудности и кризисные ситуации в отношениях и семейной жизни, кредитные истории и долги из-за партнёра, сложные суды, препятствия в общении с публикой, партнёр тиран и манипулятор, опасность морального и физического насилия в браке</a:t>
            </a:r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44447" y="420763"/>
            <a:ext cx="5818512" cy="587888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64910" y="6453184"/>
            <a:ext cx="257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АСТРОЛОГ НАСТЯ </a:t>
            </a:r>
            <a:r>
              <a:rPr lang="ru-RU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ЛЁНИНА</a:t>
            </a:r>
            <a:endParaRPr lang="ru-RU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989797" y="4897919"/>
            <a:ext cx="475103" cy="43759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96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50069</TotalTime>
  <Words>4262</Words>
  <Application>Microsoft Office PowerPoint</Application>
  <PresentationFormat>Широкоэкранный</PresentationFormat>
  <Paragraphs>389</Paragraphs>
  <Slides>37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dell</dc:creator>
  <cp:lastModifiedBy>User</cp:lastModifiedBy>
  <cp:revision>55</cp:revision>
  <dcterms:created xsi:type="dcterms:W3CDTF">2021-09-16T18:03:56Z</dcterms:created>
  <dcterms:modified xsi:type="dcterms:W3CDTF">2023-09-12T11:04:21Z</dcterms:modified>
</cp:coreProperties>
</file>