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263" r:id="rId2"/>
    <p:sldId id="290" r:id="rId3"/>
    <p:sldId id="406" r:id="rId4"/>
    <p:sldId id="384" r:id="rId5"/>
    <p:sldId id="385" r:id="rId6"/>
    <p:sldId id="386" r:id="rId7"/>
    <p:sldId id="387" r:id="rId8"/>
    <p:sldId id="388" r:id="rId9"/>
    <p:sldId id="389" r:id="rId10"/>
    <p:sldId id="332" r:id="rId11"/>
    <p:sldId id="346" r:id="rId12"/>
    <p:sldId id="371" r:id="rId13"/>
    <p:sldId id="372" r:id="rId14"/>
    <p:sldId id="373" r:id="rId15"/>
    <p:sldId id="374" r:id="rId16"/>
    <p:sldId id="375" r:id="rId17"/>
    <p:sldId id="333" r:id="rId18"/>
    <p:sldId id="376" r:id="rId19"/>
    <p:sldId id="382" r:id="rId20"/>
    <p:sldId id="377" r:id="rId21"/>
    <p:sldId id="378" r:id="rId22"/>
    <p:sldId id="379" r:id="rId23"/>
    <p:sldId id="380" r:id="rId24"/>
    <p:sldId id="381" r:id="rId25"/>
    <p:sldId id="383" r:id="rId26"/>
    <p:sldId id="390" r:id="rId27"/>
    <p:sldId id="391" r:id="rId28"/>
    <p:sldId id="392" r:id="rId29"/>
    <p:sldId id="393" r:id="rId30"/>
    <p:sldId id="334" r:id="rId31"/>
    <p:sldId id="318" r:id="rId32"/>
    <p:sldId id="394" r:id="rId33"/>
    <p:sldId id="395" r:id="rId34"/>
    <p:sldId id="396" r:id="rId35"/>
    <p:sldId id="397" r:id="rId36"/>
    <p:sldId id="398" r:id="rId37"/>
    <p:sldId id="335" r:id="rId38"/>
    <p:sldId id="399" r:id="rId39"/>
    <p:sldId id="401" r:id="rId40"/>
    <p:sldId id="402" r:id="rId41"/>
    <p:sldId id="403" r:id="rId42"/>
    <p:sldId id="404" r:id="rId43"/>
    <p:sldId id="405" r:id="rId44"/>
    <p:sldId id="337" r:id="rId45"/>
    <p:sldId id="370" r:id="rId46"/>
    <p:sldId id="347" r:id="rId47"/>
    <p:sldId id="348" r:id="rId48"/>
    <p:sldId id="349" r:id="rId49"/>
    <p:sldId id="350" r:id="rId50"/>
    <p:sldId id="351" r:id="rId51"/>
    <p:sldId id="352" r:id="rId52"/>
    <p:sldId id="353" r:id="rId53"/>
    <p:sldId id="354" r:id="rId54"/>
    <p:sldId id="355" r:id="rId55"/>
    <p:sldId id="356" r:id="rId56"/>
    <p:sldId id="357" r:id="rId57"/>
    <p:sldId id="340" r:id="rId58"/>
    <p:sldId id="358" r:id="rId59"/>
    <p:sldId id="360" r:id="rId60"/>
    <p:sldId id="361" r:id="rId61"/>
    <p:sldId id="362" r:id="rId62"/>
    <p:sldId id="363" r:id="rId63"/>
    <p:sldId id="364" r:id="rId64"/>
    <p:sldId id="367" r:id="rId65"/>
    <p:sldId id="368" r:id="rId66"/>
    <p:sldId id="407" r:id="rId67"/>
    <p:sldId id="408" r:id="rId68"/>
    <p:sldId id="409" r:id="rId69"/>
    <p:sldId id="410" r:id="rId70"/>
    <p:sldId id="411" r:id="rId71"/>
    <p:sldId id="412" r:id="rId7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08" autoAdjust="0"/>
    <p:restoredTop sz="94660"/>
  </p:normalViewPr>
  <p:slideViewPr>
    <p:cSldViewPr snapToGrid="0">
      <p:cViewPr>
        <p:scale>
          <a:sx n="100" d="100"/>
          <a:sy n="100" d="100"/>
        </p:scale>
        <p:origin x="117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21A51-6180-41EE-B14F-3D06FFD13BFC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FD783-DDE9-43CC-8670-907A4B0F3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6300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8DAED-3880-45E5-B6C3-94AE6BA59A6A}" type="datetimeFigureOut">
              <a:rPr lang="ru-RU" smtClean="0"/>
              <a:t>27.07.2023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ACAF6-A545-4CA9-B7D2-1283F523D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1625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445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445E-772A-4781-9A3D-784060DF4A61}" type="datetime1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1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85A8C-659D-424D-A67B-4F86F8032DC0}" type="datetime1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A2DA-73E8-4933-9000-63D1A8D15FBF}" type="datetime1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D4FD-59A2-4CE5-B7AC-55914987F6C4}" type="datetime1">
              <a:rPr lang="ru-RU" smtClean="0"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1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8F84-5E9B-4EB2-B3AA-8FAFD423DA06}" type="datetime1">
              <a:rPr lang="ru-RU" smtClean="0"/>
              <a:t>27.07.2023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BC0-86C4-4D95-89EA-37B50E2437DD}" type="datetime1">
              <a:rPr lang="ru-RU" smtClean="0"/>
              <a:t>27.07.2023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2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841A-2649-478D-A1BC-A765987AE1B9}" type="datetime1">
              <a:rPr lang="ru-RU" smtClean="0"/>
              <a:t>27.07.2023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4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9D80-5B49-4649-9EE6-E0CAE9707FB3}" type="datetime1">
              <a:rPr lang="ru-RU" smtClean="0"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66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1CD49-39C7-4051-AD6C-77F77B2594E6}" type="datetime1">
              <a:rPr lang="ru-RU" smtClean="0"/>
              <a:t>27.07.2023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18DF3-1AE1-4AF0-8B89-9BC6DF477355}" type="datetime1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525D-0A11-4217-812D-5EF72162E25D}" type="datetime1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7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1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85527-1129-4F09-96C8-790AD9E3FF15}" type="datetime1">
              <a:rPr lang="ru-RU" smtClean="0"/>
              <a:t>27.07.2023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1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8850" y="2502544"/>
            <a:ext cx="665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УРОК</a:t>
            </a:r>
            <a:endParaRPr lang="ru-RU" sz="9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62" y="-194714"/>
            <a:ext cx="7198138" cy="72728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7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1321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СОЛНЦЕ В ДОМАХ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828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7607" y="3163163"/>
            <a:ext cx="5632027" cy="47876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33"/>
              </a:spcBef>
            </a:pPr>
            <a:r>
              <a:rPr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СОЛНЦЕ В ДОМАХ ГОРОСКОПА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9474" y="4022912"/>
            <a:ext cx="11318126" cy="196019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just">
              <a:spcBef>
                <a:spcPts val="133"/>
              </a:spcBef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Там, где стоит Солнце, ничего не обойдется без нашего личного участия.</a:t>
            </a:r>
          </a:p>
          <a:p>
            <a:pPr algn="just">
              <a:spcBef>
                <a:spcPts val="2007"/>
              </a:spcBef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Мы должны гореть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этим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делом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темой дома.</a:t>
            </a:r>
            <a:endParaRPr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R="1260655" algn="just">
              <a:lnSpc>
                <a:spcPct val="173800"/>
              </a:lnSpc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Мы должны максимально радоваться делам этого дома.  Мы должны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принимать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ответственность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</a:t>
            </a:r>
            <a:r>
              <a:rPr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дела этого дома.</a:t>
            </a:r>
          </a:p>
        </p:txBody>
      </p:sp>
    </p:spTree>
    <p:extLst>
      <p:ext uri="{BB962C8B-B14F-4D97-AF65-F5344CB8AC3E}">
        <p14:creationId xmlns:p14="http://schemas.microsoft.com/office/powerpoint/2010/main" val="242843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 ДОМ –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счастливчики! Сильное положение . Тема вашей жизни-проявление,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реализация и утверждение собственной личности, идентификация себя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собственными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взглядами, со своими интересами и внешностью. Вы видите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 субъективно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через призму своего личного восприятия.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Чтобы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гореть , укреплять своё Солнце и самооценку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 осознавать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свои стремления, цели и следовать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им;заботиться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 своём теле;</a:t>
            </a:r>
          </a:p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проявлять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свою индивидуальность и активно нести её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мир; не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бояться заявлять о себе и отстаивать свои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желания/интересы. </a:t>
            </a:r>
            <a:r>
              <a:rPr lang="ru-RU" sz="2000" b="1" dirty="0" smtClean="0">
                <a:latin typeface="Bahnschrift SemiLight SemiConde" panose="020B0502040204020203" pitchFamily="34" charset="0"/>
              </a:rPr>
              <a:t>Я </a:t>
            </a:r>
            <a:r>
              <a:rPr lang="ru-RU" sz="2000" b="1" dirty="0">
                <a:latin typeface="Bahnschrift SemiLight SemiConde" panose="020B0502040204020203" pitchFamily="34" charset="0"/>
              </a:rPr>
              <a:t>не призываю вас быть эгоистами, но наступать на горло своей песне </a:t>
            </a:r>
            <a:r>
              <a:rPr lang="ru-RU" sz="2000" b="1" dirty="0" smtClean="0">
                <a:latin typeface="Bahnschrift SemiLight SemiConde" panose="020B0502040204020203" pitchFamily="34" charset="0"/>
              </a:rPr>
              <a:t>вам категорически </a:t>
            </a:r>
            <a:r>
              <a:rPr lang="ru-RU" sz="2000" b="1" dirty="0">
                <a:latin typeface="Bahnschrift SemiLight SemiConde" panose="020B0502040204020203" pitchFamily="34" charset="0"/>
              </a:rPr>
              <a:t>противопоказано</a:t>
            </a:r>
            <a:r>
              <a:rPr lang="ru-RU" sz="2000" b="1" dirty="0" smtClean="0">
                <a:latin typeface="Bahnschrift SemiLight SemiConde" panose="020B0502040204020203" pitchFamily="34" charset="0"/>
              </a:rPr>
              <a:t>!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2 ДОМ –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Тема вашей жизни-обеспечить себе достаток, доход личными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усилиями,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монетизировать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свои таланты и способности, накапливать ресурсы,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адекватно оценивать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себя. Вы материалист, вам жизненно необходима прочная почва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 ногами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стабильность.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Чтобы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гореть , укреплять своё Солнце и самооценку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 делать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запасы и копить деньги, еду,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энергию; заниматься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ручным трудом, создавать красоту вокруг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себя; позволять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себе физические удовольствия, не злоупотреблять аскетизмом и</a:t>
            </a:r>
          </a:p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диетами; стремиться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постоянству и последовательному развитию.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Избегать нежданных перемен.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быть гедонистами, но отказывать себе в наслаждениях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вам категорически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противопоказано.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92699" y="3140201"/>
            <a:ext cx="14462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СОЛНЦЕ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59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3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Тема вашей жизни-учиться и общаться, собирать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передавать знания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информацию, постоянно исследовать и изучать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что-то новое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Вы испытываете неиссякаемый интерес ко всему,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 происходит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окружающем мире, погружаясь с головой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повседневные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занятия. 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Чтобы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гореть , укреплять своё Солнце и самооценку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необходимо:получать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приток свежей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информацией; анализировать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писать, читать, общаться, устанавливать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связи; передвигаться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переезжать с места на место, менять обстановку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доме; иметь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обширный круг знакомых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приятелей.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быть сплетником и болтуном, но для вас идеально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подходит изречение-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"кто владеет информацией-владеет миром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".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4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Ещё одни везунчики, сильное положение для солнца! Тема вашей жизни-дом,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семья, родные места, а также внутренний мир, эмоции, фантазии,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потайные уголки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души. Вы испытываете глубокую привязанность к традициям, корням,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но в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тоже время имеете прочный внутренний стержень, опираясь в суждениях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свои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чувства и желания.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Чтобы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гореть , укреплять своё Солнце и самооценку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 обзавестись недвижимостью; выстраивать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крепкие и дружные отношения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родителями; в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жизни делать выбор исходя из своих душевных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порывов; проявлять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эмоции и заботу об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окружающих.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раствориться в семье, но отказываться от рода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вам категорически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нельзя.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92699" y="3140201"/>
            <a:ext cx="14462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СОЛНЦЕ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0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5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Самое сильное положение, вы по праву рождения можете носить корону. Тема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вашей жизни- самоидентификация, личное творчество, хобби, увлечения,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аферы, артистизм и игра, дети. Вы радостны, активны и щедры, вы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демонстрируете себя миру, стремитесь быть в центре внимания и творить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жизнь на свой вкус и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цвет.Чтобы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гореть, укреплять своё Солнце и самооценку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 ставить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свои интересы на первый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план; гордиться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собой, всячески себя хвалить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превозносить; активно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заниматься творчеством или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бизнесом; играть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игры, на сцене, на музыкальных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инструментах.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быть хвастунишкой и зазнайкой,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но задвигать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себя на задний план вам категорически запрещается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6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Тема вашей жизни-долг, обязанности, служение, забота и рационализм. Вы с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головой погружаетесь в ежедневную рутину, вам жизненно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 чувствовать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себя нужным и востребованным человеком, приносить пользу.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Чтобы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гореть, укреплять своё Солнце и самооценку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 активная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деятельность, приносящая пользу окружающим, будь то работа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или организация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быта своей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семьи; заботиться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 своём здоровье и здоровье своих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близких; завести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домашнее животное и возиться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ним; видеть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несовершенства вокруг себя и устранять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их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быть педантами и занудами, но здоровая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критика окружающих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для вас как волшебная таблетка.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92699" y="3140201"/>
            <a:ext cx="14462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СОЛНЦЕ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42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62435"/>
            <a:ext cx="935941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7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Тема вашей жизни-встреча с чужим «я»,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нетворкинг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создание союзов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партнёрских взаимоотношений. Вы получаете удовольствие от взаимодействия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людьми, нуждаетесь в соратнике, друге и любимом, вам сложно действовать в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одиночку, за компанию гораздо веселее и продуктивнее. В отличии от солнца  в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3 доме ваши коммуникации более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точечны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и направлены на построение связей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тет-а-тет.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Чтобы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гореть, укреплять своё Солнце и самооценку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 опираться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друга/партнёра при принятии важных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решений; быть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консультантом, активно вращаться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социуме; заниматься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урегулированием конфликтов и установлением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мира; заботиться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 своём реноме, находить компромиссы между своими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интересами 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интересами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окружающих.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зависеть от окружающих, но быть отшельником вам</a:t>
            </a:r>
          </a:p>
          <a:p>
            <a:pPr algn="just"/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категорически противопоказано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8 ДОМ –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вашей жизни-активный взаимообмен энергией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миром, жизнь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режиме кризиса и встряски, постоянная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трансформация. Вы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нуждаетесь в энергии других людей,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динамичной, рискованной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жизни, вы пытливы, способны добираться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 глубинной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сути вещей, имеете неиссякаемые желания, можете 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жить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 чужой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счёт,а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так же эффективно оборачивать свои финансы.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Чтобы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гореть, укреплять своё Солнце и самооценку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 пользоваться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чужими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ресурсами; заниматься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спортом на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преодоление; постоянно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ставить перед собой новые цели и достигать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их; постоянно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себя менять, преодолевать табу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запреты.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быть сумасбродом и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содержанцем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но размеренная жизнь 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постоянное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накопление ресурсов вам противопоказаны.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92699" y="3140201"/>
            <a:ext cx="14462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СОЛНЦЕ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09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370212"/>
            <a:ext cx="935941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9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Тема вашей жизни-поиск смысла и выработка своего мировоззрения,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освоение чужих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культур и новых пространств. Вы осознаете себя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человеком образованным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широких взглядов и возможностей, знатоком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законов, философии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религии. Вы стремитесь к большим масштабам и ставите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перед собой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амбициозные цели.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Чтобы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гореть, укреплять своё Солнце и самооценку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 путешествовать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посещать новые страны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города; раздавать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советы, быть наставником и учителем, хотя бы для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близких; в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своей профессиональной сфере достичь уровня первоклассного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эксперта; стремиться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элитарности и избранному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кругу.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покидать родные места, но сидеть на одном месте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вам категорически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нельзя.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10 ДОМ –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вашей жизни-осознание своих целей в жизни и их достижение. Жизнь в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обществе, самореализация через общественную деятельность,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через общественное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положение и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статус.Вы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стремитесь быть на виду,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хорошо выстраивать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чёткие системы и возглавляете их. Вы не понаслышке знаете,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 такое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ответственность, план, дисциплина и ориентация на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результат.Чтобы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гореть, укреплять своё Солнце и самооценку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 стремиться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общественному признанию 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высокому социальному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статусу или 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достижениям; соотносить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свои интересы и желания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общественными нормами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законами; проявлять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самоорганизацию и организовать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окружающих; работать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ради результата, а не ради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работы.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быть карьеристом, но жить без достижений, хотя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 маленьких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вам нельзя.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92699" y="3140201"/>
            <a:ext cx="14462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СОЛНЦЕ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77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150541"/>
            <a:ext cx="935941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11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Тема вашей жизни-быть собой, не теряя собственного "я" в дружбе и в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коллективе, новаторство, устремление в будущее, мечты и идеи, свобода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равенство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Вы активный пользователь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соц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сетей, умеете выстраивать связи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налаживать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контакты. Но при этом вы, как будто, сами по себе, обитаете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своём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придуманном мире. Планы на будущее и нестандартные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идеи, привлекают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вас больше чем материальная реальность и ежедневная рутина.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Чтобы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гореть, укреплять своё Солнце и самооценку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необходимо:мечтать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медитировать и визуализировать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будущее;смотреть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фильмы про космос или про другие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миры;иметь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обширный круг контактов, при этом ни к кому не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привязываясь;дружить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гаджетами и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интернетом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.Я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быть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фриком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но мыслить шаблонно вам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категорически противопоказано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12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Тема вашей жизни-далёкие и при этом скрытые от других глаз пространства,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глубокая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эмпатия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и интуиция, тайная деятельность, милосердие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сострадание, интерес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эзотерике и потусторонним знаниям, любовь к искусству. Вы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любите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быть на виду, стремитесь к уединению или жизни в других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странах. Ваши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цели и планы носят скорее не практичный, а идеалистический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характер. Чтобы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гореть, укреплять своё Солнце и самооценку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необходимо: заниматься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благотворительностью и помогать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другим;отдыхать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уединении за книгой или просмотром фильмов про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морские путешествия; заниматься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творчеством или хотя бы иметь его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качестве хобби; развивать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интуицию, создавать иллюзию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недвусмысленные ситуации.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призываю вас быть отшельником, но рассказывать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свои планы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вам категорически нельзя.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92699" y="3140201"/>
            <a:ext cx="14462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СОЛНЦЕ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52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1321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ЛУНА В ДОМАХ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153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Либо пассивность, детскость в проявлениях, либо большая заботливость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 отношению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окружающим. Во внешности может быть бледность,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повышенная чувствительность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сентиментальность, слезливость, не любит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напрягаться, тесная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связь с матерью, любовь к дому. Часто бывают домоседы.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Переменчивое настроение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важно как и где питается. Может быть сходство с мамой,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сильная связь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 взрослого возраста. Округлые черты лица и тела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2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Человек склонен беспокоится о своём уровне достатка,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эмоциональный комфорт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защищенность ассоциируется с наличием ресурсов, всего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 необходимо для жизни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данный момент. Любит делать запасы,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откладывать на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чёрный день. Уровень дохода не очень высокий или неравномерный,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то больше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то меньше. Луна даёт живучесть, приспособляемость и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хорошу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выживаемость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Деньги могут приходить через женщин. Часто снимает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стресс покупками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едой. Для здоровья особенно важно, чтобы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пищеварительная система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была вы порядке. Здоровье зависит от настроения окружающей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среды. В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женской карте могут быть проблемы с женским здоровьем.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Чувствительность 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сексуальность, способность к телесным практикам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помогает взаимодействовать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природой.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18897" y="3140201"/>
            <a:ext cx="10230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ЛУНА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23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3 ДОМ –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Человек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расслабляется общаясь, любит всевозможный дружеские встречи,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разговоры по телефону. Часто женское окружение- старшая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сестра, потребность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опеке и желание опекать. Настроение меняется в зависимости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 настроения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окружающих. Речь эмоционально окрашена,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наполнена подробностями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хорошее воображение. Домашнее образование, важен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контакт с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учителем, в школе домашняя атмосфера. Любит путешествовать, отдыхать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дороге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много командировок по работе. Мама в своих делах или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постоянных разъездах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 выборе машины главное комфорт, не гонится за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престижными моделями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Возможны переезды. Жена, соседка, одноклассница, журналистка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4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лучшее место, где человек может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расслабиться, отдохнуть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Часто домосед, тяготеет к естественной,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скромной жизни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  Любит жить на природе, на даче, тесная связь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родиной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матерью, оторваться от них бывает сложно.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Родители простые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душевные люди. Наследственность по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материнской линии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богатое воображение, развитая интуиция. При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поражённой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Луне - благополучный конец жизни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любящей семье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18897" y="3140201"/>
            <a:ext cx="10230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ЛУНА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36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5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любви и творчестве проявляется спонтанно, естественна как ребёнок,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лучше всего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эмоционально раскрывается в игровых ситуациях, умеет наслаждаться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моментом, идёт на поводу у своего «хочу». Не может отказать,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получает удовольствие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 любовной игры, искусства и вкусной еды.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Требовательна, нуждается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 внимании. Заботится о тех, кого любит или наоборот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требует заботы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 себе. Мужчина влюбляется в женщин ярко выраженного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материнского либо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детского типа. Женщин привлекают мягкие и домашние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мужчины. Улучшает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плодовитость, привязанность к детям. Могут быть увлечения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лунного типа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: готовка, дизайн интерьера, домашние животные. Лучше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всего расслабляется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местах увеселения, на курорте, в театре. Трата денег,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как расслабление.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6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Постоянно заботится о ком-то, поэтому часто в своём окружении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становится незаменимым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 доме вся бытовая работа может лежать именно на нем.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Однако может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проявляться и другая сторона Луны, лень, пассивность,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стремление свалить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работу на других. Выбирает работу в сфере заботы о людях,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животных. В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начальники не стремится, с коллегами создаются практически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семейные отношения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на работе уют. Домашние животные маленькие. При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напряженной Луне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возможны заболевания желудка и других органов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пищеварительной системы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Помогает очищение организма.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18897" y="3140201"/>
            <a:ext cx="10230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ЛУНА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96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1139653"/>
            <a:ext cx="935941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7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Дом, в котором стоит Луна - сфера потребности. Сильная эмоциональная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связь, душевность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партнером, потребность в партнерстве, не любит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долго находиться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один. Чтобы успокоиться ему нужен рядом человек, который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его поймет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позаботится. Публичные люди, естественно себя ведёт на сцене,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часто у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такого человека мягкий и заботливый партнёр. Иногда капризны,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любят поплакаться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жилетку, но может быть и жилеткой для других. У мужчин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жена часто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похожа на маму или на дочку. У женщин мягкий и тихий муж. Не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любит долговременных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договоров, может менять их условия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8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 не можете жить спокойно, стремитесь к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необычным переживаниям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острым ощущениям, если этих ощущений нет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сами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провоцируете эмоциональные ситуации. Вы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очень чувствительный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сенситивный человек. Непростые отношения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мамой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она могла часто болеть, иногда ранняя потеря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матери. У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женщин способность к магии, беспокойство за детей, страх потери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семьи. Вероятны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проблемы с пищеварительной системой - помогает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голодание. Любовь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экстремальным видам спорта, к страшным историям.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Чтобы расслабиться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сначала надо попереживать.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18897" y="3140201"/>
            <a:ext cx="10230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ЛУНА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33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1601318"/>
            <a:ext cx="935941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9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 легко воспринимаете чужие идеи. У вас богатое воображение,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естественная религиозность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мечтательность. Инстинктивная вера в будущее. Мама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влияет на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мировоззрение, идеализация образа мамы или ослаблена с ней связь. Много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поездок. Потребность учиться, образование могло быть педагогическим или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мама повлияла на выбор образования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10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выборе профессии помогли родители, либо профессия наследственная.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Эмоциональное отношения к работе. Сильное влияние мамы, женщина с такой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позицией часто повторяет судьбу матери. Вам важно гордиться своей семьей. В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профессиональной реализации могут быть перемены. Профессии по Луне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(психология, медицина, сфера питания,  с/з, домохозяйка). Хорошее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воображение, возможен успех в сфере творчества.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18897" y="3140201"/>
            <a:ext cx="10230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ЛУНА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39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1293541"/>
            <a:ext cx="93594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11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 вас дар предчувствия и прогнозирования. Вы мечтательная,  романтическая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натура с богатым воображением. Больше живёте воображением, чем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реальной жизни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Лучший отдых-возможность помечтать. Коллектив становится для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вас семьей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обеспечивает чувство защищенности. Вы встречаете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заботливых друзей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Можете с кем-то дружить семьями. Переезды блуждания по миру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поисках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своего дома. Мама друг, единомышленник, но часто с ней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нет эмоционального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контакта.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⠀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12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Вы можете расслабиться только в полном уединение. Либо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наоборот испытываете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страх уединения. Вы могли быть поставлены в условия,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когда необходимо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 ком-то заботиться. К вам приходят поплакаться и пожаловаться. Могу быть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обиды на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маму. Это одно из указаний на эмиграцию. Вы можете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быть увлечены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эзотерикой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психологией, религией,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духовными практиками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йогой, есть тяга к мистике и тайнам. У вас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отличная фантазия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может быть музыкальный слух.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18897" y="3140201"/>
            <a:ext cx="10230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ЛУНА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11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3701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МЕРКУРИЙ В ДОМАХ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24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 ДОМ –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Производит впечатление умного и сообразительного собеседника.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Его интеллектуальные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способности ярко проявляются, когда он начинает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новые дела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их можно оценить при первом знакомстве. Основными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чертами характера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наиболее заметными окружающим, являются любопытство,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интерес ко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всему новому 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прогрессивному. При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таком положении Меркурия очень трудно скрывать свои мысли,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которые он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или открыто высказывает, или они сразу превращаются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действия. Умственные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способности формируются в раннем возрасте,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 влиянием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людей, с которыми человек ассоциирует себя. Новые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навыки приобретают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довольно быстро, но при том условии, что им дают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возможность проявить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свою инициативу в новом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деле. В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условиях жесткого контроля проявляют бунтарские качества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Такие люди умны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сообразительны, особенно в отношении собственной выгоды,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стараются все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делать быстро, используя помощь соседей или ближайшего окружения.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формирование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личности большое влияние оказывают годы, связанные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начальным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образованием, и ближайшее окружение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Эти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самостоятельно расширяют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круг своих знакомых. Им интересно общаться с людьми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активными, инициативными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оптимистичными. Они легко устанавливают связи 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контакты с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окружающим миром.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Сильная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сторона личности: человек действует быстро и нередко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нахально. Хороший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тактик, способный при необходимости приспособиться к чему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угодно. Находчивый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разговорчивый. 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2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9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1378180"/>
            <a:ext cx="9359410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2 ДОМ –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Даёт человеку рассудительность и расчетливость. Человека интересуют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 знания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которые обеспечат ему прочность и устойчивость в жизни. Человек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очень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быстро осваивает новое, т.к. ему необходимо хорошо понять основы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того, что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он изучает. Однако, получив базовые знания, он может сам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двигаться дальше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самостоятельно выбирая материалы или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способы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обучения.Умственные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способности формируются под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влиянием материалистических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установок. Часто стимулом к изучению чего-то нового является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желание заработать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Такие люди умеют налаживать взаимоотношения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деловыми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партнерами. Материальное благополучие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приходит благодаря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интеллектуальным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способностям.Вкладывая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свой труд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(обычно связанный с умственными способностями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), человек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всегда рассчитывает на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отдачу. Не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любит делать что-то просто так. Этим людям нравится общаться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налаживать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контакты с людьми надежными, упорными и нацеленными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конкретный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материал.Сильная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сторона личности: человек знает, как 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когда надо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браться за дело и куда употребить умение и финансы. Обладает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хорошим чутьем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колебаниям конъюнктуры. Сообразителен и находчив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2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3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408684"/>
            <a:ext cx="935941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3 ДОМ -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Дарит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человеку живость, проворный ум, ловкие руки, а также любопытство и подвижность, которые проявляются в общении с ближайшим окружением и в процессе учебы. У человека много приятелей и знакомых, он умеет приспосабливаться к людям и ситуациям. Легко входит в контакт и заводит нужные знакомства, не стесняется спрашивать, если что-то не понимает, и охотно делится информацией с ближайшим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окружением.Он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владеет словом, красноречив и многосторонен.  Меркурий дает человеку предприимчивость и большое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внутреннее беспокойство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который заставляют его находиться в вечном движении. Предпочитает общаться с такими же людьми, как и он: подвижными, разносторонними и доброжелательными. На формирование умственных способностей оказывают влияние ближайшее окружение,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соседи,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соученики.Человек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может схватывать материал на ходу.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Быстро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приобретает новые навыки, но без частого повторения они так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же быстро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забываются. У человека есть способность связывать все со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всем, находить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связи между различными сферами знаний, знакомить различных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людей. Кроме того, это положение дает способность к работе с детьми,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т.к. умеет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объяснять сложные вещи простыми словами и ненавязчиво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донести информацию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ребенка.Сильные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стороны личности: человек любит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умеет вести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переговоры и дискуссии. Быстро перенимает и использует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понятийный язык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собеседника. Всегда готов учиться у других.</a:t>
            </a:r>
          </a:p>
          <a:p>
            <a:pPr algn="just"/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3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</a:p>
        </p:txBody>
      </p:sp>
    </p:spTree>
    <p:extLst>
      <p:ext uri="{BB962C8B-B14F-4D97-AF65-F5344CB8AC3E}">
        <p14:creationId xmlns:p14="http://schemas.microsoft.com/office/powerpoint/2010/main" val="77660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254796"/>
            <a:ext cx="9359410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4 ДОМ –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формирование умственных способностей большое влияние оказывает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семья. Если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дома уделяют внимание обучению ребенка, то ему будет легко учиться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школе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находить общий язык со сверстниками. Информация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оказывает сильное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влияние на внутренний мир человека, поэтому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 избирательно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подходить к контактам с людьми и выбору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информации.Негативная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информация может неожиданным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образом отразиться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личной жизни. Это положение дает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возможность пользоваться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вербальными установками для того, чтобы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менять свое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настроение и отчасти, чтобы влиять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самочувствие.Человек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находится в постоянном контакте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 своими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родителями, интересуется родовыми и семейными 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традиции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проявляет живой интерес к делам своих домочадцев и участвует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них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Люди с таким Меркурием отличаются образным мышлением,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хорошо владеют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словом, как устным, так и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письменным.Такое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положение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Меркурия дает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человеку некоторую неустойчивость в личной жизни, вечную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внутреннюю тревогу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Ему скучно постоянно сидеть на одном месте, нужны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новые впечатления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знакомства. В этом случае он чувствует, что жизнь не стоит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месте. Меркурий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4 доме также может указывать на частых гостей дома или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переезды. Обладатель этого положения любит общаться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людьми чувствительными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интуитивными и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домашними.Сильная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сторона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личности: человек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обладает тонким ощущением и глубоким пониманием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психических образов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Любит работать дома. Хороший рассказчик.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3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</a:p>
        </p:txBody>
      </p:sp>
    </p:spTree>
    <p:extLst>
      <p:ext uri="{BB962C8B-B14F-4D97-AF65-F5344CB8AC3E}">
        <p14:creationId xmlns:p14="http://schemas.microsoft.com/office/powerpoint/2010/main" val="6592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562572"/>
            <a:ext cx="9359410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5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Умственные способности формируются в процессе игры, личного творчества.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Очень важно, чтобы человек имел достаточно свободного времени,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чтоб заниматься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тем, что его интересует. Тогда он может самостоятельно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развить навыки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которые охотно демонстрирует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окружающим.Его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знания должны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быть оценены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 достоинству, в противном случае у человека пропадает стимул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для дальнейших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занятий.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Это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положение Меркурия дает вкус к самым различным играм,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особенно интеллектуального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порядка. Таланты и способности могут проявляться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различных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сферах, часто они связаны с владением словом или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умением общаться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людьми.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Это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положение часто дает способности в торговле или в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рекламе.Люди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таким положением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Меркурия предпочитают творческий вид деятельности, 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них выражен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оптимистичный и честолюбивый тип мышления. Это положение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дает возможность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легко знакомиться с представителями противоположного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пола. Любят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общаться с людьми оптимистичными, великодушными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щедрыми.Отношения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детьми часто поверхностные или рациональные.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Такое положение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также дает способность доносить новые знания до детей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игровой форме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умеют придумывать собственные методики для обучения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или воспитания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детей.Сильная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сторона личности: проявляет творческий подход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любым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задачам и действиям. Охотно демонстрирует свои знания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навыки. Временные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неудачи его не огорчают.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2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</a:p>
        </p:txBody>
      </p:sp>
    </p:spTree>
    <p:extLst>
      <p:ext uri="{BB962C8B-B14F-4D97-AF65-F5344CB8AC3E}">
        <p14:creationId xmlns:p14="http://schemas.microsoft.com/office/powerpoint/2010/main" val="202650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408684"/>
            <a:ext cx="935941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6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Умственные способности человека формируются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путем многочисленных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тренировок и систематических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занятий. Благодаря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тому, что он хорошо запоминает разложенную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 полочкам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информацию, он быстро обучается, легко вникает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любое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дело. 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Его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интерес к деталям, подробностям, тщательность подхода к любому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делу выливается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мастерство и высокий профессионализм. Люди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таким положением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Меркурия аккуратны и добросовестны. У них обостренное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чувство порядка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(т.к. в хаосе они просто не могут разобраться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поступающей информацией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). Интересы человека часто носят практический характер.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Это положение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дает способность координировать деятельность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ближайшего окружения. Часто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Меркурий в 6 доме предвещает хорошие администраторские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способности 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умение находить общий язык с непосредственным начальством. Отношения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сослуживцами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сотрудниками легкие, часто среди них встречаются люди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из ближайшего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окружения.Это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же положение дает умение обращаться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техникой, расчетливость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практичность в делах, связанных с повседневной работой (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там, где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можно схитрить или сократить свои усилия, человек не упустит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этого шанса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).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Человек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стремится общаться с людьми трудолюбивыми, надежными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ответственными.Сильная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сторона личности: человек без проблем находит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общий язык с представителями любых социальных слоев. Поэтому пользуется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 всех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уважением как советчик. Гибок, способен к тонкому анализу.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Быстро находит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решения рабочих задач.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3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</a:p>
        </p:txBody>
      </p:sp>
    </p:spTree>
    <p:extLst>
      <p:ext uri="{BB962C8B-B14F-4D97-AF65-F5344CB8AC3E}">
        <p14:creationId xmlns:p14="http://schemas.microsoft.com/office/powerpoint/2010/main" val="211643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408684"/>
            <a:ext cx="935941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7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Предоставляет человеку множество возможностей пополнить свои знания с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помощью партнеров. Человек часто встречает людей, которые предлагают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ему узнать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что-то новое или приобрести какие-то новые навыки. (Правда,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человек не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всегда на это соглашается, т.к. положение Меркурия в 7 доме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дает избирательность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приобретении знаний). Это положение указывает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человека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чьи интересы лежат в сфере взаимодействия с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партнерами.Его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живо интересуют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чужие дела, зачастую он готов дать практичный совет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своему собеседнику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или оказать помощь в его делах. Это положение дает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способность строить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легкие отношения с людьми и иметь множество различных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знакомых. При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таком положении Меркурий человек предпочитает общаться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партнерами младше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себя или достаточно общительными и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непостоянными.Учеба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и усвоение новой информации лучше идет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коллективе, где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нет споров и конфликтов, где царит гармония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взаимопонимание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 детстве мышление формируется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 влиянием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партнеров или небольшого коллектива. На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развитие памяти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хорошо влияет занятие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музыкой. Человеку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очень важна реакция внешнего мира на его мысли, рассуждения.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Если он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видит негативную реакцию, то может прекратить общение вовсе. 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человека проявлены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дипломатические способности, он умеет хорошо оформить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подать свою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мысль, сглаживать любые острые углы между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людьми.Сильная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сторона личности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: человек общительный. Легко завязывает отношения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умеет постоянно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открывать в партнере нечто новое. 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3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</a:p>
        </p:txBody>
      </p:sp>
    </p:spTree>
    <p:extLst>
      <p:ext uri="{BB962C8B-B14F-4D97-AF65-F5344CB8AC3E}">
        <p14:creationId xmlns:p14="http://schemas.microsoft.com/office/powerpoint/2010/main" val="332512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26545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562572"/>
            <a:ext cx="9359410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8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Указывает на человека, у которого мышление активнее всего включается в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кризисных ситуациях, а также при решении финансовых вопросов.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Из напряженных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ситуаций выходит благодаря сообразительности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расчетливости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Учеба и усвоение новой информации происходит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обстановке, когда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можно отстаивать свою точку зрения, вступать в словесную борьбу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испытывать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эмоциональное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напряжение.Обладает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трезвым умом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расчетливостью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в рассуждениях часто опирается на факты, скрытые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 окружающих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или собственные догадки.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Чутко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реагирует на критику своих высказываний, но сам часто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провоцирует споры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конфликты своими рассуждениями или замечаниями. Может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серьезно обижаться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противника, но не будет сдавать собственных позиций. Его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слова, мысли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могут приводить к серьезным изменениям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окружающем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мире.Проявлена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склонность к исследованиям, психологии, ко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всему таинственному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неизведанному. Это положение также дает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способность координировать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чужие средства, финансы, и умение получать от этого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выгоду. Отношения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ближайшим окружением напряженные, ближние поездки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могут быть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сопряжены с риском. Предпочитают общаться с людьми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решительными, самостоятельными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обладающими внутренним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магнетизмом.Сильная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сторона личности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: человек любит экспериментировать, незаметно наблюдать за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людьми 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раскрывать их тайны. Развита интуиция.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3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</a:p>
        </p:txBody>
      </p:sp>
    </p:spTree>
    <p:extLst>
      <p:ext uri="{BB962C8B-B14F-4D97-AF65-F5344CB8AC3E}">
        <p14:creationId xmlns:p14="http://schemas.microsoft.com/office/powerpoint/2010/main" val="270577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26545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562572"/>
            <a:ext cx="935941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9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Указывает на человека с философским складом ума, который стремится в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течение жизни расширять свой жизненный опыт и багаж знаний. Он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может много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путешествовать по миру, имеет способность к освоению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иностранных языков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Знакомство с чужими культурами часто носит поверхностный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характер. Учеба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усвоение новой информации лучше происходит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 влиянием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наставника, который делает упор не на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практические навыки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а на моральную и философскую подоплеку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предмета. Понимая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смысл занятий, человек будет готов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заниматься освоением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новых практических навыков. Если он идет по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этому пути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то старается добиться совершенства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(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Если человек не понимает смысл занятий, то освоить практические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умения будет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довольно тяжело, т.к. не будет нужной мотивации).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Мышление формируется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 влиянием наставников, иностранных культур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культурных традиций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а также людей, обладающих большим жизненным опытом.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Выражен интерес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вопросам культуры, образования, философии, религии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иностранным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языкам. Предпочитает общаться с людьми оптимистичными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открытыми. Сильная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сторона личности: любит путешествовать сам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подбивает к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этому других. Уверенно ориентируется в любом месте. Любит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обнаруживать что-нибудь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никому раньше не известное, и демонстрировать это другим.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3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</a:p>
        </p:txBody>
      </p:sp>
    </p:spTree>
    <p:extLst>
      <p:ext uri="{BB962C8B-B14F-4D97-AF65-F5344CB8AC3E}">
        <p14:creationId xmlns:p14="http://schemas.microsoft.com/office/powerpoint/2010/main" val="23247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26545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298803"/>
            <a:ext cx="9359410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10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Формирование умственных способностей происходит, когда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человек сталкивается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конкретными заданиями, когда ему нужно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получить определенный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результат. Мышление формируется под влиянием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общественных установок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детстве, и под влиянием авторитетных и значимых лиц (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например, начальства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) в зрелом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возрасте.Освоение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новых знаний происходит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медленно, однако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то, что человек выучил, он запоминает надолго. В школьные годы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ему часто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необходимо, чтобы его знания постоянно подвергались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проверке. Желание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получить высокую оценку часто является стимулом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учебе. Свою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голову предпочитает наполнять практичными и надежными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знаниями. Учеба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лучше идет в том случае, когда поставлены определенные сроки или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рамки, намечен определенный план. Предпочитает общаться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людьми серьезными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ответственными. Проявлены организаторские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способности, интерес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политике и точным наукам. Положение Меркурия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дает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способность подавать информацию в сжатом виде, выбирать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потоке информации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то, что принесет ему практическую пользу и социальный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успех. Также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неплохо может координировать деятельность в организациях, вести учет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контроль деятельности подчиненных или сотрудников. Продвижение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 служебной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лестнице идет благодаря умственным способностям, работа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часто связана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торговлей, обучением, с информацией или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писательской деятельностью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Это положение может служить указанием на частые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перемены мест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работы.Сильная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сторона личности: быстро учится и легко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осваивает любые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навыки. Всегда знает как, что и где надо подправить, а чего не знает,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 том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догадается. Говорит хорошо и грамотно.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3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</a:p>
        </p:txBody>
      </p:sp>
    </p:spTree>
    <p:extLst>
      <p:ext uri="{BB962C8B-B14F-4D97-AF65-F5344CB8AC3E}">
        <p14:creationId xmlns:p14="http://schemas.microsoft.com/office/powerpoint/2010/main" val="353794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26545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61557"/>
            <a:ext cx="935941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11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Указывает на человека, чье мышление настроено на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познание всего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нового и оригинального. У него может быть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множество поверхностных интересов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Он часто является носителем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новой информации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Учеба лучше идет в дружном коллективе, где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никто никого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критикует и каждый может свободно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высказывать свою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точку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зрения. Мышление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формируется под влиянием собственного мироощущения,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друзей, через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чтение книг и воздействие людей, обладающих независимым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характером 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подчиняющимся общественным правилам и законам. Легко входит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новые компании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школьные годы. Часто они оказывают решающее влияние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формирование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интересов. Общаться предпочитает с людьми оригинальными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непредсказуемыми. Проявлен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интерес к новым технологиям и изобретениями. Общение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ближайшим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окружением часто носит дружеский характер. Контакты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 школьными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друзьями могут сохраняться всю жизнь. Умеет завязывать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поддерживать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легкие отношения, часто помогает советом или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конкретными услугами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Есть способность видеть перспективные направления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информационном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потоке, то, что может принести пользу в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дальнейшем.Сильная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сторона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личности: общительный, компанейский, умеет поддержать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разговор. Любит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встречаться с единомышленниками.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3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</a:p>
        </p:txBody>
      </p:sp>
    </p:spTree>
    <p:extLst>
      <p:ext uri="{BB962C8B-B14F-4D97-AF65-F5344CB8AC3E}">
        <p14:creationId xmlns:p14="http://schemas.microsoft.com/office/powerpoint/2010/main" val="385570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26545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12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Указывает на человека, обладающего образным мышлением, с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большой фантазией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воображением. Учеба и усвоение новой информации лучше идет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уединенной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спокойной обстановке, когда никто не беспокоит и не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тревожит. Часто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понимание каких-то вещей приходит во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сне. Ему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всегда легко воспринимать информацию, которая лежит на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поверхности, он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часто не замечает ее или пренебрегает ею. Зато там, где он чувствует,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 есть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какие-то недоговорки, или что от него что-то скрывается, проявит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чудеса изобретательности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чтобы выяснить все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досконально.Поэтому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обучение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лучше идет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когда человек постоянно самостоятельно отгадывает какие-то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загадки. Свои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мысли излагает не всегда понятно, но очень образно,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часто эмоциональная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составляющая значительно перевешивает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информационную. Мышление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формируется под влиянием фантазий, близких людей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интуитивного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восприятия. Предпочитает общаться с людьми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мягкими, добродушными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чувствительными. Проявлен интерес к миру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искусства, особенно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литературе и музыке, а так же к психологии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эзотерическим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наукам.Сильная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сторона личности: обладает хорошим чутьем, когда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требуется проникнуть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тайну или секрет. Способность к обобщению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пониманию духовных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явлений.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308303" y="3140201"/>
            <a:ext cx="18774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МЕРКУРИЙ</a:t>
            </a:r>
          </a:p>
        </p:txBody>
      </p:sp>
    </p:spTree>
    <p:extLst>
      <p:ext uri="{BB962C8B-B14F-4D97-AF65-F5344CB8AC3E}">
        <p14:creationId xmlns:p14="http://schemas.microsoft.com/office/powerpoint/2010/main" val="408189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1321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ВЕНЕРА В ДОМАХ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743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64649" y="3140201"/>
            <a:ext cx="13901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ВЕНЕРА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0223" y="408684"/>
            <a:ext cx="10211853" cy="712502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just"/>
            <a:r>
              <a:rPr lang="ru-RU" sz="25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 ДОМ –в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минусе: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безынициативность;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паразитизм;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чрезмерное внимание внешности и материальному аспекту;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манерность;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излишне стремится понравится и угодить всем вокруг.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I доме, работающая на Вас: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умение договориться, сгладить острые углы, прийти к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компромиссу притягивает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удачу в начинаниях;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темы красоты, искусства очень значимы;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тактичность, изящность, соблюдение правил этикета;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истинная потребность в гармоничной личной жизни;•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автоматически получается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расположить к себе оппонента;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обаяние и привлекательность;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хороший вкус.  </a:t>
            </a: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360363" algn="just"/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во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II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жадность;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чрезмерные траты на удовольствия;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использует своё обаяние для получения выгоды.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marL="360363"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II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доме, работающая на Вас: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профессия, так или иначе связанная с красотой, дизайном, здоровьем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или финансами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;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одно из указаний на неплохое финансовое положение;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наличие коллекций;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умение обращаться с деньгами - в крови;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проявления любви должны быть осязаемыми: подарки, финансы,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удовольствия.</a:t>
            </a:r>
          </a:p>
        </p:txBody>
      </p:sp>
    </p:spTree>
    <p:extLst>
      <p:ext uri="{BB962C8B-B14F-4D97-AF65-F5344CB8AC3E}">
        <p14:creationId xmlns:p14="http://schemas.microsoft.com/office/powerpoint/2010/main" val="363634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64649" y="3140201"/>
            <a:ext cx="13901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ВЕНЕРА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0223" y="408684"/>
            <a:ext cx="10211853" cy="712502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III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зачастую страдает объективность информации, т.к. человек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выбирает только то, что ему нравится.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III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доме, работающая на Вас: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красота слова в устной речи и/или письме;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обаяние и флирт особым образом включаются в местах, где учится, в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транспорте, в поездках -&gt; знакомства, романтик;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талантливо делает комплименты;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хорошие отношения с братьями, сёстрами, соседями;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красивая машина, телефон.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IV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неопрятный дом;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трат на быт и родственников больше, чем хотелось бы.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IV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доме, работающая на Вас: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наличие предметов искусства дома;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в интерьере дома особое внимание уделено красоте, эстетике и гармонии;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хорошие отношения с домашними;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обаяние и флирт проще всего транслировать в родных стенах;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дизайнерский талант унаследован от родителей/предков;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одно из указаний на сытое детство;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хочется зарабатывать совместно с родственниками.</a:t>
            </a:r>
          </a:p>
        </p:txBody>
      </p:sp>
    </p:spTree>
    <p:extLst>
      <p:ext uri="{BB962C8B-B14F-4D97-AF65-F5344CB8AC3E}">
        <p14:creationId xmlns:p14="http://schemas.microsoft.com/office/powerpoint/2010/main" val="42452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64649" y="3140201"/>
            <a:ext cx="13901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ВЕНЕРА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0223" y="408684"/>
            <a:ext cx="10211853" cy="674030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V доме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чрезмерные развлечения и страсти;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на свиданиях не получается установить диалог.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V доме, работающая на Вас: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гармоничные отношения с детьми;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хобби, связанное с красотой, стилем, творчеством, сценой;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одно из указаний на брак по любви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флирт и обаяние особым образом включаются в местах, связанных с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развлечением;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• умение выразить себя по-женски, сильны в обольщении и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кокетстве;много</a:t>
            </a:r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романтических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ситуаций.Венера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доме,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доме, работающая на Вас: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красивое домашнее животное; 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работа, связанная с красотой, эстетикой, финансами, здоровьем; 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хорошие отношения с коллегами/подчинёнными; 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романтические ситуации на рабочем месте; </a:t>
            </a:r>
          </a:p>
          <a:p>
            <a:pPr marL="268288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красиво оформляет рабочее пространство; </a:t>
            </a:r>
          </a:p>
        </p:txBody>
      </p:sp>
    </p:spTree>
    <p:extLst>
      <p:ext uri="{BB962C8B-B14F-4D97-AF65-F5344CB8AC3E}">
        <p14:creationId xmlns:p14="http://schemas.microsoft.com/office/powerpoint/2010/main" val="58819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64649" y="3140201"/>
            <a:ext cx="13901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ВЕНЕРА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0223" y="327126"/>
            <a:ext cx="10720032" cy="712502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VII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доме: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разногласия с партнёрами (и деловое и личное партнёрство);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частенько фигурирует кто-то в роли врага, оппонента;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одно из указаний на риск возникновения юридических проблем;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что-то выносится на публику помимо воли человека, «дурная слава»;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Венера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VII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доме, работающая на Вас: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брак складывается быстро и легко;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одно из указаний на брак по любви,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- гармоничные отношения с мужем/женой;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отличный коннект с клиентами, клиенты всегда есть;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муж/жена так или иначе связаны с темами красоты, финансов;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мягкий, тактичный, дипломатичный партнёр с хорошим вкусом;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общие покупки, совместный бюджет сближают пару; -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тема отношений очень важна;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одно из указаний на публичность; 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дизайнерский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талант; 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360363" algn="just"/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Венера в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VIII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-выбирает сложного партнёра; 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одно из указаний на развод (необходимо найти подтверждение других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показателей карты); 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одно из указаний на несчастную любовь (необходимо найти подтверждение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других показателей карты); 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деструктивные привычки поведения в личной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жизниВенера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VIII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доме, работающая на Вас: 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обаяние и флирт особым образом включаются в кризисных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ситуациях, в экстремальных местах, там, где есть чьи-то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деньги; 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страстность, сексуальность;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одно из указаний на талант бизнесмена</a:t>
            </a:r>
          </a:p>
          <a:p>
            <a:pPr marL="36036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содержание от партнера </a:t>
            </a:r>
          </a:p>
        </p:txBody>
      </p:sp>
    </p:spTree>
    <p:extLst>
      <p:ext uri="{BB962C8B-B14F-4D97-AF65-F5344CB8AC3E}">
        <p14:creationId xmlns:p14="http://schemas.microsoft.com/office/powerpoint/2010/main" val="12133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64649" y="3140201"/>
            <a:ext cx="13901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ВЕНЕРА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0223" y="408684"/>
            <a:ext cx="10211853" cy="712502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just"/>
            <a:r>
              <a:rPr lang="ru-RU" sz="25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Венера в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IX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идеализация личной жизни;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поездки заграницу бьют по кошельку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IX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доме, работающая на Вас: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хочется нестандартных отношений, пропитанных идеологией, различными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ритуалами, религией;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обаяние и флирт особым образом включаются заграницей либо в процессе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постижения какого-либо знания;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образование в области культуры и финансов;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поездки заграницу складываются хорошо, гармонично;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есть возможность зарабатывать в сфере туризма, преподавания,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политики; романтики в путешествиях; 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442913" algn="just"/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X доме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  нежеланное внимание от старшего по должности;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Венера в X доме, работающая на Вас: 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гармоничные отношения с начальством;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флирт/отношения с начальством или просто с человеком высокой должности;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хочется партнёра реализовавшегося, успешного;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одно из указаний на статусного мужа/жену 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профессия связана с красотой, здоровьем, финансами, консалтингом,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искусством (необходимо учесть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др.показатели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карты);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обаяние и умение договориться приносит успех в социуме;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943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64649" y="3140201"/>
            <a:ext cx="13901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ВЕНЕРА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0223" y="408684"/>
            <a:ext cx="10211853" cy="712502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just"/>
            <a:r>
              <a:rPr lang="ru-RU" sz="25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XI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доме: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- частые разногласия с друзьями, дисгармония в коллективах;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идеализация отношений, придуманный образ, который не пересекается с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реальностью;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риск потери денег из-за друзей;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Венера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XI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доме, работающая на Вас: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участие в бизнес-сообществах, форумах/группах, посвящённых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темам красоты, или в творческом коллективе;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друзья, которые связаны с искусством или дизайном; 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одно из указаний на заработок через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фриланс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;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-одно из указаний на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публичность</a:t>
            </a: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442913" algn="just"/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XII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доме: 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жертвенность, обманы, иллюзии, измены и расстояния в отношениях,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вызванные бессознательной психологической потребностью в этом; 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обманы в финансовых вопросах, риск мошенничества; 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разного рода зависимости в отношениях, тайные связи;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- придуманные романы;  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Венера в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XII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доме, работающая на Вас: 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творческие таланты: живопись, танцы, музыка, искусство;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- хороший вкус; 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тайный источник доходов; 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в качестве партнёра хочется видеть творческого и/или духовного и/или</a:t>
            </a:r>
          </a:p>
          <a:p>
            <a:pPr marL="442913"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иностранца</a:t>
            </a:r>
          </a:p>
        </p:txBody>
      </p:sp>
    </p:spTree>
    <p:extLst>
      <p:ext uri="{BB962C8B-B14F-4D97-AF65-F5344CB8AC3E}">
        <p14:creationId xmlns:p14="http://schemas.microsoft.com/office/powerpoint/2010/main" val="5685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1321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МАРС В ДОМАХ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973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2471" y="-43487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93046" y="100907"/>
            <a:ext cx="11382793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I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Агрессивность, часто выходят из себя. Имеют крепкие мускулы, сильное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телосложение, производят впечатление силы и грубости. Честолюбивы,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способны на тяжелый труд, жаждут признания и аплодисментов. Любовь к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спорту и другим видам закалки. Требуют абсолютной личной свободы, не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терпят вмешательства в свои дела. Часто шрам на голове или лице. При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заболеваниях - высокая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температура.Вы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- тот, кто действует и достигает.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Энергичный, мужественный, иногда нетерпеливый, Вы упорно проводите в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жизнь свои планы, несмотря на сопротивление других. Вообще Вы часто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чувствуете, что другие люди путаются у Вас под ногами и предпочитаете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работать сами по себе. Вы активны, напористы, в Вас силен дух соревнования. 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во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II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Активное стремление к финансовому успеху и материальным ценностям.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Благодаря своей деловитости хорошо зарабатывают, но и любят тратить,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опустошая свою кассу, не успев ее наполнить. Всегда хотят превзойти</a:t>
            </a:r>
          </a:p>
          <a:p>
            <a:pPr algn="just"/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других.Вы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часто делаете покупки под влиянием импульса и можете быть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беспечны по отношению к материальным ресурсам и деньгам.  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III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Агрессивность и активность интеллекта, большая подвижность ума, быстрая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реакция в трудных ситуациях, склонность к косвенным выводам. В разговоре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могут быть очень прямолинейны, саркастичны. Остроумны, остры на язык, Вы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любите дебатировать, оспаривать мнения других людей. Активная умственная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работа хорошо подходит для Вашего агрессивного интеллекта. </a:t>
            </a:r>
            <a:endParaRPr lang="ru-RU" sz="17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03669" y="3140201"/>
            <a:ext cx="10534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МАРС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35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2471" y="-43487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93047" y="231712"/>
            <a:ext cx="792839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IV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Потребность быть хозяином в доме. Много труда по украшению дома.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Все ремонтируют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сами.В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большом мире Вам нелегко проявлять свой гнев,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вступать в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состязание, тогда как Ваши близкие сталкиваются с этими сторонами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Вашей личности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довольно часто. Вероятны вспышки раздражения,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неспокойные отношения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семье или какая-то конкуренция между Вами и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родственниками. Вы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хотите быть главным лицом в доме и затрачиваете огромное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количество энергии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чтобы все шло так, как бы Вам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хотелось. </a:t>
            </a:r>
          </a:p>
          <a:p>
            <a:pPr algn="just"/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V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 активно включаетесь в игру, любите игры с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элементами соревнования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разнообразную физическую деятельность.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Вас очень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привлекает атлетизм и другие подобные занятия.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 захватываете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инициативу и в спорте, и в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любовных приключениях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: Вы пылко стремитесь ко всему, чего бы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ни </a:t>
            </a:r>
            <a:r>
              <a:rPr lang="ru-RU" sz="17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пожелали.Умелая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работа с инструментом.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Способности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 тренерской работе. 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Энергия и ловкость в работе, особенно в обращении с острыми инструментами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или мощными машинами. Трудная и энергичная работа, не любят лоботрясов,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работают ловко и точно, гордятся результатами своего труда. Часто тенденция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гнаться за мелочами, за деревьями леса не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видят.Какую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бы работу Вы ни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делали, Вы вкладываете в нее все силы и не испытываете сочувствия к людям,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которые не справляются с нагрузкой. Временами работа становится Вашей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страстью, и Вы отдаетесь ей сверх всякой меры. Вы также можете быть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слишком требовательны к людям, с которыми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работаете.Если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Ваша энергия не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вкладывается в работу или карьеру, Вы можете стать фанатиком своего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здоровья и посвящать ему себя также самозабвенно и, возможно, чрезмерно. </a:t>
            </a:r>
            <a:endParaRPr lang="ru-RU" sz="17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03669" y="3140201"/>
            <a:ext cx="10534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МАРС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27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2471" y="-43487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93047" y="362517"/>
            <a:ext cx="7928394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VII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Заняты делами партнерства или работой с публикой. Часто партнер, друзья или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компаньоны - люди активные. Предпочтение сотрудничества и </a:t>
            </a:r>
            <a:r>
              <a:rPr lang="ru-RU" sz="17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компаньонства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делах большую роль играют общие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финансы.Вас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привлекают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активные, подвижные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люди с сильной волей и Вы, видимо, нуждаетесь в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динамичных отношениях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Вы можете быть очень воинственны, а можете быть связаны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такими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людьми. В идеале Вы вступите в союз с человеком энергичным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честолюбивым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но не очень властным и агрессивным.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VIII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Напористость и пробивные способности в отношениях, иногда даже пугающие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владельца гороскопа своей силой. Воинственность должна быть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трансформирована в творческое самовыражение и духовное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совершенствование. В детстве родители воспитывали в строгости. Во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взаимоотношениях тяга к сильным, доминирующим людям. Деньги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представляются желаемой силой. Успех заключается в полном единении с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партнером в стремлении к поставленной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цели.Сильные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желания и чувства, большая энергия, железная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воля, агрессивность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отношении чужих денег в общем фонде.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Сильные сексуальные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влечения. Тайные дела. Вы встречаетесь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бесконечными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препятствиями и, возможно, поражениями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преследовании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своих целей и интересов, и часто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Ваши неудачи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результат опрометчивости или чрезвычайной занятости своим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делом невзирая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реакцию других людей. Вы пылки, страстны и иногда просто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понимаете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что нужно остановиться. Беспечность в отношениях с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другими может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быть для Вас проблемой.</a:t>
            </a:r>
            <a:endParaRPr lang="ru-RU" sz="17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03669" y="3140201"/>
            <a:ext cx="10534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МАРС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20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2471" y="-43487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93047" y="362517"/>
            <a:ext cx="7928394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 Марс в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IX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Интерес к поездкам, спорту на свежем воздухе, философии, социальным,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религиозным, воспитательным проблемам. Это рыцари идеалов, которым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поклоняются. Ищут новых всеобъемлющих знаний. А это ведет к поездкам в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дальние страны, к изучению философии и других гуманитарных наук. Часто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вступают в военные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объединения.Вы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обладаете страстными убеждениями 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готовы при необходимости сражаться за них. Вы готовы посвятить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значительную часть Вашей энергии и сил чему-то важному и будете решительно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действовать в соответствии со своими убеждениями, а не просто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придерживаться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их.Иногда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Вы бываете так сильно захвачены своими идеями 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настолько отождествляетесь с ними, что не способны воспринимать тех, кто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имеет другие философские взгляды. 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X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Стремление к славе, положению. Карьеру делают с честолюбием и энергией,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желая обязательно достичь самых высот в политике, управлении,</a:t>
            </a:r>
          </a:p>
          <a:p>
            <a:pPr algn="just"/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технике.Окружающим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вероятно, хорошо известны Ваш напор, энергия,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честолюбие, дух конкурентной борьбы. Для Вас вероятна успешная карьера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там, где можно взять на себя инициативу, быть лидером или блеснуть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физической силой и удалью. Вы, определенно, всегда хотите быть победителем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не пожалеете для этого сил. </a:t>
            </a:r>
            <a:endParaRPr lang="ru-RU" sz="17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03669" y="3140201"/>
            <a:ext cx="10534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МАРС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96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2471" y="-43487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93047" y="362517"/>
            <a:ext cx="7928394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VII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Заняты делами партнерства или работой с публикой. Часто партнер, друзья или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компаньоны - люди активные. Предпочтение сотрудничества и </a:t>
            </a:r>
            <a:r>
              <a:rPr lang="ru-RU" sz="17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компаньонства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делах большую роль играют общие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финансы.Вас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привлекают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активные, подвижные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люди с сильной волей и Вы, видимо, нуждаетесь в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динамичных отношениях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Вы можете быть очень воинственны, а можете быть связаны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такими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людьми. В идеале Вы вступите в союз с человеком энергичным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честолюбивым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но не очень властным и агрессивным.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VIII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Напористость и пробивные способности в отношениях, иногда даже пугающие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владельца гороскопа своей силой. Воинственность должна быть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трансформирована в творческое самовыражение и духовное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совершенствование. В детстве родители воспитывали в строгости. Во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взаимоотношениях тяга к сильным, доминирующим людям. Деньги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представляются желаемой силой. Успех заключается в полном единении с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партнером в стремлении к поставленной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цели.Сильные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желания и чувства, большая энергия, железная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воля, агрессивность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отношении чужих денег в общем фонде.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Сильные сексуальные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влечения. Тайные дела. Вы встречаетесь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бесконечными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препятствиями и, возможно, поражениями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преследовании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своих целей и интересов, и часто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Ваши неудачи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результат опрометчивости или чрезвычайной занятости своим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делом невзирая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реакцию других людей. Вы пылки, страстны и иногда просто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понимаете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что нужно остановиться. Беспечность в отношениях с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другими может 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быть для Вас проблемой.</a:t>
            </a:r>
            <a:endParaRPr lang="ru-RU" sz="17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03669" y="3140201"/>
            <a:ext cx="10534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МАРС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95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2471" y="-43487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93047" y="231712"/>
            <a:ext cx="792839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XI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Энергия в дружбе и групповых предприятиях. Энергичные задорные друзья,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оказывающие поддержку в делах, работе и профессиональных амбициях. Часто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ловкость в механике, изобретении технических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приборов.Вы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как бы игрок в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команде, хорошо работаете в сотрудничестве с другими - теми, кто разделяет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Ваши цели, идеалы и намерения. Вы можете координировать групповые усилия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вдохновлять людей на работу в направлении общей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цели.Командные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виды спорта доставляют Вам массу удовольствия, 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 могли бы быть руководителем, тренером или режиссером в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любом коллективном деле. 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Марс в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XII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доме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действия и устремления влияет подсознание. Любят одиночество в работе 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других делах. Стремление действовать в тайне, стремление избежать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открытого сопротивления. Стремление скрыть свои желания и взгляды, тайные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сексуальные приключения. Работа в крупных учреждениях, где можно скрыть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свою идентичность или потерять ее </a:t>
            </a:r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совсем.Очень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часто Вам трудно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самоутвердиться, быть прямым, проявлять волю, добиваясь желаемого. Хотя у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Вас может быть довольно много энергии и сил, Вам недостает уверенности или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просто желания ставить себя и свои интересы на первое место. Вы наверняка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очень бескорыстны, работаете скорее в интересах других людей, чем в своих</a:t>
            </a:r>
          </a:p>
          <a:p>
            <a:pPr algn="just"/>
            <a:r>
              <a:rPr lang="ru-RU" sz="17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собственных.Вы</a:t>
            </a:r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слишком часто отказываетесь от своих желаний и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потребностей и, вероятно, втайне бываете очень разгневаны, что сводит на нет</a:t>
            </a:r>
          </a:p>
          <a:p>
            <a:pPr algn="just"/>
            <a:r>
              <a:rPr lang="ru-RU" sz="17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самые прекрасные Ваши стремления.</a:t>
            </a:r>
            <a:endParaRPr lang="ru-RU" sz="17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103669" y="3140201"/>
            <a:ext cx="10534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МАРС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8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1321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ЮПИТЕР В ДОМАХ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015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 ДОМ –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наделен харизмой и привлекательностью, он может выглядеть авторитетным и достойным доверия, это позволяет ему легче завоевывать уважение и поддержку окружающих; он проявляет оптимизм и жизнерадостность, может быть веселым, полным энтузиазма и распространять позитивное настроение на окружающих; способен воодушевить и поддержать любого; считает себя мудрым наставником, всегда ищущим глубокий смысл во всем; может быть заинтересован в обучении, исследованиях и расширении своих горизонтов; у него есть способности стратега, координатора и администратора; его манеры могут иметь покровительственное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оттенение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оказывая давление на окружающих и демонстрируя свое превосходство и право на первенство;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также уязвим к лести, стремится к солидности и не проявляет слишком близких отношений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необъективность и искаженное восприятие реальности; гонор и заносчивость, переоценка своей важности и ожидание особого внимания и признания от окружающих; может считать себя безупречным и не признавать свои ошибки, что может мешать его росту и развитию; поддерживание зависти, амбиций и надменности, а также поиск недостатков в других людях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76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2 ДОМ –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уверен в своей ценности и достоинстве; он может проявлять щедрость как в материальном, так и в эмоциональном плане; его вещи должны быть дорогими и долговечными, чтобы они были ценными в обществе и могли вызывать восхищение; он считает, что импортные товары лучше, но ему не стоит тратиться на мелочи и незначительные вещи; способен создавать ценное из ничего, быть владельцем ценных вещей, которые неким образом попадают в его руки; может обладать хорошим финансовым чутьем и способностью видеть потенциал в инвестициях и возможностях заработка; стремится к осуществлению крупных коммерческих проектов; убежден в том, что знания приносят деньги; при постоянном развитии финансовых навыков и знаний может успешно управлять своими финансами, достигая материального изобилия; подходящие профессии: банковская служба, экономика, финансовые операции, торговля, путешествия, международные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связи.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: привязанность к мечтам о богатстве и роскоши в жизни; излишняя расточительность и финансовые проблемы из-за неправильного отношения к деньгам; использование денег для производства впечатления и завоевания авторитета; обещания щедрости, которые плохо выполняются.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07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3 ДОМ –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есть амбиции и уверенность в себе, но окружающие кажутся не достаточно ценящими; стилизация и представление чего-то ценного перед неподходящей аудиторией; социальное развитие происходит в ограниченном кругу людей, а развитие сознания через повседневное общение; частые краткие путешествия; общение по переписке с иностранцами; интерес к изучению иностранных языков; изящество в речи и письме; широкий кругозор и обширные знания; возможна встреча с учителем, которая будет иметь большое значение для судьбы; способность популяризировать и распространять знания; вечное недовольство достигнутым, мечты о росте и развитии; приходится помогать и защищать родственников; подходящие профессии: литература, образование, коммуникации, автомобильный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бизнес.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чрезмерная самоуверенность в своих способностях и знаниях что приводит к недооценке важности обучения и развития; недостаток фокусировки и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разсеянность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; поверхностное общение и пустая болтовня; преувеличение и утрирование информации; излишняя расточительность.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50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4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родители оказывают помощь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нативу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 образовании и финансовой поддержке до достижения его зрелого возраста; человек испытывает чувство родины и привязанность к истории и археологии; поводом для гордости является благополучная семья, знатное происхождение и успехи родителей; +1 указание на богатых и известных родителей; может вести успешный отельный бизнес либо связан с недвижимостью; собственная недвижимость может быть наследственной либо за границей (если на родине не удается найти достойный дом);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обладает прочным авторитетом в своей семье; часто акцентирует внимание на идеях дома; большое значение придается семье и заботе о близких; вторая половина жизни (после 34-36 лет) более счастливая, чем первая; комфортная и уютная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старость.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родительское давление; в доме может быть присутствие жадности и агрессии; необходимость тратить деньги на членов семьи и содержать родственников, которые не способны или не могут самостоятельно обеспечить свое существование из-за физических, психологических или социальных причин.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5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716460"/>
            <a:ext cx="935941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5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обширные творческие способности и таланты в различных областях, таких как искусство, музыка, театр, литература и другие формы самовыражения; способности к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промоушену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и продвижению своих искусственных навыков; страсть к ошеломляющим развлечениям; наслаждается всеобщей любовью и признанием со стороны окружающих; потребность в великолепии и величии; умеет выражать оптимизм и жизнерадостность,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может наслаждаться жизнью, иметь позитивный взгляд на мир и распространять свою радость на окружающих; удача в любви, т.к.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может обладать привлекательностью, обаянием и быть способным на глубокие, искренние и плодотворные романтические связи; ему часто приходится выступать перед публикой и аудиторией; успех в финансовых операциях и азартных играх; возможна излишняя расточительность энергии, одновременное занятие несколькими делами; щедрость, траты денег великодушно, выбор самого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достойного.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: чрезмерная уверенность в себе и гордыня; поверхностные и непродолжительными отношения, основанные на сексуальном привлечении и флирте; расточительность и стремление к роскоши и излишествам; проблемы с контролем эмоций; суетливость и недостаток целеустремленности; использование власти и авторитета для личных выгод, не обращая внимания на благополучие других;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аферизм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33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562572"/>
            <a:ext cx="9359410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6 ДОМ –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нативу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подходит руководящая, организаторская должность; он имеет образцовое отношение к своим должностным обязанностям, проявляет профессионализм и ответственность в своей работе; часто пользуется благожелательным отношением со стороны коллектива; имеет стабильное место работы и здоровый климат в коллективе; стремится добиться престижа и признания на своей службе; часто мелкие проблемы остаются нерешенными, поскольку человек привлекается к более значимым и значительным задачам; в отношении подчиненных он может проявлять высокомерие или занимать позицию покровительства; у него самого также могут быть покровители, которые будут поддерживать и помогать человеку в его карьере или деловых связях; подходит работа с VIP-клиентами; может также быть экспертом в своей области, такой как врач, педагог, юрист, представитель туристического бизнеса или работник благотворительной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организации.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следует быть осторожным с излишествами, которые могут негативно сказаться на здоровье; ограничения, недостаток свободы и возможностей для проявления своих способностей на работе,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может чувствовать себя зависимым от работодателя или структуры, испытывать неудовлетворенность и несправедливость, а желание руководить может быть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препятствовано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этим рабским положением.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15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408684"/>
            <a:ext cx="935941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7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партнер обладает высоким социальным статусом и является интеллигентным и образованным человеком, он/она становится источником гордости и помогает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нативу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осуществить свои амбиции; сам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стремится официально узаконить отношения; такой человек пользуется уважением в своем обществе и к нему обращаются за советом; он часто оказывается в кругу людей, которые находятся выше него по социальному статусу, и стремится присоединиться к такому кругу; у него много партнеров в жизни, т.к. всегда кажется, что он может рассчитывать на более выгодную партию; сила брака зависит от его собственной уверенности; много близких людей и друзей, на которых можно положиться и которыми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может гордится; его успех зависит от союзов и ассоциаций; партнер может быть другой национальности или иностранцем, с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возрастовой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разницей 7 лет или больше; может иметь VIP-друзей; его профессия публичная или связана с контактами, выступлениями перед публикой и работой с важными персонами, может быть судьей,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юристом.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существует риск столкнуться с обманщиками, которые дают много обещаний и создают иллюзию, но на самом деле обманывают; партнер может заниматься манипуляциями используя приемы или поведение, при котором пытается расширить свои возможности, получить преимущество или обмануть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(скрытие информации, обещания, которые не выполняются, или создание иллюзии благородства или любви), чтобы достичь своих личных целей или получить выгоду.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36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8 ДОМ –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стремится к оккультизму и мистике; чувствует желание выбраться из первоначальной культурной среды и внести в нее изменения; нет проблем с финансами, всегда есть источники дохода либо у кого занять; могут поступать крупные суммы из наследств и общественных фондов; +1 указание на богатого супруга; существует боязнь бедности, которая стимулирует предпринимать меры, чтобы избежать нужды; может получить поддержку от богатого покровителя;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обладает высокой способностью к регенерации; время кризисов воспринимается с оптимизмом, такой человек не падает духом, и в эти периоды находит способы справиться с трудностями; гордится своими успехами в сексуальной сфере; подходящими профессиями являются бухгалтерия, банковское дело, менеджмент, ритуальные услуги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сексопатология.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неожиданные расходы или потери денежных средств из-за неразумных финансовых решений или непредсказуемых обстоятельств; сложности и задержки в получении наследства или в урегулировании налоговых вопросов; проблемы в отношениях и нарушение доверия; возможны проблемы с печенью, общие риски к травмам или несчастным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случаям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(должны быть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доп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указания) 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51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562572"/>
            <a:ext cx="9359410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9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обладает способностью делать выводы и извлекать моральные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поуки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; у него сильная вера и целеустремленность; его мысленный взор охватывает широкий спектр проблем, он способен обрабатывать большие объемы информации и обладает мощным абстрактным мышлением; он серьезно относится к обучению и постоянно занят образованием; является разработчиком теорий и идеологом движения; у него легко приобретается авторитет и он обладает дальновидностью; является лидером в научной сфере, предпочитает путешествия за границу и интересуется другими культурами; у него стремление к великому, жизнеутверждающему и глубокому смыслу; с удовольствием делится своими знаниями; любит путешествия, и обычно у него есть возможность для заграничных контактов; ищет ярких учителей и имеет высокие требования к людям, чтобы признать их учителями; может заниматься преподаванием, изучением языков и литературой; подходят профессии, связанные с наукой, путешествиями, юриспруденцией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преподаванием.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превозношение себя, надменность и сильная привязанность к собственной личности;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гордится или преувеличивает свои достижения, способности или социальный статус, с целью вызвать восхищение или зависть у других людей, это связано с чрезмерным самолюбием и стремлением к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самопродвижению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; обычно сопровождается высокомерием и неприятным отношением к окружающим.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46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10 ДОМ –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выбирает административные должности либо политику; автоматически приобретает уважение со стороны коллег и сам стремится к престижу; имеет призвание направлять общество, устанавливать цели и быть гуру в своей области, что позволяет ему возвышаться над уровнем, в котором он был рожден, при этом он может получить престиж, отказавшись от окружения, которое его сформировало; на работе он может иметь покровителей, поддерживающих его; он также стремится заниматься грандиозными проектами; такие роли включают в себя должности чиновников, государственных деятелей, судей, прокуроров, представителей посольств, режиссеров и деятелей культуры, географов, работников туризма, просветительской деятельности и профессиональной науки; родители такого человека часто обладают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юпитерианскими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характеристиками; он также имеет удачу работать под руководством солидного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начальника.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стремление к завышенным амбициям, включая наполеоновские планы и проекты; ни одна профессия не может удовлетворить требованиям по престижу и перспективам, которые хотелось бы иметь.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26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11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общество нуждается в авторитетных фигурах и приветствует идеологов, способных воодушевить коллектив своими идеями, стимулировать его развитие и направлять коллективное творчество; дружба становится источником успехов в жизни и развития; вера в лучшую жизнь и строительство грандиозных планов являются сильными, хотя не всегда реализуемыми, факторами; жизнь стремится сделать из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столп общественного мнения и обновителя культуры; он будет иметь щедрых друзей и покровителей; его ориентация на социальные задачи и стремление к социальной справедливости проявляются в его общественной деятельности, которая будет направлена на обновление и реформы; он становится духовным лидером в группе; его друзья являются авторитетными, уважаемыми и успешными людьми, от которых можно многое почерпнуть; друзья имеют большую ценность, и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нативу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везет с ними поскольку он и выбирает их с осторожностью; он также отличается способностью к планированию, организации и является идеологом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группе.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выявляются асоциальные поступки, блеф и авантюризм, которые могут привести к конфликтам с друзьями и подвергнуть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негативному влиянию дурного окружения.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5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1639790"/>
            <a:ext cx="935941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12 ДОМ –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непроизвольно ищет похвалу, но скрывает свою честолюбивую природу; получает защиту от ангела-хранителя, а также оказывает анонимную помощь и тайно помогает другим людям; всегда готов помочь окружающим и обладает способностью превращать врагов в друзей; скрывает свои таланты, либо проявляет их только в узких и секретных областях; ему может повстречаться благотворитель, спонсор или меценат; быть изолированным может приносить удовлетворение; за границей его уважают, ценят и признают авторитетным; плюс указание на возможную эмиграцию; часто это философы, политологи, психологи и благотворительные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организации.</a:t>
            </a:r>
          </a:p>
          <a:p>
            <a:pPr algn="just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Минусы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проявления: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приходится отказываться от всяческих внешних наград и почестей; возможны множество ситуаций, связанных с изоляцией, сплетнями и интригами; также существует риск оказаться в плену, тюрьме или в состоянии химической зависимости.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101516" y="3140201"/>
            <a:ext cx="14638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ЮПИТЕР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09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1321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САТУРН В ДОМАХ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867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562572"/>
            <a:ext cx="9359410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 ДОМ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-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Тут Сатурн дает черты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асцендентного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Козерога: в человеке мир видит серьезность, твердость, властность, холодность, определенную нелюдимость, тоску и пессимизм. Другим людям может быть непросто начать с ним разговор, но и внезапно задирать его вряд ли кто-то решится - побоятся "сломать зубы об эту скалу".🕰 Сатурн - планета времени, обладатель такого его положения может выглядеть сильно старше своих лет, тем не менее, в один момент внешний вид как будто "консервируется" и человек перестает сильно меняться с возрастом, раскрывая возможность "элегантно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состариться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".Как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можно работать с Сатурном в 1 доме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?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Подчеркнуть свою серьезность и деловитость во внешнем виде - наполните гардероб официальной, но стильной одеждой темных тонов: костюмы, рубашки, туфли, неброские аксессуары, например, часы. Попробуйте выходить так в люди и оцените, какое впечатление производите на окружение, особенно в рабочих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кругах.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Следить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 здоровьем по сатурнианской тематике - регулярно ходите к дантисту, на массаж, наблюдайте за состоянием костей и суставов, не времените с походом к врачу если "все тело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хрустит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".Работать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над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самопрезентацией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- Сатурн любит контроль и здесь он важен в отношении вашего тела: отслеживайте мимику, поправляйте осанку, задумывайтесь о том, как вы двигаетесь. Это поможет выявить в вашем амплуа все плюсы Сатурна: собранность, самообладание и благоразумие.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49417" y="3140201"/>
            <a:ext cx="1359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САТУРН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5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67740" y="0"/>
            <a:ext cx="10830978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4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2 ДОМ –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деньги не достаются им легко. Им приходится много работать, чтобы сделать накопления. При этом они редко тратят их на себя и свои желания, отдавая всё семье. Но никогда не жалуются, понимая, что это их долг. Иногда Сатурн во 2 доме даёт бедность. Если Сатурн во вражеском знаке или ретрограден, он даёт чувствительность к финансовым вопросам. Человек находится в постоянном стрессе из-за денег, даже если у него их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достаточно. Сатурн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 самая лучшая планета для второго дома. Он может дать материальный достаток, если благоприятно расположен. Но будет создавать и препятствия в его достижении. Обычно даёт стабильный, но медленный рост.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Таким людям нужно внимательно относится к своему рациону, есть проверенную еду, мало кушать и правильно питаться. 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3 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–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тношения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 родственниками могут быть весьма прохладны или с нотой авторитарности - все мы знаем истории, когда родственники пытаются контролировать нас, учить жизни и залезать за наши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границы. Простое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общение по телефону с таким положением может быть каторгой - человек склонен избегать досужих переписок или звонков от знакомых "спросить как дела" на 4 часа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Если у вашего ребенка Сатурн в 3 доме и есть трудности с начальным образованием - важно дотошно контролировать этот процесс: отношения с учителями, с одноклассниками, какие дисциплины лучше даются, чтобы делать на них упор, а какие хуже, чтобы не упускать их из виду: Сатурн вознаградит за упорный труд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Нужно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контролировать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состояние личного транспорта: автомобиль/мотоцикл/велосипед/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электросамокат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нужно систематически проверять, возить на осмотр ровно в срок или когда есть малейшее подозрение на поломку - любимый железный конь может периодически буквально "ветшать" на глазах, но при должном уходе будет служить вам долгие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годы.Фильтровать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общение, обособлять границы: если соседи, знакомые, троюродная кузина жены дяди пытаются прощупать ваши пределы (давай расскажу, как надо) - в вашем праве их осадить, ограничить ненужные контакты и почистить записную книгу если люди не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понимают.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49417" y="3140201"/>
            <a:ext cx="1359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САТУРН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82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716460"/>
            <a:ext cx="935941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4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на самом большом минусе - тяжелое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малорадостное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детство, может быть потеря в детстве, развод родителей, больные родственники дома, которым необходим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уход 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дома- строгий режим и распределение обязанностей, неуютно, мало ласки и внимания, но много требований,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вынужден помогать членам семьи с детства и потом всю жизнь чувствует, что должен своей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семье,Сатурн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 4-м доме в карте Тома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Круза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Известно, что его детство не было беззаботным. Семья испытывала финансовые трудности, часто переезжала и жила в стесненных обстоятельствах. После развода родителей Том вынужден был начать зарабатывать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родитель или оба родителя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 серьезные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 занятые люди, руководители, много работают и делают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карьеру. Дома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аскетично, никто не заботится об эстетике и уюте, ремонте, может быть перманентное состояние ремонта и строительства, дома в буквальном смысле холодно, мало пространства, одиноко, ребенок часто остается один, дома нельзя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шуметь</a:t>
            </a:r>
          </a:p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📌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 взрослой жизни могут быть проблемы с жильем, стесненные условия, мало площади, приходится делить жилье, старое, ветхое жилье, страх потерять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жилье</a:t>
            </a:r>
          </a:p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📌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 плюсе - дом в горах, из массивного камня, с отделкой из камня, дом похожий на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замок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49417" y="3140201"/>
            <a:ext cx="1359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САТУРН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11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254796"/>
            <a:ext cx="9359410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5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доме творчества и радости Сатурн снижает уровень радости и беззаботности, с таким положением непросто отдыхать и легко относиться к жизни, важно учиться расслабляться, чтобы не перегорать,✅ сложности с проявлением таланты,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нативу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может казаться, что он обделен ими,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бездарен,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страх сцены, что совершенно не исключает талант и возможность реализоваться в творчестве. Как правило, обстоятельства дают возможность быть на сцене, а вот заметить артиста на ней окружающие могут попозже, в зрелом возрасте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натива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..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Сатурн сокращает количество романов, привносит стабильность и серьезность в эту тему. Роман может закрутиться на работе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(как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например, это случилось с Биллом Гейтсом. Он не особо романтичный парень, женился под 40 на сотруднице своей фирмы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Сатурн в 5-м доме НЕ является указанием на бездетность без дополнительных указаний в карте. Как и на то, что обязательно возникнут какие-то проблемы с беременностью и родами, он о том, что появление детей, скорее всего, будет запланировано и они будут рождены в зрелом возрасте (как в случае с Биллом Гейтсом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)</a:t>
            </a:r>
          </a:p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рождение ребенка может повлечь ограничения, к которым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оказался не готов, ребенок/дети требует много терпения и времени, которого не хватает, родительские обязанности кажутся обременительными и скучными, профессия вмешивается в отношения с ребенком. Беременность планируется с учётом карьерных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задач</a:t>
            </a:r>
          </a:p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дети –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сатурнианцы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с проявленными энергиями Сатурна, кармические отношения с детьми.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49417" y="3140201"/>
            <a:ext cx="1359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САТУРН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58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2101455"/>
            <a:ext cx="935941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6 ДОМ 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 течение жизни всё больше крепнет характер, вырабатывается железная выдержка, терпение и высокая трудоспособность. Как правило, такой человек не стремится менять свое место работы, даже если не вполне им доволен. Труд для такого человека очень важен, он хочет нести пользу и выполнять свой долг. Даже имея проблемы со здоровьем, такие люди трудятся до самой старости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Люди с Сатурном в шестом доме – настоящие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трудоголики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При благоприятном расположении планеты они отличаются эмоциональной стабильностью, вниманием к деталям и даже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перфекционизмом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49417" y="3140201"/>
            <a:ext cx="1359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САТУРН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6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100907"/>
            <a:ext cx="9916578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7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Стремится к постоянству в связях.</a:t>
            </a:r>
          </a:p>
          <a:p>
            <a:pPr algn="just"/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Возможно уменьшение количества отношений, по причине серьёзного подхода и предъявления жестких требований. В отношениях много долга, но мало любви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романтики. Хочет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долговременных, стабильных, крепких и серьёзных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отношений. Одно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из указаний на поздний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брак. Вступает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отношения осторожно, долго выбирает, так как любовные разочарования переживает болезненно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Важно, чтобы брак был официально зарегистрирован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Возможен брак по расчёту из-за достижений партнёра в карьере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Партнёр может быть старше по возрасту, более авторитетный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опытный.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Консервативный, ответственный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партнёр.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Мало или совсем нет близких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друзей. При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сложном и напряжённом Сатурн: в отношениях много обязанностей, жёсткости, сложностей, холода, мало эмоций, нет любви и тепла. Партнёр или брак как обуза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8 ДОМ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положение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весьма неблагоприятное. Жизнь такого человека будто постоянно проверяет на прочность, вероятные длительные и тяжелые испытания. Словно над человеком всё время висит какое-то бремя обязательств – только вышел из одного, на очереди другое. Такому человеку просто необходимо иметь стальной внутренний стержень, он должен тренировать в себе психическую устойчивость. Любые испытания встречать спокойно, без нытья и жалоб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Под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гнетом внешних обстоятельств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нативу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 Сатурном в 8 доме придется переоценивать свои ценности, установки и правила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Обязательно заниматься своим здоровьем, есть риск что-то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словать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или часто быть в больницах.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49417" y="3140201"/>
            <a:ext cx="1359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САТУРН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60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6" y="193240"/>
            <a:ext cx="10240429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9 ДОМ –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установка, что для карьеры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архиважно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серьезное образование, без него не видать достойной работы и оплаты, обучение для повышения в карьере, в сфере обучения включается "должен", должно быть фундаментально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 при напряжении могут быть трудности с высшим образованием, преподаватели могут казаться строгими, а режим заведения- военным, решение об обучении принято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родителями,а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сам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"отбывает срок«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 Сатурн в 9-м может хотеть только практических знаний, поэтому не считает необходимым тратить время на высшее образование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✅взгляды и мировоззрение консервативные, могут не меняться всю жизнь, атеизм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✅при напряжениях могут быть ограничения на выезд за границу, но даже если можно выезжать,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не стремится; в путешествиях может быть некомфортно, чувствует себя чужаком в других культурах.</a:t>
            </a:r>
          </a:p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10 ДОМ –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часто про Сатурн в 10-м можно прочитать, что он дает задержки и трудности в профессиональной реализации. Если Сатурн в 10-м доме силен, а если он при этом –гармоничный и/или управитель 1-го дома – успех и признание в профессии может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придти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и в достаточно молодом возрасте (при условии серьезного подхода, разумеется), как это произошло с Аль Пачино, Альбертом Эйнштейном, Королевой Елизаветой, которая в 25 лет взошла на престол, ученой Марией Кюри, которая буквально жила в лабораториях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 карьера связана с серьезной ответственностью, последовательным подходом, дисциплиной, жестким тайм-менеджментом и следованию регламентам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 серьезное отношение к работе, должен и точка, профессия может стать продолжением дела отца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 на работе - строгий, авторитарный начальник, в возрасте, возможно, отец или дедушка</a:t>
            </a: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✅лучше, когда одна профессия или место работы на всю жизнь, стабильное.</a:t>
            </a:r>
          </a:p>
          <a:p>
            <a:pPr algn="just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49417" y="3140201"/>
            <a:ext cx="1359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САТУРН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78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1047" y="870349"/>
            <a:ext cx="935941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11 ДОМ </a:t>
            </a:r>
            <a:r>
              <a:rPr lang="ru-RU" sz="25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Сатурн довольно неплохо себя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чувствует в этом доме.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Он не требует от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какого-то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сверхтерпения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или страдания. Да, возможно, у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натива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немного друзей, но, как правило, на них можно положиться, они проверены временем, верны и готовы прийти на помощь. Помощь такому человеку могут оказывать покровители старше его по возрасту и занимающих какие-то ответственные посты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</a:t>
            </a:r>
          </a:p>
          <a:p>
            <a:pPr algn="just"/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r>
              <a:rPr lang="ru-RU" sz="25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12 ДОМ –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Сатурн, находящийся в 12 доме, считается проблемным положением. Он может намекать на то, что человеку приходится чувствовать себя «словно в тюрьме» - он не может полностью проявить себя,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течении жизни прям тяжело дается этот момент. Кроме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того, он может быть изолирован от общества в больнице, в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монастыре, в любых закрытых, удаленных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учереждениях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Такое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положение порой указывает также и на добровольное отшельничество, человек с Сатурном в 12 доме может намеренно сторониться общества, искать уединения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изоляции – тогда это даже очень хорошо. Также как и с 8 домом, следим за здоровьем. 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algn="just"/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49417" y="3140201"/>
            <a:ext cx="1359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dirty="0" smtClean="0">
                <a:solidFill>
                  <a:schemeClr val="bg1">
                    <a:lumMod val="50000"/>
                  </a:schemeClr>
                </a:solidFill>
                <a:latin typeface="Bahnschrift SemiLight SemiConde" panose="020B0502040204020203" pitchFamily="34" charset="0"/>
              </a:rPr>
              <a:t>САТУРН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96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701" y="3894326"/>
            <a:ext cx="5038513" cy="47876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УРАН В ДОМАХ ГОРОСКОПА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6701" y="4583633"/>
            <a:ext cx="10996179" cy="193146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just">
              <a:spcBef>
                <a:spcPts val="133"/>
              </a:spcBef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Там, где стоит Уран, в этом доме будет хаос. Он может резко перевернуть всё с ног на голову.</a:t>
            </a:r>
          </a:p>
          <a:p>
            <a:pPr marR="1867700" algn="just">
              <a:lnSpc>
                <a:spcPct val="173800"/>
              </a:lnSpc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 доме, где стоит Уран, мы должны освобождаться от любых ограничений.  Создавать хаос,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что-то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менять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сами</a:t>
            </a:r>
            <a:r>
              <a:rPr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устраивать провокацию, бунт,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революцию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время от времени, чтобы Уран не сделал это сам. </a:t>
            </a:r>
            <a:endParaRPr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401" y="-3239617"/>
            <a:ext cx="7987031" cy="80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3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9827" y="806455"/>
            <a:ext cx="5038513" cy="47876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УРАН В ДОМАХ ГОРОСКОПА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9827" y="1371556"/>
            <a:ext cx="10150813" cy="500564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indent="-180335" algn="just">
              <a:lnSpc>
                <a:spcPts val="2652"/>
              </a:lnSpc>
              <a:spcBef>
                <a:spcPts val="133"/>
              </a:spcBef>
              <a:buAutoNum type="arabicPlain"/>
              <a:tabLst>
                <a:tab pos="19726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менять внешность, стиль, манеру поведения</a:t>
            </a:r>
          </a:p>
          <a:p>
            <a:pPr indent="-204042" algn="just">
              <a:lnSpc>
                <a:spcPts val="2585"/>
              </a:lnSpc>
              <a:buAutoNum type="arabicPlain"/>
              <a:tabLst>
                <a:tab pos="220974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менять способ заработка/заработки ураническими способами, электронный кошелек</a:t>
            </a:r>
          </a:p>
          <a:p>
            <a:pPr indent="-204042" algn="just">
              <a:lnSpc>
                <a:spcPts val="2585"/>
              </a:lnSpc>
              <a:buAutoNum type="arabicPlain"/>
              <a:tabLst>
                <a:tab pos="220974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менять транспорт, дорогу на работу, поездки</a:t>
            </a:r>
          </a:p>
          <a:p>
            <a:pPr indent="-205735" algn="just">
              <a:lnSpc>
                <a:spcPts val="2585"/>
              </a:lnSpc>
              <a:buAutoNum type="arabicPlain"/>
              <a:tabLst>
                <a:tab pos="22266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менять место жительства, ремонт, гаджеты дома</a:t>
            </a:r>
          </a:p>
          <a:p>
            <a:pPr indent="-203195" algn="just">
              <a:lnSpc>
                <a:spcPts val="2585"/>
              </a:lnSpc>
              <a:buAutoNum type="arabicPlain"/>
              <a:tabLst>
                <a:tab pos="22012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оригинальные хобби, дети-гении, свобода в воспитании</a:t>
            </a:r>
          </a:p>
          <a:p>
            <a:pPr marR="6773" algn="just">
              <a:lnSpc>
                <a:spcPts val="2585"/>
              </a:lnSpc>
              <a:spcBef>
                <a:spcPts val="127"/>
              </a:spcBef>
              <a:buAutoNum type="arabicPlain"/>
              <a:tabLst>
                <a:tab pos="22774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свободный график работы, проводить уранические исследования организма, инновации в медицине  7 дом - дружеский союз с паре, знакомства в интернете, уранический партнер, эксперименты в отношениях  8 дом - онлайн банки, электронные торги, инвестиции электронным способом, менять стратегию вложений  9 дом - перелеты, обучение в онлайн-формате, гуру астрологи, оригинальные путешествия</a:t>
            </a:r>
          </a:p>
          <a:p>
            <a:pPr indent="-329345" algn="just">
              <a:lnSpc>
                <a:spcPts val="2447"/>
              </a:lnSpc>
              <a:buAutoNum type="arabicPlain" startAt="10"/>
              <a:tabLst>
                <a:tab pos="34627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ураническая профессия, освобождение от оков общества в постановке цели, делать не как у всех</a:t>
            </a:r>
          </a:p>
          <a:p>
            <a:pPr indent="-294631" algn="just">
              <a:lnSpc>
                <a:spcPts val="2585"/>
              </a:lnSpc>
              <a:buAutoNum type="arabicPlain" startAt="10"/>
              <a:tabLst>
                <a:tab pos="311564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друзья, интернет, онлайн-формат дружбы, группы в мессенджерах, сообщества</a:t>
            </a:r>
          </a:p>
          <a:p>
            <a:pPr marR="1085398" algn="just">
              <a:lnSpc>
                <a:spcPts val="2585"/>
              </a:lnSpc>
              <a:spcBef>
                <a:spcPts val="133"/>
              </a:spcBef>
              <a:buAutoNum type="arabicPlain" startAt="10"/>
              <a:tabLst>
                <a:tab pos="335272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революция в подсознании, оригинальный способ уединения, работа с психологическими  установками</a:t>
            </a:r>
          </a:p>
        </p:txBody>
      </p:sp>
    </p:spTree>
    <p:extLst>
      <p:ext uri="{BB962C8B-B14F-4D97-AF65-F5344CB8AC3E}">
        <p14:creationId xmlns:p14="http://schemas.microsoft.com/office/powerpoint/2010/main" val="316755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2987" y="3931134"/>
            <a:ext cx="5509260" cy="47876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33"/>
              </a:spcBef>
            </a:pPr>
            <a:r>
              <a:rPr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НЕПТУН В ДОМАХ ГОРОСКОПА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42987" y="4409897"/>
            <a:ext cx="7741013" cy="1792798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6933" algn="just">
              <a:spcBef>
                <a:spcPts val="540"/>
              </a:spcBef>
            </a:pP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Нептун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создает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иллюзии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том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доме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где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он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стоит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</a:p>
          <a:p>
            <a:pPr marL="16933" marR="6773" algn="just">
              <a:lnSpc>
                <a:spcPct val="114999"/>
              </a:lnSpc>
            </a:pP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Он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уводит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нас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из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реальности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мир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грез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Мы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можем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адекватно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понять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что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происходит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том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доме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,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где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стоит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Нептун</a:t>
            </a:r>
            <a:r>
              <a:rPr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Нужно</a:t>
            </a:r>
            <a:r>
              <a:rPr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вводить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элементы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ухода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из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реальности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в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делах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этого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дома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. 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Или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благотворительность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по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этой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дома.</a:t>
            </a:r>
            <a:endParaRPr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8236" y="-1469716"/>
            <a:ext cx="7987031" cy="80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6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0947" y="699153"/>
            <a:ext cx="5509260" cy="47876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НЕПТУН В ДОМАХ ГОРОСКОПА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90947" y="1177916"/>
            <a:ext cx="9541213" cy="533906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96422" indent="-180335" algn="just">
              <a:lnSpc>
                <a:spcPts val="2652"/>
              </a:lnSpc>
              <a:spcBef>
                <a:spcPts val="133"/>
              </a:spcBef>
              <a:buAutoNum type="arabicPlain"/>
              <a:tabLst>
                <a:tab pos="19726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работа с психологом по поводу своей самооценки, медитации, прием БАДов, витаминов</a:t>
            </a:r>
          </a:p>
          <a:p>
            <a:pPr marL="220128" indent="-204042" algn="just">
              <a:lnSpc>
                <a:spcPts val="2585"/>
              </a:lnSpc>
              <a:buAutoNum type="arabicPlain"/>
              <a:tabLst>
                <a:tab pos="220974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часть денег в тайне, тратить в никуда, благотворительность, денежные медитации</a:t>
            </a:r>
          </a:p>
          <a:p>
            <a:pPr marL="16933" marR="6773" algn="just">
              <a:lnSpc>
                <a:spcPts val="2585"/>
              </a:lnSpc>
              <a:spcBef>
                <a:spcPts val="127"/>
              </a:spcBef>
              <a:buAutoNum type="arabicPlain"/>
              <a:tabLst>
                <a:tab pos="220974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прогулки у воды, прогулки по воде, сохранять ясность в обслуживании авто, психологическая  литература, писательство, дневник</a:t>
            </a:r>
          </a:p>
          <a:p>
            <a:pPr marL="221821" indent="-205735" algn="just">
              <a:lnSpc>
                <a:spcPts val="2447"/>
              </a:lnSpc>
              <a:buAutoNum type="arabicPlain"/>
              <a:tabLst>
                <a:tab pos="22266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фонтан дома, помощь бездомным, медитации дома, помощь родителям</a:t>
            </a:r>
          </a:p>
          <a:p>
            <a:pPr marL="219281" indent="-203195" algn="just">
              <a:lnSpc>
                <a:spcPts val="2585"/>
              </a:lnSpc>
              <a:buAutoNum type="arabicPlain"/>
              <a:tabLst>
                <a:tab pos="22012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спортивные нагрузки, турне, нептунианские хобби: музыка, кино, водный спорт</a:t>
            </a:r>
          </a:p>
          <a:p>
            <a:pPr marL="16933" marR="118530" algn="just">
              <a:lnSpc>
                <a:spcPts val="2585"/>
              </a:lnSpc>
              <a:spcBef>
                <a:spcPts val="127"/>
              </a:spcBef>
              <a:buAutoNum type="arabicPlain"/>
              <a:tabLst>
                <a:tab pos="22774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лечение травами, психологическая разрядка для поддержания здоровья, помощь животным  7 дом - нептунианский партнер, совместный поход к психологу, помощь людям, совместные занятия  нептунианскими делами</a:t>
            </a:r>
          </a:p>
          <a:p>
            <a:pPr marL="226054" indent="-209968" algn="just">
              <a:lnSpc>
                <a:spcPts val="2447"/>
              </a:lnSpc>
              <a:buAutoNum type="arabicPlain" startAt="8"/>
              <a:tabLst>
                <a:tab pos="226901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инвестиции, манипуляции с деньгами, часть денег вложить (небольшую), чтобы потерять</a:t>
            </a:r>
          </a:p>
          <a:p>
            <a:pPr marL="226901" indent="-210815" algn="just">
              <a:lnSpc>
                <a:spcPts val="2585"/>
              </a:lnSpc>
              <a:buAutoNum type="arabicPlain" startAt="8"/>
              <a:tabLst>
                <a:tab pos="22774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морские круизы, изучение других культур, религий</a:t>
            </a:r>
          </a:p>
          <a:p>
            <a:pPr marL="345430" indent="-329345" algn="just">
              <a:lnSpc>
                <a:spcPts val="2585"/>
              </a:lnSpc>
              <a:buAutoNum type="arabicPlain" startAt="8"/>
              <a:tabLst>
                <a:tab pos="346278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размытые цели, медитации/аффирмации на цели, вера в свои проекты</a:t>
            </a:r>
          </a:p>
          <a:p>
            <a:pPr marL="310719" indent="-294631" algn="just">
              <a:lnSpc>
                <a:spcPts val="2585"/>
              </a:lnSpc>
              <a:buAutoNum type="arabicPlain" startAt="8"/>
              <a:tabLst>
                <a:tab pos="311564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групповая терапия, психологические/эзотерические кружки</a:t>
            </a:r>
          </a:p>
          <a:p>
            <a:pPr marL="334425" indent="-318339" algn="just">
              <a:lnSpc>
                <a:spcPts val="2652"/>
              </a:lnSpc>
              <a:buAutoNum type="arabicPlain" startAt="8"/>
              <a:tabLst>
                <a:tab pos="335272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трактовка сновидений, работа с психологом, с подсознанием</a:t>
            </a:r>
          </a:p>
        </p:txBody>
      </p:sp>
    </p:spTree>
    <p:extLst>
      <p:ext uri="{BB962C8B-B14F-4D97-AF65-F5344CB8AC3E}">
        <p14:creationId xmlns:p14="http://schemas.microsoft.com/office/powerpoint/2010/main" val="102869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5314" y="1205832"/>
            <a:ext cx="5581227" cy="47876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ПЛУТОН В ДОМАХ ГОРОСКОПА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65314" y="1684595"/>
            <a:ext cx="9418206" cy="199199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Плутон может разрушить все, что было в доме, а потом заставить это все возродить заново.  Буквально благодаря этой планете мы убиваем какую-то часть нашей жизни, а потом возрождаем ее  заново.</a:t>
            </a:r>
          </a:p>
          <a:p>
            <a:pPr marL="16933" marR="68578">
              <a:lnSpc>
                <a:spcPct val="114999"/>
              </a:lnSpc>
              <a:spcBef>
                <a:spcPts val="1600"/>
              </a:spcBef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Периодически сфера влияния Плутона должна обновляться. Причем, надо убрать все под корень, а  потом создать с нуля все то, что нужно, выйти уже обновленными.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29" y="3589964"/>
            <a:ext cx="7987031" cy="80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5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5347" y="1050295"/>
            <a:ext cx="5581227" cy="47876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ПЛУТОН В ДОМАХ ГОРОСКОПА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5347" y="1656788"/>
            <a:ext cx="10902653" cy="436444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indent="17463" algn="just" defTabSz="976313">
              <a:lnSpc>
                <a:spcPts val="2652"/>
              </a:lnSpc>
              <a:spcBef>
                <a:spcPts val="133"/>
              </a:spcBef>
              <a:buAutoNum type="arabicPlain"/>
              <a:tabLst>
                <a:tab pos="263525" algn="l"/>
                <a:tab pos="8077200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напрягать себя, трансформировать свое тело, образ жизни</a:t>
            </a:r>
          </a:p>
          <a:p>
            <a:pPr marR="1583227" indent="17463" algn="just" defTabSz="976313">
              <a:lnSpc>
                <a:spcPts val="2585"/>
              </a:lnSpc>
              <a:spcBef>
                <a:spcPts val="127"/>
              </a:spcBef>
              <a:buAutoNum type="arabicPlain"/>
              <a:tabLst>
                <a:tab pos="263525" algn="l"/>
                <a:tab pos="8077200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крупные вложения денег, инвестиции, бизнес, заработок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через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преодоление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себя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R="1583227" indent="17463" algn="just" defTabSz="976313">
              <a:lnSpc>
                <a:spcPts val="2585"/>
              </a:lnSpc>
              <a:spcBef>
                <a:spcPts val="127"/>
              </a:spcBef>
              <a:tabLst>
                <a:tab pos="263525" algn="l"/>
                <a:tab pos="8077200" algn="l"/>
              </a:tabLst>
            </a:pPr>
            <a:r>
              <a:rPr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3 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сложные поездки на длинные расстояния, общение в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больших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коллективах</a:t>
            </a:r>
            <a:endParaRPr sz="2000" dirty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indent="17463" algn="just" defTabSz="976313">
              <a:lnSpc>
                <a:spcPts val="2447"/>
              </a:lnSpc>
              <a:buAutoNum type="arabicPlain" startAt="4"/>
              <a:tabLst>
                <a:tab pos="263525" algn="l"/>
                <a:tab pos="8077200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ремонт, трансформация жилья</a:t>
            </a:r>
          </a:p>
          <a:p>
            <a:pPr marR="4422876" indent="17463" algn="just" defTabSz="976313">
              <a:lnSpc>
                <a:spcPts val="2585"/>
              </a:lnSpc>
              <a:spcBef>
                <a:spcPts val="127"/>
              </a:spcBef>
              <a:buAutoNum type="arabicPlain" startAt="4"/>
              <a:tabLst>
                <a:tab pos="263525" algn="l"/>
                <a:tab pos="8077200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опасные хобби, хобби,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которые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 err="1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могут</a:t>
            </a:r>
            <a:r>
              <a:rPr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изменить </a:t>
            </a:r>
            <a:r>
              <a:rPr sz="2000" dirty="0" err="1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жизнь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 </a:t>
            </a:r>
            <a:endParaRPr lang="ru-RU" sz="2000" dirty="0" smtClean="0">
              <a:solidFill>
                <a:schemeClr val="bg2">
                  <a:lumMod val="25000"/>
                </a:schemeClr>
              </a:solidFill>
              <a:latin typeface="Bahnschrift SemiLight SemiConde" panose="020B0502040204020203" pitchFamily="34" charset="0"/>
            </a:endParaRPr>
          </a:p>
          <a:p>
            <a:pPr marR="4422876" algn="just" defTabSz="976313">
              <a:lnSpc>
                <a:spcPts val="2585"/>
              </a:lnSpc>
              <a:spcBef>
                <a:spcPts val="127"/>
              </a:spcBef>
              <a:tabLst>
                <a:tab pos="263525" algn="l"/>
                <a:tab pos="8077200" algn="l"/>
              </a:tabLst>
            </a:pPr>
            <a:r>
              <a:rPr sz="2000" dirty="0" smtClean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6 </a:t>
            </a: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забота о здоровье, напряжение в работе, переработки</a:t>
            </a:r>
          </a:p>
          <a:p>
            <a:pPr indent="17463" algn="just" defTabSz="976313">
              <a:lnSpc>
                <a:spcPts val="2447"/>
              </a:lnSpc>
              <a:buAutoNum type="arabicPlain" startAt="7"/>
              <a:tabLst>
                <a:tab pos="263525" algn="l"/>
                <a:tab pos="8077200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сексуальные разрядки с партнером, трансформация отношений, выход из зоны комфорта</a:t>
            </a:r>
          </a:p>
          <a:p>
            <a:pPr indent="17463" algn="just" defTabSz="976313">
              <a:lnSpc>
                <a:spcPts val="2585"/>
              </a:lnSpc>
              <a:buAutoNum type="arabicPlain" startAt="7"/>
              <a:tabLst>
                <a:tab pos="263525" algn="l"/>
                <a:tab pos="8077200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инвестиции, опасные стратегии, рисковые стратегии вложения денег</a:t>
            </a:r>
          </a:p>
          <a:p>
            <a:pPr marR="231981" indent="17463" algn="just" defTabSz="976313">
              <a:lnSpc>
                <a:spcPts val="2585"/>
              </a:lnSpc>
              <a:spcBef>
                <a:spcPts val="133"/>
              </a:spcBef>
              <a:buAutoNum type="arabicPlain" startAt="7"/>
              <a:tabLst>
                <a:tab pos="263525" algn="l"/>
                <a:tab pos="8077200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большое количество обучения, через силу, паломничества, которые делят жизнь на до и после  10 дом - глобальные цели, выход из зоны комфорта ради их достижения</a:t>
            </a:r>
          </a:p>
          <a:p>
            <a:pPr indent="17463" algn="just" defTabSz="976313">
              <a:lnSpc>
                <a:spcPts val="2447"/>
              </a:lnSpc>
              <a:buAutoNum type="arabicPlain" startAt="11"/>
              <a:tabLst>
                <a:tab pos="263525" algn="l"/>
                <a:tab pos="8077200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эзотерические группировки, объединения, которые трансформируют жизнь, участие в групповых</a:t>
            </a:r>
          </a:p>
          <a:p>
            <a:pPr indent="17463" algn="just" defTabSz="976313">
              <a:lnSpc>
                <a:spcPts val="2585"/>
              </a:lnSpc>
              <a:tabLst>
                <a:tab pos="263525" algn="l"/>
                <a:tab pos="8077200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проектах</a:t>
            </a:r>
          </a:p>
          <a:p>
            <a:pPr indent="17463" algn="just" defTabSz="976313">
              <a:lnSpc>
                <a:spcPts val="2652"/>
              </a:lnSpc>
              <a:buAutoNum type="arabicPlain" startAt="12"/>
              <a:tabLst>
                <a:tab pos="263525" algn="l"/>
                <a:tab pos="8077200" algn="l"/>
              </a:tabLst>
            </a:pPr>
            <a:r>
              <a:rPr sz="2000" dirty="0">
                <a:solidFill>
                  <a:schemeClr val="bg2">
                    <a:lumMod val="25000"/>
                  </a:schemeClr>
                </a:solidFill>
                <a:latin typeface="Bahnschrift SemiLight SemiConde" panose="020B0502040204020203" pitchFamily="34" charset="0"/>
              </a:rPr>
              <a:t>дом - работа с подсознанием, погружение в детские/иные травмы, идти в свой страх</a:t>
            </a:r>
          </a:p>
        </p:txBody>
      </p:sp>
    </p:spTree>
    <p:extLst>
      <p:ext uri="{BB962C8B-B14F-4D97-AF65-F5344CB8AC3E}">
        <p14:creationId xmlns:p14="http://schemas.microsoft.com/office/powerpoint/2010/main" val="236320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57130</TotalTime>
  <Words>10152</Words>
  <Application>Microsoft Office PowerPoint</Application>
  <PresentationFormat>Широкоэкранный</PresentationFormat>
  <Paragraphs>551</Paragraphs>
  <Slides>71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6" baseType="lpstr">
      <vt:lpstr>Arial</vt:lpstr>
      <vt:lpstr>Bahnschrift SemiLight SemiConde</vt:lpstr>
      <vt:lpstr>Calibri</vt:lpstr>
      <vt:lpstr>Calibri Light</vt:lpstr>
      <vt:lpstr>Тема Office</vt:lpstr>
      <vt:lpstr>Презентация PowerPoint</vt:lpstr>
      <vt:lpstr>Презентация PowerPoint</vt:lpstr>
      <vt:lpstr>СОЛНЦЕ В ДОМАХ ГОРОСКОПА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УРАН В ДОМАХ ГОРОСКОПА</vt:lpstr>
      <vt:lpstr>УРАН В ДОМАХ ГОРОСКОПА</vt:lpstr>
      <vt:lpstr>НЕПТУН В ДОМАХ ГОРОСКОПА</vt:lpstr>
      <vt:lpstr>НЕПТУН В ДОМАХ ГОРОСКОПА</vt:lpstr>
      <vt:lpstr>ПЛУТОН В ДОМАХ ГОРОСКОПА</vt:lpstr>
      <vt:lpstr>ПЛУТОН В ДОМАХ ГОРОСКОПА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User</cp:lastModifiedBy>
  <cp:revision>80</cp:revision>
  <dcterms:created xsi:type="dcterms:W3CDTF">2021-09-16T18:03:56Z</dcterms:created>
  <dcterms:modified xsi:type="dcterms:W3CDTF">2023-07-27T16:08:27Z</dcterms:modified>
</cp:coreProperties>
</file>