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63" r:id="rId2"/>
    <p:sldId id="338" r:id="rId3"/>
    <p:sldId id="332" r:id="rId4"/>
    <p:sldId id="284" r:id="rId5"/>
    <p:sldId id="334" r:id="rId6"/>
    <p:sldId id="335" r:id="rId7"/>
    <p:sldId id="336" r:id="rId8"/>
    <p:sldId id="337" r:id="rId9"/>
    <p:sldId id="290" r:id="rId10"/>
    <p:sldId id="333" r:id="rId11"/>
    <p:sldId id="309" r:id="rId12"/>
    <p:sldId id="310" r:id="rId13"/>
    <p:sldId id="311" r:id="rId14"/>
    <p:sldId id="308" r:id="rId15"/>
    <p:sldId id="279" r:id="rId16"/>
    <p:sldId id="305" r:id="rId17"/>
    <p:sldId id="306" r:id="rId18"/>
    <p:sldId id="307" r:id="rId19"/>
    <p:sldId id="313" r:id="rId20"/>
    <p:sldId id="312" r:id="rId21"/>
    <p:sldId id="314" r:id="rId22"/>
    <p:sldId id="315" r:id="rId23"/>
    <p:sldId id="326" r:id="rId24"/>
    <p:sldId id="303" r:id="rId25"/>
    <p:sldId id="330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7" r:id="rId37"/>
    <p:sldId id="331" r:id="rId38"/>
    <p:sldId id="329" r:id="rId39"/>
    <p:sldId id="339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21A51-6180-41EE-B14F-3D06FFD13BF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FD783-DDE9-43CC-8670-907A4B0F3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6300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8DAED-3880-45E5-B6C3-94AE6BA59A6A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CAF6-A545-4CA9-B7D2-1283F523D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1625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445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730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69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225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380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574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2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224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023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633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916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34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098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6731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206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234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534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4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288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4084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406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859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445E-772A-4781-9A3D-784060DF4A61}" type="datetime1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1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85A8C-659D-424D-A67B-4F86F8032DC0}" type="datetime1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A2DA-73E8-4933-9000-63D1A8D15FBF}" type="datetime1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D4FD-59A2-4CE5-B7AC-55914987F6C4}" type="datetime1">
              <a:rPr lang="ru-RU" smtClean="0"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8F84-5E9B-4EB2-B3AA-8FAFD423DA06}" type="datetime1">
              <a:rPr lang="ru-RU" smtClean="0"/>
              <a:t>30.08.2023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BC0-86C4-4D95-89EA-37B50E2437DD}" type="datetime1">
              <a:rPr lang="ru-RU" smtClean="0"/>
              <a:t>30.08.2023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841A-2649-478D-A1BC-A765987AE1B9}" type="datetime1">
              <a:rPr lang="ru-RU" smtClean="0"/>
              <a:t>30.08.2023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9D80-5B49-4649-9EE6-E0CAE9707FB3}" type="datetime1">
              <a:rPr lang="ru-RU" smtClean="0"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6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1CD49-39C7-4051-AD6C-77F77B2594E6}" type="datetime1">
              <a:rPr lang="ru-RU" smtClean="0"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18DF3-1AE1-4AF0-8B89-9BC6DF477355}" type="datetime1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525D-0A11-4217-812D-5EF72162E25D}" type="datetime1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1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85527-1129-4F09-96C8-790AD9E3FF15}" type="datetime1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1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8750" y="775344"/>
            <a:ext cx="665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УРОК</a:t>
            </a:r>
            <a:endParaRPr lang="ru-RU" sz="9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42" y="2955270"/>
            <a:ext cx="7198138" cy="72728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681945"/>
            <a:ext cx="72732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ЧТОБЫ РАССМОТРЕТЬ ПРОФОРИЕНТАЦИЮ, НАДО ОБРАТИТЬ ВНИМАНИЕ НА: 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 smtClean="0"/>
              <a:t>2 (деньги)/6 (работа)/10 (карьера) дома </a:t>
            </a:r>
            <a:r>
              <a:rPr lang="ru-RU" sz="2000" dirty="0" err="1" smtClean="0"/>
              <a:t>гороскопа.для</a:t>
            </a:r>
            <a:r>
              <a:rPr lang="ru-RU" sz="2000" dirty="0" smtClean="0"/>
              <a:t> бизнесменов мы подключаем </a:t>
            </a:r>
            <a:r>
              <a:rPr lang="ru-RU" sz="2000" dirty="0" err="1" smtClean="0"/>
              <a:t>еще</a:t>
            </a:r>
            <a:r>
              <a:rPr lang="ru-RU" sz="2000" dirty="0" smtClean="0"/>
              <a:t> и восьмой дом.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1360" y="3228515"/>
            <a:ext cx="70002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1.Определяю </a:t>
            </a:r>
            <a:r>
              <a:rPr lang="ru-RU" sz="2000" b="1" dirty="0"/>
              <a:t>знак на </a:t>
            </a:r>
            <a:r>
              <a:rPr lang="ru-RU" sz="2000" b="1" dirty="0" err="1"/>
              <a:t>куспиде</a:t>
            </a:r>
            <a:r>
              <a:rPr lang="ru-RU" sz="2000" b="1" dirty="0"/>
              <a:t> </a:t>
            </a:r>
            <a:r>
              <a:rPr lang="ru-RU" sz="2000" dirty="0"/>
              <a:t>и примерную направленность в </a:t>
            </a:r>
            <a:r>
              <a:rPr lang="ru-RU" sz="2000" dirty="0" smtClean="0"/>
              <a:t>профессии</a:t>
            </a:r>
          </a:p>
          <a:p>
            <a:pPr algn="just"/>
            <a:r>
              <a:rPr lang="ru-RU" sz="2000" dirty="0" smtClean="0"/>
              <a:t>2</a:t>
            </a:r>
            <a:r>
              <a:rPr lang="ru-RU" sz="2000" dirty="0"/>
              <a:t>. Определяю </a:t>
            </a:r>
            <a:r>
              <a:rPr lang="ru-RU" sz="2000" b="1" dirty="0"/>
              <a:t>планету управитель и её описание </a:t>
            </a:r>
            <a:r>
              <a:rPr lang="ru-RU" sz="2000" b="1" dirty="0" err="1" smtClean="0"/>
              <a:t>професии</a:t>
            </a:r>
            <a:endParaRPr lang="ru-RU" sz="2000" b="1" dirty="0" smtClean="0"/>
          </a:p>
          <a:p>
            <a:pPr algn="just"/>
            <a:r>
              <a:rPr lang="ru-RU" sz="2000" dirty="0" smtClean="0"/>
              <a:t>3</a:t>
            </a:r>
            <a:r>
              <a:rPr lang="ru-RU" sz="2000" dirty="0"/>
              <a:t>. Определяю </a:t>
            </a:r>
            <a:r>
              <a:rPr lang="ru-RU" sz="2000" b="1" dirty="0"/>
              <a:t>дом в котором стоит упр10 </a:t>
            </a:r>
            <a:r>
              <a:rPr lang="ru-RU" sz="2000" dirty="0"/>
              <a:t>и темы этого </a:t>
            </a:r>
            <a:r>
              <a:rPr lang="ru-RU" sz="2000" dirty="0" smtClean="0"/>
              <a:t>дома</a:t>
            </a:r>
          </a:p>
          <a:p>
            <a:pPr algn="just"/>
            <a:r>
              <a:rPr lang="ru-RU" sz="2000" dirty="0" smtClean="0"/>
              <a:t>4</a:t>
            </a:r>
            <a:r>
              <a:rPr lang="ru-RU" sz="2000" dirty="0"/>
              <a:t>. Определяю </a:t>
            </a:r>
            <a:r>
              <a:rPr lang="ru-RU" sz="2000" b="1" dirty="0"/>
              <a:t>схожие </a:t>
            </a:r>
            <a:r>
              <a:rPr lang="ru-RU" sz="2000" b="1" dirty="0" smtClean="0"/>
              <a:t>профессии </a:t>
            </a:r>
            <a:r>
              <a:rPr lang="ru-RU" sz="2000" dirty="0"/>
              <a:t>из описания дома, </a:t>
            </a:r>
            <a:r>
              <a:rPr lang="ru-RU" sz="2000" b="1" dirty="0"/>
              <a:t>где стоит упр10 и описания профессий </a:t>
            </a:r>
            <a:r>
              <a:rPr lang="ru-RU" sz="2000" b="1" dirty="0" smtClean="0"/>
              <a:t>упр10.</a:t>
            </a:r>
          </a:p>
          <a:p>
            <a:pPr algn="just"/>
            <a:r>
              <a:rPr lang="ru-RU" sz="2000" dirty="0" smtClean="0"/>
              <a:t>5</a:t>
            </a:r>
            <a:r>
              <a:rPr lang="ru-RU" sz="2000" dirty="0"/>
              <a:t>. </a:t>
            </a:r>
            <a:r>
              <a:rPr lang="ru-RU" sz="2000" b="1" dirty="0"/>
              <a:t>Аспекты от упр10  </a:t>
            </a:r>
            <a:r>
              <a:rPr lang="ru-RU" sz="2000" dirty="0"/>
              <a:t>каким </a:t>
            </a:r>
            <a:r>
              <a:rPr lang="ru-RU" sz="2000" dirty="0" smtClean="0"/>
              <a:t>планетам</a:t>
            </a:r>
            <a:r>
              <a:rPr lang="ru-RU" sz="2000" dirty="0"/>
              <a:t>? В какие дома </a:t>
            </a:r>
            <a:r>
              <a:rPr lang="ru-RU" sz="2000" dirty="0" smtClean="0"/>
              <a:t>?</a:t>
            </a:r>
          </a:p>
          <a:p>
            <a:pPr algn="just"/>
            <a:r>
              <a:rPr lang="ru-RU" sz="2000" dirty="0" smtClean="0"/>
              <a:t>6</a:t>
            </a:r>
            <a:r>
              <a:rPr lang="ru-RU" sz="2000" dirty="0"/>
              <a:t>. + тоже самое, если </a:t>
            </a:r>
            <a:r>
              <a:rPr lang="ru-RU" sz="2000" b="1" dirty="0"/>
              <a:t>есть планеты в 10 доме.</a:t>
            </a:r>
          </a:p>
        </p:txBody>
      </p:sp>
    </p:spTree>
    <p:extLst>
      <p:ext uri="{BB962C8B-B14F-4D97-AF65-F5344CB8AC3E}">
        <p14:creationId xmlns:p14="http://schemas.microsoft.com/office/powerpoint/2010/main" val="40831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9999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ДОМ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84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35542" y="1908484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ДОМ ПРО ЧТО?</a:t>
            </a:r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51489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35542" y="3256867"/>
            <a:ext cx="769736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/>
          </a:p>
          <a:p>
            <a:pPr algn="just"/>
            <a:r>
              <a:rPr lang="ru-RU" b="1" dirty="0" smtClean="0"/>
              <a:t>6 дом в земных знаках - </a:t>
            </a:r>
            <a:r>
              <a:rPr lang="ru-RU" dirty="0" smtClean="0"/>
              <a:t>чаще </a:t>
            </a:r>
            <a:r>
              <a:rPr lang="ru-RU" dirty="0" err="1" smtClean="0"/>
              <a:t>найм</a:t>
            </a:r>
            <a:endParaRPr lang="ru-RU" dirty="0" smtClean="0"/>
          </a:p>
          <a:p>
            <a:pPr algn="just"/>
            <a:r>
              <a:rPr lang="ru-RU" b="1" dirty="0" smtClean="0"/>
              <a:t>6 </a:t>
            </a:r>
            <a:r>
              <a:rPr lang="ru-RU" b="1" dirty="0"/>
              <a:t>дом в огненных знаках - </a:t>
            </a:r>
            <a:r>
              <a:rPr lang="ru-RU" dirty="0"/>
              <a:t>чаще свободные </a:t>
            </a:r>
            <a:r>
              <a:rPr lang="ru-RU" dirty="0" smtClean="0"/>
              <a:t>график</a:t>
            </a:r>
          </a:p>
          <a:p>
            <a:pPr algn="just"/>
            <a:r>
              <a:rPr lang="ru-RU" b="1" dirty="0" smtClean="0"/>
              <a:t>6 </a:t>
            </a:r>
            <a:r>
              <a:rPr lang="ru-RU" b="1" dirty="0"/>
              <a:t>дом в водных и воздушных знаках - </a:t>
            </a:r>
            <a:r>
              <a:rPr lang="ru-RU" dirty="0"/>
              <a:t>чаще универсальные бойцы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235542" y="2179649"/>
            <a:ext cx="7067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/>
          </a:p>
          <a:p>
            <a:pPr algn="just"/>
            <a:r>
              <a:rPr lang="ru-RU" b="1" dirty="0" smtClean="0"/>
              <a:t>СЛУЖЕНИЕ ДРУГИМ ЛЮДЯМ. РАБОЧЕЕ ПРОСТРАНСТВО. КОЛЛЕКТИВ НА РАБОТЕ. ОБСТАНОВКА НА РАБОТЕ.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5933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4797" y="358001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/>
              <a:t>6 дом </a:t>
            </a:r>
            <a:r>
              <a:rPr lang="ru-RU" sz="3200" b="1" dirty="0" smtClean="0"/>
              <a:t>в знаках:</a:t>
            </a:r>
            <a:endParaRPr lang="ru-RU" sz="3200" b="1" dirty="0"/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820873"/>
            <a:ext cx="950278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♈️ </a:t>
            </a:r>
            <a:r>
              <a:rPr lang="ru-RU" dirty="0"/>
              <a:t>По Овну, вам будет нелегко находиться в подчинении человека, который, на ваш взгляд, недостаточно авторитетен. В процессе труда очень важно переключаться между разными задачами. Вам совершенно точно не </a:t>
            </a:r>
            <a:r>
              <a:rPr lang="ru-RU" dirty="0" err="1"/>
              <a:t>подойдет</a:t>
            </a:r>
            <a:r>
              <a:rPr lang="ru-RU" dirty="0"/>
              <a:t> монотонная работа. Часто такие люди уходят во </a:t>
            </a:r>
            <a:r>
              <a:rPr lang="ru-RU" dirty="0" err="1"/>
              <a:t>фриланс</a:t>
            </a:r>
            <a:r>
              <a:rPr lang="ru-RU" dirty="0"/>
              <a:t> или создают, что-то </a:t>
            </a:r>
            <a:r>
              <a:rPr lang="ru-RU" dirty="0" err="1"/>
              <a:t>свое</a:t>
            </a:r>
            <a:r>
              <a:rPr lang="ru-RU" dirty="0"/>
              <a:t>, потому что на работе могут быть конфликты и сложно подчиняться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♉️</a:t>
            </a:r>
            <a:r>
              <a:rPr lang="ru-RU" dirty="0"/>
              <a:t>Самой большой сложностью в процессе деятельности будет именно начать. Сначала необходимо хорошенько настроиться, попить </a:t>
            </a:r>
            <a:r>
              <a:rPr lang="ru-RU" dirty="0" err="1"/>
              <a:t>кофеек</a:t>
            </a:r>
            <a:r>
              <a:rPr lang="ru-RU" dirty="0"/>
              <a:t>, поболтать с коллегами и только потом </a:t>
            </a:r>
            <a:r>
              <a:rPr lang="ru-RU" dirty="0" err="1"/>
              <a:t>приступать.Вторым</a:t>
            </a:r>
            <a:r>
              <a:rPr lang="ru-RU" dirty="0"/>
              <a:t> минусом сотрудников - Тельцов является медлительность. Очень уж долго запрягают, тянут до последнего, но и на полпути не бросают. Хоть и копаются, но работу выполняют тщательно и </a:t>
            </a:r>
            <a:r>
              <a:rPr lang="ru-RU" dirty="0" err="1"/>
              <a:t>добросовестно.Люди</a:t>
            </a:r>
            <a:r>
              <a:rPr lang="ru-RU" dirty="0"/>
              <a:t> с началом 6 дома в Тельце являются прекрасными </a:t>
            </a:r>
            <a:r>
              <a:rPr lang="ru-RU" dirty="0" err="1"/>
              <a:t>подчиненными</a:t>
            </a:r>
            <a:r>
              <a:rPr lang="ru-RU" dirty="0"/>
              <a:t> и хорошими исполнителями. Им комфортнее работать под руководством, когда за них продумали все организационные вопросы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♊️</a:t>
            </a:r>
            <a:r>
              <a:rPr lang="ru-RU" dirty="0" err="1"/>
              <a:t>легкий</a:t>
            </a:r>
            <a:r>
              <a:rPr lang="ru-RU" dirty="0"/>
              <a:t> и контактный знак. Любит перемены и плохо воспринимает отсутствие </a:t>
            </a:r>
            <a:r>
              <a:rPr lang="ru-RU" dirty="0" err="1"/>
              <a:t>движения.Главное</a:t>
            </a:r>
            <a:r>
              <a:rPr lang="ru-RU" dirty="0"/>
              <a:t> - это наличие в процессе деятельности определённой степени свободы. </a:t>
            </a:r>
            <a:r>
              <a:rPr lang="ru-RU" dirty="0" err="1"/>
              <a:t>Шестидомным</a:t>
            </a:r>
            <a:r>
              <a:rPr lang="ru-RU" dirty="0"/>
              <a:t> Близнецам точно не </a:t>
            </a:r>
            <a:r>
              <a:rPr lang="ru-RU" dirty="0" err="1"/>
              <a:t>подойдет</a:t>
            </a:r>
            <a:r>
              <a:rPr lang="ru-RU" dirty="0"/>
              <a:t> работа в уединении без шансов на общение. Лучше, если будет вариант периодически отправляться в небольшие командировки, проводить встречи, организовывать переговоры. Могут работать и в компании и на себя, главное чтобы было общение.</a:t>
            </a:r>
            <a:endParaRPr lang="ru-RU" sz="2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48343" y="3637028"/>
            <a:ext cx="1457545" cy="5430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27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646702"/>
            <a:ext cx="950278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♋️Совет тут может быть только один - если нет возможности изменить рабочую обстановку, лучше поменять такую работу. Постоянное нахождение в стрессе может привести к ухудшению </a:t>
            </a:r>
            <a:r>
              <a:rPr lang="ru-RU" dirty="0" err="1"/>
              <a:t>здоровья.Шестидомные</a:t>
            </a:r>
            <a:r>
              <a:rPr lang="ru-RU" dirty="0"/>
              <a:t> Раки умеют быстро переключаться между поставленными задачами. При этом они способны к глубокому анализу проблем, то есть выполняют поручения добросовестно и не поверхностно. Для этого необходимо, чтобы они ощущали себя ценными специалистами. Универсальные работники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♌️</a:t>
            </a:r>
            <a:r>
              <a:rPr lang="ru-RU" dirty="0"/>
              <a:t>Лев отвечает за нашу уникальность, творчество, талант. Все эти качества мы будем выражать в рабочей обстановке. Делаем вывод, что рутина и одинаковость не подойдут таким людям в процессе трудовой </a:t>
            </a:r>
            <a:r>
              <a:rPr lang="ru-RU" dirty="0" err="1"/>
              <a:t>деятельности.Если</a:t>
            </a:r>
            <a:r>
              <a:rPr lang="ru-RU" dirty="0"/>
              <a:t> </a:t>
            </a:r>
            <a:r>
              <a:rPr lang="ru-RU" dirty="0" err="1"/>
              <a:t>шестидомные</a:t>
            </a:r>
            <a:r>
              <a:rPr lang="ru-RU" dirty="0"/>
              <a:t> Львы не имеют возможности к самовыражению в коллективе, то существует большая вероятность заскучать и нажить себе проблемы со здоровьем. При выборе работы обязательно обращайте внимание на возможность действовать не по строгим правилам. Важно иметь возможность выделиться на фоне других. В идеале, ваша деятельность должна носить индивидуальный характер, без строгого подчинения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♍️</a:t>
            </a:r>
            <a:r>
              <a:rPr lang="ru-RU" dirty="0"/>
              <a:t>С одной стороны, при таком положении, можно сказать, что работодателям крупно повезло. Такие люди очень исполнительны, дисциплинированы. Им присуща аккуратность и умение концентрироваться. С другой стороны, любое отхождение от регламентов и норм способно вывести </a:t>
            </a:r>
            <a:r>
              <a:rPr lang="ru-RU" dirty="0" err="1"/>
              <a:t>шестидомных</a:t>
            </a:r>
            <a:r>
              <a:rPr lang="ru-RU" dirty="0"/>
              <a:t> Дев из зоны комфорта. Задачи, где надо импровизировать, даются </a:t>
            </a:r>
            <a:r>
              <a:rPr lang="ru-RU" dirty="0" err="1"/>
              <a:t>тяжело.Не</a:t>
            </a:r>
            <a:r>
              <a:rPr lang="ru-RU" dirty="0"/>
              <a:t> последнюю роль в мотивировании </a:t>
            </a:r>
            <a:r>
              <a:rPr lang="ru-RU" dirty="0" err="1"/>
              <a:t>шестидомных</a:t>
            </a:r>
            <a:r>
              <a:rPr lang="ru-RU" dirty="0"/>
              <a:t> Дев играет финансовая сторона. И как бы такие люди не любили поработать, трудиться за идею не их </a:t>
            </a:r>
            <a:r>
              <a:rPr lang="ru-RU" dirty="0" err="1"/>
              <a:t>конек</a:t>
            </a:r>
            <a:r>
              <a:rPr lang="ru-RU" dirty="0"/>
              <a:t>.</a:t>
            </a:r>
            <a:endParaRPr lang="ru-RU" sz="2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48343" y="3637028"/>
            <a:ext cx="1457545" cy="5430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47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543874"/>
            <a:ext cx="95027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♎️Весы - знак, настроенный на командную работу. Поэтому, плодотворная деятельность у таких людей получается лучше, если они сотрудничают с </a:t>
            </a:r>
            <a:r>
              <a:rPr lang="ru-RU" dirty="0" err="1"/>
              <a:t>коллегами.Ещё</a:t>
            </a:r>
            <a:r>
              <a:rPr lang="ru-RU" dirty="0"/>
              <a:t> одной особенностью знака является то, что таким людям комфортно работать в статусной организации, в компании с </a:t>
            </a:r>
            <a:r>
              <a:rPr lang="ru-RU" dirty="0" smtClean="0"/>
              <a:t>именем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♏️</a:t>
            </a:r>
            <a:r>
              <a:rPr lang="ru-RU" dirty="0"/>
              <a:t>Как обычно, там где у нас находится Скорпион, там, как минимум, не скучно. В данном случае, отношения с коллегами могут быть </a:t>
            </a:r>
            <a:r>
              <a:rPr lang="ru-RU" dirty="0" err="1"/>
              <a:t>напряженными</a:t>
            </a:r>
            <a:r>
              <a:rPr lang="ru-RU" dirty="0"/>
              <a:t>. Речь не об открытом противостоянии, а о закулисной игре в «кто </a:t>
            </a:r>
            <a:r>
              <a:rPr lang="ru-RU" dirty="0" err="1"/>
              <a:t>кого».В</a:t>
            </a:r>
            <a:r>
              <a:rPr lang="ru-RU" dirty="0"/>
              <a:t> негативе, вы можете столкнуться со сплетнями и интригами по отношению к вам. Не исключено, что начальник окажется деспотом с полным отсутствием чувства субординации. способности переносить </a:t>
            </a:r>
            <a:r>
              <a:rPr lang="ru-RU" dirty="0" err="1"/>
              <a:t>тяжелые</a:t>
            </a:r>
            <a:r>
              <a:rPr lang="ru-RU" dirty="0"/>
              <a:t> нагрузки. Вам по кайфу работа на износ. Там где другие знаки давно выдохнутся, у </a:t>
            </a:r>
            <a:r>
              <a:rPr lang="ru-RU" dirty="0" err="1"/>
              <a:t>шестидомных</a:t>
            </a:r>
            <a:r>
              <a:rPr lang="ru-RU" dirty="0"/>
              <a:t> Скорпионов откроется сначала второе, а потом и третье дыхание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♐️</a:t>
            </a:r>
            <a:r>
              <a:rPr lang="ru-RU" dirty="0"/>
              <a:t>Стрелец - один из самых добродушных и неконфликтных знаков Зодиака. Он, как и другие представители стихии Огня, будет стремиться быть максимально честным и открытым в </a:t>
            </a:r>
            <a:r>
              <a:rPr lang="ru-RU" dirty="0" err="1"/>
              <a:t>общении.Шестидомные</a:t>
            </a:r>
            <a:r>
              <a:rPr lang="ru-RU" dirty="0"/>
              <a:t> Стрельцы прекрасно чувствуют, кому какое задание стоит поручить для достижения максимальной общей </a:t>
            </a:r>
            <a:r>
              <a:rPr lang="ru-RU" dirty="0" err="1"/>
              <a:t>продуктивности.Минусом</a:t>
            </a:r>
            <a:r>
              <a:rPr lang="ru-RU" dirty="0"/>
              <a:t> такого положения является то, что энтузиазм Стрельцов может угаснуть, если им сама деятельность не по душе, скучна и неинтересна. Таким людям крайне сложно быть на вторых ролях, выполнять черновую работу и отдавать свои заслуженные лавры кому-то другому. Поэтому чаще такие люди могут уйти в </a:t>
            </a:r>
            <a:r>
              <a:rPr lang="ru-RU" dirty="0" err="1"/>
              <a:t>свое</a:t>
            </a:r>
            <a:r>
              <a:rPr lang="ru-RU" dirty="0"/>
              <a:t> дело.</a:t>
            </a:r>
            <a:endParaRPr lang="ru-RU" sz="2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48343" y="3637028"/>
            <a:ext cx="1457545" cy="5430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24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806358"/>
            <a:ext cx="950278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♑️В первую очередь, нужно сказать, что Козероги - большие трудяги. Относятся к своим обязанностям очень </a:t>
            </a:r>
            <a:r>
              <a:rPr lang="ru-RU" dirty="0" err="1"/>
              <a:t>серьезно</a:t>
            </a:r>
            <a:r>
              <a:rPr lang="ru-RU" dirty="0"/>
              <a:t> и ответственно. Они не боятся никакой сложно выполнимой работы и готовы уделять ей много </a:t>
            </a:r>
            <a:r>
              <a:rPr lang="ru-RU" dirty="0" err="1"/>
              <a:t>времени.С</a:t>
            </a:r>
            <a:r>
              <a:rPr lang="ru-RU" dirty="0"/>
              <a:t> одной стороны, такие люди могут служить локомотивом для всего коллектива и буквально вытягивать всю деятельность на себе. С другой стороны, тех, кто много и усердно работает, более ленивые сослуживцы склонны недолюбливать. Отсюда, в отношениях может присутствовать холодность и </a:t>
            </a:r>
            <a:r>
              <a:rPr lang="ru-RU" dirty="0" err="1"/>
              <a:t>отстраненность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♒️</a:t>
            </a:r>
            <a:r>
              <a:rPr lang="ru-RU" dirty="0"/>
              <a:t>Конкретно этому знаку больше подходит свободный график работы. Вы тяжелее других вписываетесь в рамки трудовой дисциплины. Работа по шаблону будет тяготить, ведь частые перемены вам нужны, как воздух. Если это работа в коллективе, то хорошо, если люди там неординарные, с которыми очень интересно, весело. Но также есть и обратная сторона медали - слишком уж странный коллектив, где много хаоса и неразберих. Также люди с таким положением могут часто менять </a:t>
            </a:r>
            <a:r>
              <a:rPr lang="ru-RU" dirty="0" err="1"/>
              <a:t>свое</a:t>
            </a:r>
            <a:r>
              <a:rPr lang="ru-RU" dirty="0"/>
              <a:t> рабочее </a:t>
            </a:r>
            <a:r>
              <a:rPr lang="ru-RU" dirty="0" smtClean="0"/>
              <a:t>место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♓️</a:t>
            </a:r>
            <a:r>
              <a:rPr lang="ru-RU" dirty="0"/>
              <a:t>Тут тоже больше про свободный график. Рыбы не самый пунктуальный и обязательный знак, он больше про глубину, творчество, психологию и именно это хочет видеть на своём рабочем месте человек. Нудная работа с чётким графиком, субординацией- это то, от чего надо бежать.</a:t>
            </a:r>
            <a:endParaRPr lang="ru-RU" sz="2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48343" y="3637028"/>
            <a:ext cx="1457545" cy="5430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91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99884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КУСПИД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ДОМА В ЗНАКЕ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828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2087" y="308284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ДОМ ПРО ЧТО?</a:t>
            </a:r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25801" y="-494959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02127" y="1123948"/>
            <a:ext cx="76973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 smtClean="0"/>
              <a:t>МС</a:t>
            </a:r>
            <a:r>
              <a:rPr lang="ru-RU" b="1" dirty="0" smtClean="0"/>
              <a:t>  -  это  самое  высокое  положение  Планеты  на  небе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В  </a:t>
            </a:r>
            <a:r>
              <a:rPr lang="ru-RU" dirty="0"/>
              <a:t>связи  с  тем,  что  эта  точка  </a:t>
            </a:r>
            <a:r>
              <a:rPr lang="ru-RU" dirty="0" smtClean="0"/>
              <a:t>- самое  </a:t>
            </a:r>
            <a:r>
              <a:rPr lang="ru-RU" dirty="0"/>
              <a:t>высокое  место  гороскопа,  то  и  указывает  она  на  то,  можем  ли  мы  </a:t>
            </a:r>
            <a:r>
              <a:rPr lang="ru-RU" dirty="0" smtClean="0"/>
              <a:t>достичь вершин</a:t>
            </a:r>
            <a:r>
              <a:rPr lang="ru-RU" dirty="0"/>
              <a:t>, какими будут эти вершины, в какой области эти вершины достижимы.</a:t>
            </a:r>
          </a:p>
          <a:p>
            <a:pPr algn="just"/>
            <a:r>
              <a:rPr lang="ru-RU" b="1" dirty="0" smtClean="0"/>
              <a:t>10 </a:t>
            </a:r>
            <a:r>
              <a:rPr lang="ru-RU" b="1" dirty="0"/>
              <a:t>дом </a:t>
            </a:r>
            <a:r>
              <a:rPr lang="ru-RU" dirty="0"/>
              <a:t>– это цели, это то социальное лицо, которое заявляет человек, те социальные</a:t>
            </a:r>
          </a:p>
          <a:p>
            <a:pPr algn="just"/>
            <a:r>
              <a:rPr lang="ru-RU" dirty="0"/>
              <a:t>амбиции,  которые  он  имеет.  То  есть  10  дом  это  возможность  проявиться  </a:t>
            </a:r>
            <a:r>
              <a:rPr lang="ru-RU" dirty="0" smtClean="0"/>
              <a:t>наиболее ярко </a:t>
            </a:r>
            <a:r>
              <a:rPr lang="ru-RU" dirty="0"/>
              <a:t>в этой жизни. 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dirty="0"/>
              <a:t>В  астрологии  10  дом  считается  домом  благоприятным,  одним  из  двух  самых  </a:t>
            </a:r>
            <a:r>
              <a:rPr lang="ru-RU" dirty="0" smtClean="0"/>
              <a:t>важных домов</a:t>
            </a:r>
            <a:r>
              <a:rPr lang="ru-RU" dirty="0"/>
              <a:t>,  а  </a:t>
            </a:r>
            <a:r>
              <a:rPr lang="ru-RU" dirty="0" err="1"/>
              <a:t>МС</a:t>
            </a:r>
            <a:r>
              <a:rPr lang="ru-RU" dirty="0"/>
              <a:t>  одной  из  двух  самых  важных  точек,  наряду  с  </a:t>
            </a:r>
            <a:r>
              <a:rPr lang="ru-RU" dirty="0" err="1"/>
              <a:t>Асцендентом</a:t>
            </a:r>
            <a:r>
              <a:rPr lang="ru-RU" dirty="0"/>
              <a:t>.  </a:t>
            </a:r>
            <a:r>
              <a:rPr lang="ru-RU" dirty="0" smtClean="0"/>
              <a:t>Поэтому значение  </a:t>
            </a:r>
            <a:r>
              <a:rPr lang="ru-RU" dirty="0"/>
              <a:t>Планеты,  стоящей  в  10  доме,  или  управляющей  им,  будет  колоссальным.</a:t>
            </a:r>
          </a:p>
          <a:p>
            <a:pPr algn="just"/>
            <a:r>
              <a:rPr lang="ru-RU" dirty="0"/>
              <a:t>Именно  через  эту  Планету  человек  может  найти  профессиональную  </a:t>
            </a:r>
            <a:r>
              <a:rPr lang="ru-RU" dirty="0" smtClean="0"/>
              <a:t>реализацию, выстроить  </a:t>
            </a:r>
            <a:r>
              <a:rPr lang="ru-RU" dirty="0"/>
              <a:t>карьеру.  Именно  через  нее  он  может  найти  славу,  прийти  к  почету  </a:t>
            </a:r>
            <a:r>
              <a:rPr lang="ru-RU" dirty="0" smtClean="0"/>
              <a:t>и уважению</a:t>
            </a:r>
            <a:r>
              <a:rPr lang="ru-RU" dirty="0"/>
              <a:t>.</a:t>
            </a:r>
          </a:p>
          <a:p>
            <a:pPr algn="just"/>
            <a:r>
              <a:rPr lang="ru-RU" sz="2000" b="1" dirty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9680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970376"/>
            <a:ext cx="1076867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Знак  на  вершине  10  дома,  тоже  дает  подсказку  о  сферах  деятельности,  а  </a:t>
            </a:r>
            <a:r>
              <a:rPr lang="ru-RU" sz="2000" b="1" dirty="0" err="1" smtClean="0"/>
              <a:t>такке</a:t>
            </a:r>
            <a:r>
              <a:rPr lang="ru-RU" sz="2000" b="1" dirty="0" smtClean="0"/>
              <a:t> говорит </a:t>
            </a:r>
            <a:r>
              <a:rPr lang="ru-RU" sz="2000" b="1" dirty="0"/>
              <a:t>о том, что для человека важно в профессиональной реализации.  </a:t>
            </a:r>
            <a:endParaRPr lang="ru-RU" sz="2000" b="1" dirty="0" smtClean="0"/>
          </a:p>
          <a:p>
            <a:pPr algn="just"/>
            <a:r>
              <a:rPr lang="ru-RU" sz="2000" dirty="0" smtClean="0"/>
              <a:t> </a:t>
            </a:r>
            <a:endParaRPr lang="ru-RU" sz="2000" dirty="0"/>
          </a:p>
          <a:p>
            <a:pPr algn="just"/>
            <a:r>
              <a:rPr lang="ru-RU" b="1" dirty="0"/>
              <a:t>Овен  –  </a:t>
            </a:r>
            <a:r>
              <a:rPr lang="ru-RU" dirty="0"/>
              <a:t>предпочитает  профессии,  в  которых  можно  подчеркнуть  и  проявить  </a:t>
            </a:r>
            <a:r>
              <a:rPr lang="ru-RU" dirty="0" smtClean="0"/>
              <a:t>свою индивидуальность</a:t>
            </a:r>
            <a:r>
              <a:rPr lang="ru-RU" dirty="0"/>
              <a:t>, профессии, для которых характерна состязательность (профессии</a:t>
            </a:r>
          </a:p>
          <a:p>
            <a:pPr algn="just"/>
            <a:r>
              <a:rPr lang="ru-RU" dirty="0"/>
              <a:t>по Марсу).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Телец </a:t>
            </a:r>
            <a:r>
              <a:rPr lang="ru-RU" dirty="0"/>
              <a:t> –  выбирает  профессию,  связанную  с  материальной  и  практичной  </a:t>
            </a:r>
            <a:r>
              <a:rPr lang="ru-RU" dirty="0" smtClean="0"/>
              <a:t>стороной жизни</a:t>
            </a:r>
            <a:r>
              <a:rPr lang="ru-RU" dirty="0"/>
              <a:t>,  такими,  как  земля,  деньги,  экономика,  или  же  это  будет  сфера  красоты  </a:t>
            </a:r>
            <a:r>
              <a:rPr lang="ru-RU" dirty="0" smtClean="0"/>
              <a:t>– ювелирное </a:t>
            </a:r>
            <a:r>
              <a:rPr lang="ru-RU" dirty="0"/>
              <a:t>дело, дизайнерское искусство. 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Близнецы  </a:t>
            </a:r>
            <a:r>
              <a:rPr lang="ru-RU" dirty="0"/>
              <a:t>–  для  них  характерны  все  виды  коммуникаций  и  </a:t>
            </a:r>
            <a:r>
              <a:rPr lang="ru-RU" dirty="0" smtClean="0"/>
              <a:t>интеллектуальная деятельность</a:t>
            </a:r>
            <a:r>
              <a:rPr lang="ru-RU" dirty="0"/>
              <a:t>, одновременно могут иметь несколько профессий.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Рак </a:t>
            </a:r>
            <a:r>
              <a:rPr lang="ru-RU" dirty="0"/>
              <a:t> –  семейный  бизнес,  работа  с  женщинами,  детьми,  социальные  службы,  </a:t>
            </a:r>
            <a:r>
              <a:rPr lang="ru-RU" dirty="0" smtClean="0"/>
              <a:t>сфера питания </a:t>
            </a:r>
            <a:r>
              <a:rPr lang="ru-RU" dirty="0"/>
              <a:t>и обслуживания, недвижимость.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3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1293541"/>
            <a:ext cx="10871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Лев  –  </a:t>
            </a:r>
            <a:r>
              <a:rPr lang="ru-RU" dirty="0"/>
              <a:t>высокое  положение  в  обществе,  политическая,  актерская  деятельность,  </a:t>
            </a:r>
            <a:r>
              <a:rPr lang="ru-RU" dirty="0" smtClean="0"/>
              <a:t>все профессии</a:t>
            </a:r>
            <a:r>
              <a:rPr lang="ru-RU" dirty="0"/>
              <a:t>, при которых можно блистать и быть на виду.</a:t>
            </a:r>
          </a:p>
          <a:p>
            <a:pPr algn="just"/>
            <a:r>
              <a:rPr lang="ru-RU" dirty="0"/>
              <a:t>  </a:t>
            </a:r>
          </a:p>
          <a:p>
            <a:pPr algn="just"/>
            <a:r>
              <a:rPr lang="ru-RU" b="1" dirty="0"/>
              <a:t>Дева </a:t>
            </a:r>
            <a:r>
              <a:rPr lang="ru-RU" dirty="0"/>
              <a:t>– наведение порядка, усовершенствование, анализ; сферы, которые </a:t>
            </a:r>
            <a:r>
              <a:rPr lang="ru-RU" dirty="0" smtClean="0"/>
              <a:t>позволяют делать  </a:t>
            </a:r>
            <a:r>
              <a:rPr lang="ru-RU" dirty="0"/>
              <a:t>расчеты,  подсчеты,  планировать  -  экономисты,  бухгалтерия,  </a:t>
            </a:r>
            <a:r>
              <a:rPr lang="ru-RU" dirty="0" smtClean="0"/>
              <a:t>инженерные специальности</a:t>
            </a:r>
            <a:r>
              <a:rPr lang="ru-RU" dirty="0"/>
              <a:t>. Вся мелкая и рутинная работа, конвейерная деятельность,  </a:t>
            </a:r>
            <a:r>
              <a:rPr lang="ru-RU" dirty="0" smtClean="0"/>
              <a:t>медицина (гигиена</a:t>
            </a:r>
            <a:r>
              <a:rPr lang="ru-RU" dirty="0"/>
              <a:t>, диетология, народная).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Весы</a:t>
            </a:r>
            <a:r>
              <a:rPr lang="ru-RU" dirty="0"/>
              <a:t> – мода и красота, дипломатия, архитектура, оценка, декор и дизайн, стилисты </a:t>
            </a:r>
            <a:r>
              <a:rPr lang="ru-RU" dirty="0" smtClean="0"/>
              <a:t>и визажисты</a:t>
            </a:r>
            <a:r>
              <a:rPr lang="ru-RU" dirty="0"/>
              <a:t>,  талант в ведении переговоров.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Скорпион </a:t>
            </a:r>
            <a:r>
              <a:rPr lang="ru-RU" dirty="0"/>
              <a:t>-  сфера политики, маркетинга, финансы и страхование, психология, </a:t>
            </a:r>
            <a:r>
              <a:rPr lang="ru-RU" dirty="0" smtClean="0"/>
              <a:t>банки, силовые </a:t>
            </a:r>
            <a:r>
              <a:rPr lang="ru-RU" dirty="0"/>
              <a:t>структуры, склонность к профессиям, связанных с опасностью и риском.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Стрелец </a:t>
            </a:r>
            <a:r>
              <a:rPr lang="ru-RU" dirty="0"/>
              <a:t> –  международная  деятельность,  карьера  в  сфере  высшего  </a:t>
            </a:r>
            <a:r>
              <a:rPr lang="ru-RU" dirty="0" smtClean="0"/>
              <a:t>образования, туризма</a:t>
            </a:r>
            <a:r>
              <a:rPr lang="ru-RU" dirty="0"/>
              <a:t>, юриспруденции, философии.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8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2054161"/>
            <a:ext cx="10871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Козерог  </a:t>
            </a:r>
            <a:r>
              <a:rPr lang="ru-RU" b="1" dirty="0"/>
              <a:t>-  </a:t>
            </a:r>
            <a:r>
              <a:rPr lang="ru-RU" dirty="0"/>
              <a:t>работники  государственных  учреждений,  административных  </a:t>
            </a:r>
            <a:r>
              <a:rPr lang="ru-RU" dirty="0" smtClean="0"/>
              <a:t>органов, деятельность</a:t>
            </a:r>
            <a:r>
              <a:rPr lang="ru-RU" dirty="0"/>
              <a:t>,  связанная  с  политикой,  недвижимостью;  для  них  характерна  </a:t>
            </a:r>
            <a:r>
              <a:rPr lang="ru-RU" dirty="0" smtClean="0"/>
              <a:t>также работа  </a:t>
            </a:r>
            <a:r>
              <a:rPr lang="ru-RU" dirty="0"/>
              <a:t>с  пожилыми  людьми.  Если  это  врач,  то  он  может  быть  стоматологом  </a:t>
            </a:r>
            <a:r>
              <a:rPr lang="ru-RU" dirty="0" smtClean="0"/>
              <a:t>или ортопедом.</a:t>
            </a:r>
            <a:endParaRPr lang="ru-RU" dirty="0"/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Водолей </a:t>
            </a:r>
            <a:r>
              <a:rPr lang="ru-RU" dirty="0"/>
              <a:t>– среди них нередки изобретатели, программисты, астрологи, радиотехники, </a:t>
            </a:r>
            <a:r>
              <a:rPr lang="ru-RU" dirty="0" smtClean="0"/>
              <a:t> специалисты </a:t>
            </a:r>
            <a:r>
              <a:rPr lang="ru-RU" dirty="0"/>
              <a:t>в сфере интернет-коммерции.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Рыбы </a:t>
            </a:r>
            <a:r>
              <a:rPr lang="ru-RU" dirty="0"/>
              <a:t> -    работа  в  сфере  медицины,  психологии.    Это  деятели  искусства:  </a:t>
            </a:r>
            <a:r>
              <a:rPr lang="ru-RU" dirty="0" smtClean="0"/>
              <a:t>певцы, музыканты</a:t>
            </a:r>
            <a:r>
              <a:rPr lang="ru-RU" dirty="0"/>
              <a:t>, работники телевидения, кинематографа, но знак Рыб на </a:t>
            </a:r>
            <a:r>
              <a:rPr lang="ru-RU" dirty="0" err="1"/>
              <a:t>куспиде</a:t>
            </a:r>
            <a:r>
              <a:rPr lang="ru-RU" dirty="0"/>
              <a:t> 10 </a:t>
            </a:r>
            <a:r>
              <a:rPr lang="ru-RU" dirty="0" smtClean="0"/>
              <a:t>дома может </a:t>
            </a:r>
            <a:r>
              <a:rPr lang="ru-RU" dirty="0"/>
              <a:t>указать и на отсутствие профессиональной деятельности.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2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03084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ДОМА В ДОМАХ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497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816488"/>
            <a:ext cx="108712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Положение  </a:t>
            </a:r>
            <a:r>
              <a:rPr lang="ru-RU" sz="2000" b="1" dirty="0"/>
              <a:t>управителя  </a:t>
            </a:r>
            <a:r>
              <a:rPr lang="ru-RU" sz="2000" b="1" dirty="0" err="1"/>
              <a:t>МС</a:t>
            </a:r>
            <a:r>
              <a:rPr lang="ru-RU" sz="2000" b="1" dirty="0"/>
              <a:t>  в  домах  натальной  карты  может  подсказывать  нам</a:t>
            </a:r>
          </a:p>
          <a:p>
            <a:pPr algn="just"/>
            <a:r>
              <a:rPr lang="ru-RU" sz="2000" b="1" dirty="0"/>
              <a:t>профессию  человека,  через  какую  сферу  лучше  достичь  результата,  как  лучше</a:t>
            </a:r>
          </a:p>
          <a:p>
            <a:pPr algn="just"/>
            <a:r>
              <a:rPr lang="ru-RU" sz="2000" b="1" dirty="0"/>
              <a:t>сделать карьеру.  </a:t>
            </a:r>
          </a:p>
          <a:p>
            <a:pPr algn="just"/>
            <a:r>
              <a:rPr lang="ru-RU" sz="2000" dirty="0"/>
              <a:t> </a:t>
            </a:r>
          </a:p>
          <a:p>
            <a:pPr algn="just"/>
            <a:r>
              <a:rPr lang="ru-RU" b="1" dirty="0"/>
              <a:t>в  1  доме:  </a:t>
            </a:r>
            <a:r>
              <a:rPr lang="ru-RU" dirty="0"/>
              <a:t>человек  найдет  себя  там,  где  необходимо  вкладывать  много  </a:t>
            </a:r>
            <a:r>
              <a:rPr lang="ru-RU" dirty="0" smtClean="0"/>
              <a:t>личной, физической  </a:t>
            </a:r>
            <a:r>
              <a:rPr lang="ru-RU" dirty="0"/>
              <a:t>энергии.  Это  могут  быть  профессии,  связанные  с  работой  «телом»  </a:t>
            </a:r>
            <a:r>
              <a:rPr lang="ru-RU" dirty="0" smtClean="0"/>
              <a:t>— спортсмены</a:t>
            </a:r>
            <a:r>
              <a:rPr lang="ru-RU" dirty="0"/>
              <a:t>, модели, актеры, педагоги. Вообще все люди с яркой </a:t>
            </a:r>
            <a:r>
              <a:rPr lang="ru-RU" dirty="0" smtClean="0"/>
              <a:t>индивидуальностью (в  </a:t>
            </a:r>
            <a:r>
              <a:rPr lang="ru-RU" dirty="0"/>
              <a:t>том  числе  люди  творческих  профессий,  учителя),  руководители,  </a:t>
            </a:r>
            <a:r>
              <a:rPr lang="ru-RU" dirty="0" smtClean="0"/>
              <a:t>бизнесмены. Многое </a:t>
            </a:r>
            <a:r>
              <a:rPr lang="ru-RU" dirty="0"/>
              <a:t>в профессии зависит от него самого. Такое положение можно трактовать как “</a:t>
            </a:r>
            <a:r>
              <a:rPr lang="ru-RU" dirty="0" smtClean="0"/>
              <a:t>я сам  </a:t>
            </a:r>
            <a:r>
              <a:rPr lang="ru-RU" dirty="0"/>
              <a:t>себе  начальник”.  Его  профессиональные  устремления  часть  его  самого,  </a:t>
            </a:r>
            <a:r>
              <a:rPr lang="ru-RU" dirty="0" smtClean="0"/>
              <a:t>он проявляется </a:t>
            </a:r>
            <a:r>
              <a:rPr lang="ru-RU" dirty="0"/>
              <a:t>через работу. </a:t>
            </a:r>
            <a:endParaRPr lang="ru-RU" dirty="0" smtClean="0"/>
          </a:p>
          <a:p>
            <a:pPr algn="just"/>
            <a:r>
              <a:rPr lang="ru-RU" b="1" dirty="0"/>
              <a:t>Во  2  доме</a:t>
            </a:r>
            <a:r>
              <a:rPr lang="ru-RU" dirty="0"/>
              <a:t>:  человеку  легче  проявлять  себя  в  конкретных  делах,  связанных  </a:t>
            </a:r>
            <a:r>
              <a:rPr lang="ru-RU" dirty="0" smtClean="0"/>
              <a:t>с физической  </a:t>
            </a:r>
            <a:r>
              <a:rPr lang="ru-RU" dirty="0"/>
              <a:t>работой,  с  ресурсами  любого  рода,  в  том  числе  </a:t>
            </a:r>
            <a:r>
              <a:rPr lang="ru-RU" dirty="0" smtClean="0"/>
              <a:t>материальными, энергетическими</a:t>
            </a:r>
            <a:r>
              <a:rPr lang="ru-RU" dirty="0"/>
              <a:t>.  Умение  что-то  делать  собственными  руками,  придавать  </a:t>
            </a:r>
            <a:r>
              <a:rPr lang="ru-RU" dirty="0" smtClean="0"/>
              <a:t>форму чему-либо</a:t>
            </a:r>
            <a:r>
              <a:rPr lang="ru-RU" dirty="0"/>
              <a:t>. Большое значение будет определять планета, находящаяся во втором </a:t>
            </a:r>
            <a:r>
              <a:rPr lang="ru-RU" dirty="0" smtClean="0"/>
              <a:t> доме </a:t>
            </a:r>
            <a:r>
              <a:rPr lang="ru-RU" dirty="0"/>
              <a:t>(управитель </a:t>
            </a:r>
            <a:r>
              <a:rPr lang="ru-RU" dirty="0" err="1"/>
              <a:t>МС</a:t>
            </a:r>
            <a:r>
              <a:rPr lang="ru-RU" dirty="0"/>
              <a:t>). </a:t>
            </a:r>
            <a:r>
              <a:rPr lang="ru-RU" dirty="0" smtClean="0"/>
              <a:t>Это  </a:t>
            </a:r>
            <a:r>
              <a:rPr lang="ru-RU" dirty="0"/>
              <a:t>и  врачи  (Луна,  Нептун),  целители  (Плутон,  Уран),  массажист  (Марс),  </a:t>
            </a:r>
            <a:r>
              <a:rPr lang="ru-RU" dirty="0" smtClean="0"/>
              <a:t>экономист, бухгалтер </a:t>
            </a:r>
            <a:r>
              <a:rPr lang="ru-RU" dirty="0"/>
              <a:t>(Меркурий),  дизайнеры, модельеры, косметологи (Венера</a:t>
            </a:r>
            <a:r>
              <a:rPr lang="ru-RU" dirty="0" smtClean="0"/>
              <a:t>)</a:t>
            </a:r>
            <a:endParaRPr lang="ru-RU" dirty="0"/>
          </a:p>
          <a:p>
            <a:pPr algn="just"/>
            <a:r>
              <a:rPr lang="ru-RU" b="1" dirty="0" smtClean="0"/>
              <a:t>В  </a:t>
            </a:r>
            <a:r>
              <a:rPr lang="ru-RU" b="1" dirty="0"/>
              <a:t>3  доме:  </a:t>
            </a:r>
            <a:r>
              <a:rPr lang="ru-RU" dirty="0"/>
              <a:t>информация,  передача  и  обработка  знаний,  консультации,  </a:t>
            </a:r>
            <a:r>
              <a:rPr lang="ru-RU" dirty="0" smtClean="0"/>
              <a:t>недалекие поездки</a:t>
            </a:r>
            <a:r>
              <a:rPr lang="ru-RU" dirty="0"/>
              <a:t>,  практическое  обучение,  контакты  и  вообще  интеллектуальные  </a:t>
            </a:r>
            <a:r>
              <a:rPr lang="ru-RU" dirty="0" smtClean="0"/>
              <a:t>виды деятельности </a:t>
            </a:r>
            <a:r>
              <a:rPr lang="ru-RU" dirty="0"/>
              <a:t>и посредничество.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71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816488"/>
            <a:ext cx="108712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Положение  </a:t>
            </a:r>
            <a:r>
              <a:rPr lang="ru-RU" sz="2000" b="1" dirty="0"/>
              <a:t>управителя  </a:t>
            </a:r>
            <a:r>
              <a:rPr lang="ru-RU" sz="2000" b="1" dirty="0" err="1"/>
              <a:t>МС</a:t>
            </a:r>
            <a:r>
              <a:rPr lang="ru-RU" sz="2000" b="1" dirty="0"/>
              <a:t>  в  домах  натальной  карты  может  подсказывать  нам</a:t>
            </a:r>
          </a:p>
          <a:p>
            <a:pPr algn="just"/>
            <a:r>
              <a:rPr lang="ru-RU" sz="2000" b="1" dirty="0"/>
              <a:t>профессию  человека,  через  какую  сферу  лучше  достичь  результата,  как  лучше</a:t>
            </a:r>
          </a:p>
          <a:p>
            <a:pPr algn="just"/>
            <a:r>
              <a:rPr lang="ru-RU" sz="2000" b="1" dirty="0"/>
              <a:t>сделать карьеру.  </a:t>
            </a:r>
          </a:p>
          <a:p>
            <a:pPr algn="just"/>
            <a:r>
              <a:rPr lang="ru-RU" sz="2000" dirty="0"/>
              <a:t> </a:t>
            </a:r>
          </a:p>
          <a:p>
            <a:pPr algn="just"/>
            <a:r>
              <a:rPr lang="ru-RU" b="1" dirty="0"/>
              <a:t>В  4  доме</a:t>
            </a:r>
            <a:r>
              <a:rPr lang="ru-RU" dirty="0"/>
              <a:t>:  недвижимость,  сельское  хозяйство,  дом  и  семья,  интерьер,  </a:t>
            </a:r>
            <a:r>
              <a:rPr lang="ru-RU" dirty="0" smtClean="0"/>
              <a:t>гостиницы, маленькие  </a:t>
            </a:r>
            <a:r>
              <a:rPr lang="ru-RU" dirty="0"/>
              <a:t>дети  и  родители,  предки,  история.  Одно  из  указаний  на  </a:t>
            </a:r>
            <a:r>
              <a:rPr lang="ru-RU" dirty="0" smtClean="0"/>
              <a:t>наследственную профессию</a:t>
            </a:r>
            <a:r>
              <a:rPr lang="ru-RU" dirty="0"/>
              <a:t>. 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5 доме: </a:t>
            </a:r>
            <a:r>
              <a:rPr lang="ru-RU" dirty="0"/>
              <a:t>хобби, творчество, то, что доставляет удовольствие, развлечения и игры, </a:t>
            </a:r>
            <a:r>
              <a:rPr lang="ru-RU" dirty="0" smtClean="0"/>
              <a:t>в том </a:t>
            </a:r>
            <a:r>
              <a:rPr lang="ru-RU" dirty="0"/>
              <a:t>числе азартные, выступление на публике и на сцене (артисты, лекторы), лотерея </a:t>
            </a:r>
            <a:r>
              <a:rPr lang="ru-RU" dirty="0" smtClean="0"/>
              <a:t>и игра </a:t>
            </a:r>
            <a:r>
              <a:rPr lang="ru-RU" dirty="0"/>
              <a:t>на бирже.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6 доме: </a:t>
            </a:r>
            <a:r>
              <a:rPr lang="ru-RU" dirty="0"/>
              <a:t>благоприятное положение для карьеры и службы, человек  может  хорошо </a:t>
            </a:r>
            <a:r>
              <a:rPr lang="ru-RU" dirty="0" smtClean="0"/>
              <a:t> организовать  </a:t>
            </a:r>
            <a:r>
              <a:rPr lang="ru-RU" dirty="0"/>
              <a:t>свой  служебный  процесс,  у  него  повышенное  чувство  </a:t>
            </a:r>
            <a:r>
              <a:rPr lang="ru-RU" dirty="0" smtClean="0"/>
              <a:t>долга. Ежедневность  </a:t>
            </a:r>
            <a:r>
              <a:rPr lang="ru-RU" dirty="0"/>
              <a:t>и  рутина,  сюда  входят  все  направления  деятельности,  связанные  </a:t>
            </a:r>
            <a:r>
              <a:rPr lang="ru-RU" dirty="0" smtClean="0"/>
              <a:t>с гигиеной  </a:t>
            </a:r>
            <a:r>
              <a:rPr lang="ru-RU" dirty="0"/>
              <a:t>и  правильным  питанием,  медициной,  сферой  услуг  вообще,  </a:t>
            </a:r>
            <a:r>
              <a:rPr lang="ru-RU" dirty="0" smtClean="0"/>
              <a:t>различные ремонтные </a:t>
            </a:r>
            <a:r>
              <a:rPr lang="ru-RU" dirty="0"/>
              <a:t>мастерские, ветеринария; также в 6 доме возможен неквалифицированный труд, поэтому при связях 10 и 6 </a:t>
            </a:r>
            <a:r>
              <a:rPr lang="ru-RU" dirty="0" smtClean="0"/>
              <a:t>дома может  </a:t>
            </a:r>
            <a:r>
              <a:rPr lang="ru-RU" dirty="0"/>
              <a:t>оказаться,  что  призвание  человека  —  быть  наемным  </a:t>
            </a:r>
            <a:r>
              <a:rPr lang="ru-RU" dirty="0" smtClean="0"/>
              <a:t>работником, выполняющим </a:t>
            </a:r>
            <a:r>
              <a:rPr lang="ru-RU" dirty="0"/>
              <a:t>простую, но от этого не менее важную работу!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9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816488"/>
            <a:ext cx="108712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Положение  </a:t>
            </a:r>
            <a:r>
              <a:rPr lang="ru-RU" sz="2000" b="1" dirty="0"/>
              <a:t>управителя  </a:t>
            </a:r>
            <a:r>
              <a:rPr lang="ru-RU" sz="2000" b="1" dirty="0" err="1"/>
              <a:t>МС</a:t>
            </a:r>
            <a:r>
              <a:rPr lang="ru-RU" sz="2000" b="1" dirty="0"/>
              <a:t>  в  домах  натальной  карты  может  подсказывать  нам</a:t>
            </a:r>
          </a:p>
          <a:p>
            <a:pPr algn="just"/>
            <a:r>
              <a:rPr lang="ru-RU" sz="2000" b="1" dirty="0"/>
              <a:t>профессию  человека,  через  какую  сферу  лучше  достичь  результата,  как  лучше</a:t>
            </a:r>
          </a:p>
          <a:p>
            <a:pPr algn="just"/>
            <a:r>
              <a:rPr lang="ru-RU" sz="2000" b="1" dirty="0"/>
              <a:t>сделать карьеру.  </a:t>
            </a:r>
          </a:p>
          <a:p>
            <a:pPr algn="just"/>
            <a:r>
              <a:rPr lang="ru-RU" sz="2000" dirty="0"/>
              <a:t> </a:t>
            </a:r>
          </a:p>
          <a:p>
            <a:pPr algn="just"/>
            <a:r>
              <a:rPr lang="ru-RU" b="1" dirty="0"/>
              <a:t>В  7  доме:  </a:t>
            </a:r>
            <a:r>
              <a:rPr lang="ru-RU" dirty="0"/>
              <a:t>установление  партнерства  любой  сложности  и  степени,  работа  с  </a:t>
            </a:r>
            <a:r>
              <a:rPr lang="ru-RU" dirty="0" smtClean="0"/>
              <a:t>людьми, работа </a:t>
            </a:r>
            <a:r>
              <a:rPr lang="ru-RU" dirty="0"/>
              <a:t>тет-а-тет (консультирование, </a:t>
            </a:r>
            <a:r>
              <a:rPr lang="ru-RU" dirty="0" err="1"/>
              <a:t>коучинг</a:t>
            </a:r>
            <a:r>
              <a:rPr lang="ru-RU" dirty="0"/>
              <a:t>, адвокатура), культура. Могут </a:t>
            </a:r>
            <a:r>
              <a:rPr lang="ru-RU" dirty="0" smtClean="0"/>
              <a:t>завязывать связи  </a:t>
            </a:r>
            <a:r>
              <a:rPr lang="ru-RU" dirty="0"/>
              <a:t>на  самом  высоком  уровне  и  таким  образом  достигать  больших  высот.  </a:t>
            </a:r>
            <a:r>
              <a:rPr lang="ru-RU" dirty="0" smtClean="0"/>
              <a:t>Может означать </a:t>
            </a:r>
            <a:r>
              <a:rPr lang="ru-RU" dirty="0"/>
              <a:t>и престижный в глазах общества брак. 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 8  доме:  </a:t>
            </a:r>
            <a:r>
              <a:rPr lang="ru-RU" dirty="0"/>
              <a:t>все  опасные  профессии  (милиция,  пожарные),  связанные  с  кровью  </a:t>
            </a:r>
            <a:r>
              <a:rPr lang="ru-RU" dirty="0" smtClean="0"/>
              <a:t>и страхами  </a:t>
            </a:r>
            <a:r>
              <a:rPr lang="ru-RU" dirty="0"/>
              <a:t>(хирургия  и  медицина  катастроф),  с  большими  суммами  денег  (</a:t>
            </a:r>
            <a:r>
              <a:rPr lang="ru-RU" dirty="0" smtClean="0"/>
              <a:t>налоговые органы</a:t>
            </a:r>
            <a:r>
              <a:rPr lang="ru-RU" dirty="0"/>
              <a:t>,  банки,  страхование),  вопросами  смерти  (страхование,  ритуальные  </a:t>
            </a:r>
            <a:r>
              <a:rPr lang="ru-RU" dirty="0" smtClean="0"/>
              <a:t>услуги, оформление  </a:t>
            </a:r>
            <a:r>
              <a:rPr lang="ru-RU" dirty="0"/>
              <a:t>наследства)  и  сексом.  Финансовая  и  психологическая  поддержка  </a:t>
            </a:r>
            <a:r>
              <a:rPr lang="ru-RU" dirty="0" smtClean="0"/>
              <a:t>со стороны </a:t>
            </a:r>
            <a:r>
              <a:rPr lang="ru-RU" dirty="0"/>
              <a:t>партнеров и влиятельных лиц. </a:t>
            </a:r>
            <a:r>
              <a:rPr lang="ru-RU" dirty="0" smtClean="0"/>
              <a:t>Магия и эзотерика. Кладбище</a:t>
            </a:r>
            <a:endParaRPr lang="ru-RU" dirty="0"/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9 доме: </a:t>
            </a:r>
            <a:r>
              <a:rPr lang="ru-RU" dirty="0"/>
              <a:t>путешествия, законодательство, издатели, маркетологи и вообще все </a:t>
            </a:r>
            <a:r>
              <a:rPr lang="ru-RU" dirty="0" smtClean="0"/>
              <a:t>люди, которые  </a:t>
            </a:r>
            <a:r>
              <a:rPr lang="ru-RU" dirty="0"/>
              <a:t>могут  распространять  свою  информацию  на  очень  большое  </a:t>
            </a:r>
            <a:r>
              <a:rPr lang="ru-RU" dirty="0" smtClean="0"/>
              <a:t>количество людей </a:t>
            </a:r>
            <a:r>
              <a:rPr lang="ru-RU" dirty="0"/>
              <a:t>(работа в крупных СМИ), юриспруденция, дипломатия, высшее образование </a:t>
            </a:r>
            <a:r>
              <a:rPr lang="ru-RU" dirty="0" smtClean="0"/>
              <a:t>и исследовательская </a:t>
            </a:r>
            <a:r>
              <a:rPr lang="ru-RU" dirty="0"/>
              <a:t>деятельность в целом.</a:t>
            </a:r>
          </a:p>
          <a:p>
            <a:pPr algn="just"/>
            <a:r>
              <a:rPr lang="ru-RU" b="1" dirty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6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237" y="271582"/>
            <a:ext cx="11202785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Положение  </a:t>
            </a:r>
            <a:r>
              <a:rPr lang="ru-RU" sz="2000" b="1" dirty="0"/>
              <a:t>управителя  </a:t>
            </a:r>
            <a:r>
              <a:rPr lang="ru-RU" sz="2000" b="1" dirty="0" err="1"/>
              <a:t>МС</a:t>
            </a:r>
            <a:r>
              <a:rPr lang="ru-RU" sz="2000" b="1" dirty="0"/>
              <a:t>  в  домах  натальной  карты  может  подсказывать  нам</a:t>
            </a:r>
          </a:p>
          <a:p>
            <a:pPr algn="just"/>
            <a:r>
              <a:rPr lang="ru-RU" sz="2000" b="1" dirty="0"/>
              <a:t>профессию  человека,  через  какую  сферу  лучше  достичь  результата,  как  лучше</a:t>
            </a:r>
          </a:p>
          <a:p>
            <a:pPr algn="just"/>
            <a:r>
              <a:rPr lang="ru-RU" sz="2000" b="1" dirty="0"/>
              <a:t>сделать карьеру.  </a:t>
            </a:r>
          </a:p>
          <a:p>
            <a:pPr algn="just"/>
            <a:r>
              <a:rPr lang="ru-RU" sz="2000" dirty="0"/>
              <a:t> </a:t>
            </a:r>
          </a:p>
          <a:p>
            <a:pPr algn="just"/>
            <a:r>
              <a:rPr lang="ru-RU" b="1" dirty="0"/>
              <a:t>В 10 доме:</a:t>
            </a:r>
            <a:r>
              <a:rPr lang="ru-RU" dirty="0"/>
              <a:t> Это всегда сильное положение, когда управитель дома находится в </a:t>
            </a:r>
            <a:r>
              <a:rPr lang="ru-RU" dirty="0" err="1" smtClean="0"/>
              <a:t>самоми</a:t>
            </a:r>
            <a:r>
              <a:rPr lang="ru-RU" dirty="0" smtClean="0"/>
              <a:t> доме</a:t>
            </a:r>
            <a:r>
              <a:rPr lang="ru-RU" dirty="0"/>
              <a:t>,  государственная деятельность, лидерство или руководящее положение, </a:t>
            </a:r>
            <a:r>
              <a:rPr lang="ru-RU" dirty="0" smtClean="0"/>
              <a:t>умение строить  </a:t>
            </a:r>
            <a:r>
              <a:rPr lang="ru-RU" dirty="0"/>
              <a:t>эффективные  системы.  В  зависимости  от  планеты  -  управителя  </a:t>
            </a:r>
            <a:r>
              <a:rPr lang="ru-RU" dirty="0" smtClean="0"/>
              <a:t>можно говорить </a:t>
            </a:r>
            <a:r>
              <a:rPr lang="ru-RU" dirty="0"/>
              <a:t>о конкретной направленности в социальной сфере.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 11  доме:  </a:t>
            </a:r>
            <a:r>
              <a:rPr lang="ru-RU" dirty="0"/>
              <a:t>инновационные  технологии,  компьютерные  и  интернет  в  том  </a:t>
            </a:r>
            <a:r>
              <a:rPr lang="ru-RU" dirty="0" smtClean="0"/>
              <a:t>числе, астрология  </a:t>
            </a:r>
            <a:r>
              <a:rPr lang="ru-RU" dirty="0"/>
              <a:t>и  любые  способы  прогнозирования,  все  нестандартные    и  </a:t>
            </a:r>
            <a:r>
              <a:rPr lang="ru-RU" dirty="0" smtClean="0"/>
              <a:t>не вписывающиеся  </a:t>
            </a:r>
            <a:r>
              <a:rPr lang="ru-RU" dirty="0"/>
              <a:t>в  ваш  привычный  круг  жизни  профессии  и  </a:t>
            </a:r>
            <a:r>
              <a:rPr lang="ru-RU" dirty="0" smtClean="0"/>
              <a:t>направления деятельности</a:t>
            </a:r>
            <a:r>
              <a:rPr lang="ru-RU" dirty="0"/>
              <a:t>;  общественные  организации,  объединяющие  людей  со  </a:t>
            </a:r>
            <a:r>
              <a:rPr lang="ru-RU" dirty="0" smtClean="0"/>
              <a:t>схожими интересами </a:t>
            </a:r>
            <a:r>
              <a:rPr lang="ru-RU" dirty="0"/>
              <a:t>(клубы, кружки, сообщества), благотворительные организации.</a:t>
            </a:r>
          </a:p>
          <a:p>
            <a:pPr algn="just"/>
            <a:r>
              <a:rPr lang="ru-RU" b="1" dirty="0"/>
              <a:t> </a:t>
            </a:r>
          </a:p>
          <a:p>
            <a:pPr algn="just"/>
            <a:r>
              <a:rPr lang="ru-RU" b="1" dirty="0"/>
              <a:t>В  12  доме:  </a:t>
            </a:r>
            <a:r>
              <a:rPr lang="ru-RU" dirty="0"/>
              <a:t>все  тайные  и  скрытые  дела,  работа  с  конфиденциальной  </a:t>
            </a:r>
            <a:r>
              <a:rPr lang="ru-RU" dirty="0" smtClean="0"/>
              <a:t>информацией, медицина  </a:t>
            </a:r>
            <a:r>
              <a:rPr lang="ru-RU" dirty="0"/>
              <a:t>(работа  в  стационаре),  закрытые  учреждения  любого  типа  (от  больниц  </a:t>
            </a:r>
            <a:r>
              <a:rPr lang="ru-RU" dirty="0" smtClean="0"/>
              <a:t>до тюрем</a:t>
            </a:r>
            <a:r>
              <a:rPr lang="ru-RU" dirty="0"/>
              <a:t>,  от банков до </a:t>
            </a:r>
            <a:r>
              <a:rPr lang="ru-RU" dirty="0" err="1"/>
              <a:t>гос</a:t>
            </a:r>
            <a:r>
              <a:rPr lang="ru-RU" dirty="0"/>
              <a:t> и военных учреждений с проходной системой), </a:t>
            </a:r>
            <a:r>
              <a:rPr lang="ru-RU" dirty="0" smtClean="0"/>
              <a:t>психология, парапсихология </a:t>
            </a:r>
            <a:r>
              <a:rPr lang="ru-RU" dirty="0"/>
              <a:t>и эзотерика, отдых — в тихих местах на природе, в лесах и на </a:t>
            </a:r>
            <a:r>
              <a:rPr lang="ru-RU" dirty="0" smtClean="0"/>
              <a:t>морском берегу  </a:t>
            </a:r>
            <a:r>
              <a:rPr lang="ru-RU" dirty="0"/>
              <a:t>(санатории,  лечебницы,  пансионаты),  работа  вдали  от  дома  (</a:t>
            </a:r>
            <a:r>
              <a:rPr lang="ru-RU" dirty="0" smtClean="0"/>
              <a:t>полярники, моряки</a:t>
            </a:r>
            <a:r>
              <a:rPr lang="ru-RU" dirty="0"/>
              <a:t>,  космонавты),  Вообще  положение  в  12  доме  говорит  о  том,  что  </a:t>
            </a:r>
            <a:r>
              <a:rPr lang="ru-RU" dirty="0" smtClean="0"/>
              <a:t>социальная реализация </a:t>
            </a:r>
            <a:r>
              <a:rPr lang="ru-RU" dirty="0"/>
              <a:t>может быть несколько затруднена, потому что человек 12 дома не </a:t>
            </a:r>
            <a:r>
              <a:rPr lang="ru-RU" dirty="0" smtClean="0"/>
              <a:t>живет напоказ</a:t>
            </a:r>
            <a:r>
              <a:rPr lang="ru-RU" dirty="0"/>
              <a:t>, не живет для общества, больше — для себя, внутри себя. Часто такие люди </a:t>
            </a:r>
            <a:r>
              <a:rPr lang="ru-RU" dirty="0" smtClean="0"/>
              <a:t>не стремятся </a:t>
            </a:r>
            <a:r>
              <a:rPr lang="ru-RU" dirty="0"/>
              <a:t>быть на виду и их работа видна только узкому кругу людей.</a:t>
            </a:r>
          </a:p>
          <a:p>
            <a:pPr algn="just"/>
            <a:r>
              <a:rPr lang="ru-RU" b="1" dirty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0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95037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726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237" y="271582"/>
            <a:ext cx="1120278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Связи </a:t>
            </a:r>
            <a:r>
              <a:rPr lang="ru-RU" sz="2000" b="1" dirty="0"/>
              <a:t>10 дома - дома профессиональной реализации - с другими  </a:t>
            </a:r>
            <a:r>
              <a:rPr lang="ru-RU" sz="2000" b="1" dirty="0" smtClean="0"/>
              <a:t>домами</a:t>
            </a:r>
            <a:endParaRPr lang="ru-RU" b="1" dirty="0"/>
          </a:p>
          <a:p>
            <a:pPr algn="just"/>
            <a:r>
              <a:rPr lang="ru-RU" b="1" dirty="0"/>
              <a:t>10-1  </a:t>
            </a:r>
          </a:p>
          <a:p>
            <a:pPr algn="just"/>
            <a:r>
              <a:rPr lang="ru-RU" dirty="0" smtClean="0"/>
              <a:t>Это </a:t>
            </a:r>
            <a:r>
              <a:rPr lang="ru-RU" dirty="0"/>
              <a:t>формула социального успеха. Может быть известный ​актер, писатель, </a:t>
            </a:r>
            <a:r>
              <a:rPr lang="ru-RU" dirty="0" smtClean="0"/>
              <a:t>музыкант</a:t>
            </a:r>
            <a:r>
              <a:rPr lang="ru-RU" dirty="0"/>
              <a:t>, политик. ​Человек будет стремиться к определённому </a:t>
            </a:r>
            <a:r>
              <a:rPr lang="ru-RU" dirty="0" smtClean="0"/>
              <a:t>социальному положению</a:t>
            </a:r>
            <a:r>
              <a:rPr lang="ru-RU" dirty="0"/>
              <a:t>, и добьется его, если будет проявлять свою индивидуальность,  </a:t>
            </a:r>
            <a:r>
              <a:rPr lang="ru-RU" dirty="0" smtClean="0"/>
              <a:t>активность</a:t>
            </a:r>
            <a:r>
              <a:rPr lang="ru-RU" dirty="0"/>
              <a:t>, инициативу.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10-2 </a:t>
            </a:r>
          </a:p>
          <a:p>
            <a:pPr algn="just"/>
            <a:r>
              <a:rPr lang="ru-RU" dirty="0"/>
              <a:t>Умение вписаться в иерархию, занять свою нужную ступеньку и постепенно  </a:t>
            </a:r>
            <a:r>
              <a:rPr lang="ru-RU" dirty="0" smtClean="0"/>
              <a:t>двигаться </a:t>
            </a:r>
            <a:r>
              <a:rPr lang="ru-RU" dirty="0"/>
              <a:t>наверх. Это талант, который позволяет человеку завоевать доверие  </a:t>
            </a:r>
            <a:r>
              <a:rPr lang="ru-RU" dirty="0" smtClean="0"/>
              <a:t>вышестоящего </a:t>
            </a:r>
            <a:r>
              <a:rPr lang="ru-RU" dirty="0"/>
              <a:t>начальства, это, как говорят “кредит доверия”. Человек </a:t>
            </a:r>
            <a:r>
              <a:rPr lang="ru-RU" dirty="0" smtClean="0"/>
              <a:t>пользуется поддержкой</a:t>
            </a:r>
            <a:r>
              <a:rPr lang="ru-RU" dirty="0"/>
              <a:t>, продвигается по службе и получает высокие должности. Человек                  может получать доходы, связанные с его ​известностью, авторитетом, высоким </a:t>
            </a:r>
            <a:r>
              <a:rPr lang="ru-RU" dirty="0" smtClean="0"/>
              <a:t>положением</a:t>
            </a:r>
            <a:r>
              <a:rPr lang="ru-RU" dirty="0"/>
              <a:t>​ и, вообще говоря, ​доходы от профессий по призванию. 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b="1" dirty="0"/>
              <a:t>10-3 </a:t>
            </a:r>
          </a:p>
          <a:p>
            <a:pPr algn="just"/>
            <a:r>
              <a:rPr lang="ru-RU" dirty="0"/>
              <a:t>Успех в интеллектуальных занятиях, в умственных видах деятельности.  </a:t>
            </a:r>
            <a:r>
              <a:rPr lang="ru-RU" dirty="0" smtClean="0"/>
              <a:t>Профессия </a:t>
            </a:r>
            <a:r>
              <a:rPr lang="ru-RU" dirty="0"/>
              <a:t>может быть связана с ​интеллектуальным трудом - это может быть  </a:t>
            </a:r>
            <a:r>
              <a:rPr lang="ru-RU" dirty="0" smtClean="0"/>
              <a:t>журналистика</a:t>
            </a:r>
            <a:r>
              <a:rPr lang="ru-RU" dirty="0"/>
              <a:t>, наука, труд писателя.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b="1" dirty="0"/>
              <a:t>10-4 </a:t>
            </a:r>
          </a:p>
          <a:p>
            <a:pPr algn="just"/>
            <a:r>
              <a:rPr lang="ru-RU" dirty="0"/>
              <a:t>Успешное решение вопросов, связанных с недвижимостью. Человек сможет  </a:t>
            </a:r>
            <a:r>
              <a:rPr lang="ru-RU" dirty="0" smtClean="0"/>
              <a:t>решать </a:t>
            </a:r>
            <a:r>
              <a:rPr lang="ru-RU" dirty="0"/>
              <a:t>жилищные проблемы, у него будут хорошие условия жизни, возможно   </a:t>
            </a:r>
            <a:r>
              <a:rPr lang="ru-RU" dirty="0" smtClean="0"/>
              <a:t>профессия </a:t>
            </a:r>
            <a:r>
              <a:rPr lang="ru-RU" dirty="0"/>
              <a:t>связана с недвижимостью​. ​Руководящая должность на достаточно  </a:t>
            </a:r>
            <a:r>
              <a:rPr lang="ru-RU" dirty="0" smtClean="0"/>
              <a:t>высоком </a:t>
            </a:r>
            <a:r>
              <a:rPr lang="ru-RU" dirty="0"/>
              <a:t>уровне позволяет человеку иметь какое-то особое жильё. ​Профессия                 </a:t>
            </a:r>
            <a:r>
              <a:rPr lang="ru-RU" dirty="0" smtClean="0"/>
              <a:t>позволяет </a:t>
            </a:r>
            <a:r>
              <a:rPr lang="ru-RU" dirty="0"/>
              <a:t>человеку работать дома. </a:t>
            </a:r>
          </a:p>
          <a:p>
            <a:pPr algn="just"/>
            <a:r>
              <a:rPr lang="ru-RU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85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237" y="557900"/>
            <a:ext cx="1120278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Связи </a:t>
            </a:r>
            <a:r>
              <a:rPr lang="ru-RU" sz="2000" b="1" dirty="0"/>
              <a:t>10 дома - дома профессиональной реализации - с другими  </a:t>
            </a:r>
            <a:r>
              <a:rPr lang="ru-RU" sz="2000" b="1" dirty="0" smtClean="0"/>
              <a:t>домами</a:t>
            </a:r>
            <a:endParaRPr lang="ru-RU" b="1" dirty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10-5 </a:t>
            </a:r>
            <a:endParaRPr lang="ru-RU" b="1" dirty="0"/>
          </a:p>
          <a:p>
            <a:pPr algn="just"/>
            <a:r>
              <a:rPr lang="ru-RU" dirty="0" smtClean="0"/>
              <a:t>Человек </a:t>
            </a:r>
            <a:r>
              <a:rPr lang="ru-RU" dirty="0"/>
              <a:t>имеет успех в профессии, как правило, в публичной - ​актер,    </a:t>
            </a:r>
            <a:r>
              <a:rPr lang="ru-RU" dirty="0" smtClean="0"/>
              <a:t>преподаватель </a:t>
            </a:r>
            <a:r>
              <a:rPr lang="ru-RU" dirty="0"/>
              <a:t>в </a:t>
            </a:r>
            <a:r>
              <a:rPr lang="ru-RU" dirty="0" err="1"/>
              <a:t>ВУзе</a:t>
            </a:r>
            <a:r>
              <a:rPr lang="ru-RU" dirty="0"/>
              <a:t>, учитель в школе. ​Профессия связана с ​организацией   </a:t>
            </a:r>
            <a:r>
              <a:rPr lang="ru-RU" dirty="0" smtClean="0"/>
              <a:t>мероприятий</a:t>
            </a:r>
            <a:r>
              <a:rPr lang="ru-RU" dirty="0"/>
              <a:t>​ или ​работой с детьми. 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10-6 </a:t>
            </a:r>
          </a:p>
          <a:p>
            <a:pPr algn="just"/>
            <a:r>
              <a:rPr lang="ru-RU" dirty="0" smtClean="0"/>
              <a:t>Формула </a:t>
            </a:r>
            <a:r>
              <a:rPr lang="ru-RU" dirty="0"/>
              <a:t>​хорошего руководителя​, у которого в подчинении находится хотя бы  </a:t>
            </a:r>
            <a:r>
              <a:rPr lang="ru-RU" dirty="0" smtClean="0"/>
              <a:t>несколько </a:t>
            </a:r>
            <a:r>
              <a:rPr lang="ru-RU" dirty="0"/>
              <a:t>человек. Также связь этих домов говорит о том, что ​работая в найме​,   </a:t>
            </a:r>
            <a:r>
              <a:rPr lang="ru-RU" dirty="0" smtClean="0"/>
              <a:t>можно </a:t>
            </a:r>
            <a:r>
              <a:rPr lang="ru-RU" dirty="0"/>
              <a:t>построить неплохую карьеру.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10-7 </a:t>
            </a:r>
          </a:p>
          <a:p>
            <a:pPr algn="just"/>
            <a:r>
              <a:rPr lang="ru-RU" dirty="0" smtClean="0"/>
              <a:t>Профессиональная </a:t>
            </a:r>
            <a:r>
              <a:rPr lang="ru-RU" dirty="0"/>
              <a:t>реализация будет идти через ​работу с другими людьми: </a:t>
            </a:r>
            <a:r>
              <a:rPr lang="ru-RU" dirty="0" smtClean="0"/>
              <a:t>консультирование</a:t>
            </a:r>
            <a:r>
              <a:rPr lang="ru-RU" dirty="0"/>
              <a:t>, бизнес-партнерство, работа с клиентами тет-а-тет​. </a:t>
            </a:r>
            <a:r>
              <a:rPr lang="ru-RU" dirty="0" smtClean="0"/>
              <a:t>Для того </a:t>
            </a:r>
            <a:r>
              <a:rPr lang="ru-RU" dirty="0"/>
              <a:t>чтобы карьера удалась, необходимо развивать дипломатические качества:   </a:t>
            </a:r>
            <a:r>
              <a:rPr lang="ru-RU" dirty="0" smtClean="0"/>
              <a:t>умение </a:t>
            </a:r>
            <a:r>
              <a:rPr lang="ru-RU" dirty="0"/>
              <a:t>общаться и договариваться. 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10-8 </a:t>
            </a:r>
          </a:p>
          <a:p>
            <a:pPr algn="just"/>
            <a:r>
              <a:rPr lang="ru-RU" dirty="0" smtClean="0"/>
              <a:t>Благоприятные </a:t>
            </a:r>
            <a:r>
              <a:rPr lang="ru-RU" dirty="0"/>
              <a:t>указания на профессию, связанную с ​</a:t>
            </a:r>
            <a:r>
              <a:rPr lang="ru-RU" dirty="0" smtClean="0"/>
              <a:t>банковской деятельностью</a:t>
            </a:r>
            <a:r>
              <a:rPr lang="ru-RU" dirty="0"/>
              <a:t>​, со ​страхованием​, в ​финансовом секторе​, а также все ​опасные   </a:t>
            </a:r>
            <a:r>
              <a:rPr lang="ru-RU" dirty="0" smtClean="0"/>
              <a:t>профессии </a:t>
            </a:r>
            <a:r>
              <a:rPr lang="ru-RU" dirty="0"/>
              <a:t>и бизнес​. Кроме того, это указание на ​руководителя высокого  </a:t>
            </a:r>
            <a:r>
              <a:rPr lang="ru-RU" dirty="0" smtClean="0"/>
              <a:t>ранга</a:t>
            </a:r>
            <a:r>
              <a:rPr lang="ru-RU" dirty="0"/>
              <a:t>,​ связанного большой материальной ответственностью.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24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237" y="724155"/>
            <a:ext cx="1120278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Связи </a:t>
            </a:r>
            <a:r>
              <a:rPr lang="ru-RU" sz="2000" b="1" dirty="0"/>
              <a:t>10 дома - дома профессиональной реализации - с другими  </a:t>
            </a:r>
            <a:r>
              <a:rPr lang="ru-RU" sz="2000" b="1" dirty="0" smtClean="0"/>
              <a:t>домами</a:t>
            </a:r>
            <a:endParaRPr lang="ru-RU" b="1" dirty="0"/>
          </a:p>
          <a:p>
            <a:pPr algn="just"/>
            <a:endParaRPr lang="ru-RU" b="1" dirty="0" smtClean="0"/>
          </a:p>
          <a:p>
            <a:pPr algn="just"/>
            <a:r>
              <a:rPr lang="ru-RU" b="1" dirty="0"/>
              <a:t>10-9 </a:t>
            </a:r>
          </a:p>
          <a:p>
            <a:pPr algn="just"/>
            <a:r>
              <a:rPr lang="ru-RU" dirty="0" smtClean="0"/>
              <a:t>Профессия </a:t>
            </a:r>
            <a:r>
              <a:rPr lang="ru-RU" dirty="0"/>
              <a:t>может быть связана с ​наукой, высшим образованием,  </a:t>
            </a:r>
            <a:r>
              <a:rPr lang="ru-RU" dirty="0" smtClean="0"/>
              <a:t>заграничными </a:t>
            </a:r>
            <a:r>
              <a:rPr lang="ru-RU" dirty="0"/>
              <a:t>связями​. Строить карьеру лучше в международной компании,    </a:t>
            </a:r>
            <a:r>
              <a:rPr lang="ru-RU" dirty="0" smtClean="0"/>
              <a:t>также </a:t>
            </a:r>
            <a:r>
              <a:rPr lang="ru-RU" dirty="0"/>
              <a:t>это может быть ​ работа в издательстве, работа с иностранцами.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 smtClean="0"/>
              <a:t>10-10 </a:t>
            </a:r>
            <a:r>
              <a:rPr lang="ru-RU" dirty="0" smtClean="0"/>
              <a:t> </a:t>
            </a:r>
            <a:endParaRPr lang="ru-RU" dirty="0"/>
          </a:p>
          <a:p>
            <a:pPr algn="just"/>
            <a:r>
              <a:rPr lang="ru-RU" dirty="0"/>
              <a:t>Хороший ​рост карьеры​, профессиональное </a:t>
            </a:r>
            <a:r>
              <a:rPr lang="ru-RU" dirty="0" smtClean="0"/>
              <a:t>совершенствование. Покровительство </a:t>
            </a:r>
            <a:r>
              <a:rPr lang="ru-RU" dirty="0"/>
              <a:t>старших по возрасту, по положению, по должности, а также со     </a:t>
            </a:r>
            <a:r>
              <a:rPr lang="ru-RU" dirty="0" smtClean="0"/>
              <a:t>стороны </a:t>
            </a:r>
            <a:r>
              <a:rPr lang="ru-RU" dirty="0"/>
              <a:t>матери. Стремление к ​руководящим должностям.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10-11 </a:t>
            </a:r>
          </a:p>
          <a:p>
            <a:pPr algn="just"/>
            <a:r>
              <a:rPr lang="ru-RU" dirty="0"/>
              <a:t>Высокое покровительство, дружеское расположение старших по возрасту и </a:t>
            </a:r>
            <a:r>
              <a:rPr lang="ru-RU" dirty="0" smtClean="0"/>
              <a:t>положению</a:t>
            </a:r>
            <a:r>
              <a:rPr lang="ru-RU" dirty="0"/>
              <a:t>, со стороны начальства. Профессиональная реализация может быть </a:t>
            </a:r>
            <a:r>
              <a:rPr lang="ru-RU" dirty="0" smtClean="0"/>
              <a:t>связана </a:t>
            </a:r>
            <a:r>
              <a:rPr lang="ru-RU" dirty="0"/>
              <a:t>с работой в ​</a:t>
            </a:r>
            <a:r>
              <a:rPr lang="ru-RU" dirty="0" err="1"/>
              <a:t>айти</a:t>
            </a:r>
            <a:r>
              <a:rPr lang="ru-RU" dirty="0"/>
              <a:t>, с новыми технологиями, в авиации, в кругу  </a:t>
            </a:r>
            <a:r>
              <a:rPr lang="ru-RU" dirty="0" smtClean="0"/>
              <a:t>единомышленников</a:t>
            </a:r>
            <a:r>
              <a:rPr lang="ru-RU" dirty="0"/>
              <a:t>, а также может быть успех в астрологии. 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10-12 </a:t>
            </a:r>
          </a:p>
          <a:p>
            <a:pPr algn="just"/>
            <a:r>
              <a:rPr lang="ru-RU" dirty="0"/>
              <a:t>Успех и карьера во всех ​творческих профессиях, медицине, психологии,  </a:t>
            </a:r>
            <a:r>
              <a:rPr lang="ru-RU" dirty="0" smtClean="0"/>
              <a:t>мореплавании</a:t>
            </a:r>
            <a:r>
              <a:rPr lang="ru-RU" dirty="0"/>
              <a:t>, химии, фармакологии, гостиничном бизнесе, парфюмерии.  </a:t>
            </a:r>
            <a:r>
              <a:rPr lang="ru-RU" dirty="0" smtClean="0"/>
              <a:t>Удачная </a:t>
            </a:r>
            <a:r>
              <a:rPr lang="ru-RU" dirty="0"/>
              <a:t>профессиональная деятельность в ​закрытых учреждениях и секретных  </a:t>
            </a:r>
            <a:r>
              <a:rPr lang="ru-RU" dirty="0" smtClean="0"/>
              <a:t>службах </a:t>
            </a:r>
            <a:r>
              <a:rPr lang="ru-RU" dirty="0"/>
              <a:t>(включая налоговые службы), карьера в благотворительных </a:t>
            </a:r>
            <a:r>
              <a:rPr lang="ru-RU" dirty="0" smtClean="0"/>
              <a:t>организациях</a:t>
            </a:r>
            <a:r>
              <a:rPr lang="ru-RU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6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4209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ПЛАНЕТ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367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61286" y="2471986"/>
            <a:ext cx="76982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НАШЕ ВРЕМЯ СУЩЕСТВУЕТ ОГРОМНОЕ КОЛИЧЕСТВО ПРОФЕССИЙ И С КАЖДЫМ ДНЁМ ИХ СТАНОВИТСЯ ВСЁ БОЛЬШЕ И БОЛЬШЕ. Я БУДУ ДАВАТЬ ВАМ КЛЮЧЕВОЕ ЗЕРНО, ВЫ СО СВОЕЙ СТОРОНЫ «ПИРОГИ ПЕКИТЕ» САМОСТОЯТЕЛЬНО, РАСШИРЯЯ МЫСЛЬ И ВЫБИРАЯ НАПРАВЛЕНИЕ ПО СПОСОБНОСТЯМ И ЖЕЛАНИЮ.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72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83550" y="420763"/>
            <a:ext cx="596543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СОЛНЦА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 smtClean="0"/>
              <a:t>Так </a:t>
            </a:r>
            <a:r>
              <a:rPr lang="ru-RU" sz="1400" dirty="0"/>
              <a:t>как Солнце является главным представителем Солнечной системы, то и представителям этой планеты нравится находиться в центре внимания и событий. Солнце всегда будет тянуть к лидерству и проявлению себя «выше, ярче, </a:t>
            </a:r>
            <a:r>
              <a:rPr lang="ru-RU" sz="1400" dirty="0" smtClean="0"/>
              <a:t>заметнее»</a:t>
            </a:r>
          </a:p>
          <a:p>
            <a:pPr algn="just"/>
            <a:r>
              <a:rPr lang="ru-RU" sz="1400" dirty="0" smtClean="0"/>
              <a:t>Профессии Солнца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Организация чего-либо на личной харизме и </a:t>
            </a:r>
            <a:r>
              <a:rPr lang="ru-RU" sz="1400" dirty="0" err="1"/>
              <a:t>самопрезентации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Публичная деятельность от слова «</a:t>
            </a:r>
            <a:r>
              <a:rPr lang="ru-RU" sz="1400" dirty="0" err="1"/>
              <a:t>звездить</a:t>
            </a:r>
            <a:r>
              <a:rPr lang="ru-RU" sz="1400" dirty="0" smtClean="0"/>
              <a:t>».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Предприниматели, бизнесмены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Руководящие должности и высокие посты, политики в том числе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Создание и ведение проектов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Мир творчества и искусств, театр, эстрада, область киноискусства, актёрское ремесло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Индустрия развлечений и праздников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Шоу - бизнес – директор, продюсер, организатор, менеджмент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Работа, связанная с детьми, воспитанием молодёжи и играми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Ювелиры или преуспевающие в ремесле, благодаря своим "золотым рукам</a:t>
            </a:r>
            <a:r>
              <a:rPr lang="ru-RU" sz="1400" dirty="0" smtClean="0"/>
              <a:t>".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Элитная и дорогая продукция, эксклюзивные товары, предметы роскоши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Товары для отдыха, отпуска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Спорт для удовольствия и развлечений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 </a:t>
            </a:r>
            <a:r>
              <a:rPr lang="ru-RU" sz="1400" dirty="0"/>
              <a:t>Всё, привлекающее внимание - иллюминация, салюты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огнём и температурами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Отопительные и световое оборудование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Врачебная деятельность – кардиология.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77340" y="1275829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22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83550" y="351115"/>
            <a:ext cx="600250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ЛУНЫ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Луна – самая заботливая из всех планет и отвечает за человеческие потребности. Она обязательно работает с душой, старается окружить теплом и уютом, транслирует мягкость и комфорт. Вызывает доверие, способна помогать, сопереживать и сочувствовать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Профессии Луны: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Продукты питания – выращивание, производство, продажа, приготовление </a:t>
            </a:r>
            <a:r>
              <a:rPr lang="ru-RU" sz="1400" dirty="0" smtClean="0"/>
              <a:t>еды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Вода, жидкости, молоко, напитки, из </a:t>
            </a:r>
            <a:r>
              <a:rPr lang="ru-RU" sz="1400" dirty="0" err="1"/>
              <a:t>алко</a:t>
            </a:r>
            <a:r>
              <a:rPr lang="ru-RU" sz="1400" dirty="0"/>
              <a:t> </a:t>
            </a:r>
            <a:r>
              <a:rPr lang="ru-RU" sz="1400" dirty="0" smtClean="0"/>
              <a:t>– пиво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Сфера услуг и бытового </a:t>
            </a:r>
            <a:r>
              <a:rPr lang="ru-RU" sz="1400" dirty="0" smtClean="0"/>
              <a:t>обслуживания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беременными и </a:t>
            </a:r>
            <a:r>
              <a:rPr lang="ru-RU" sz="1400" dirty="0" smtClean="0"/>
              <a:t>роженицами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детьми - преподавание, воспитание, д/сады, няни, детские вещи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Товары народного </a:t>
            </a:r>
            <a:r>
              <a:rPr lang="ru-RU" sz="1400" dirty="0" smtClean="0"/>
              <a:t>потребления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Домашнее хозяйство - агентство по подбору персонала, </a:t>
            </a:r>
            <a:r>
              <a:rPr lang="ru-RU" sz="1400" dirty="0" err="1"/>
              <a:t>клининг</a:t>
            </a:r>
            <a:r>
              <a:rPr lang="ru-RU" sz="1400" dirty="0"/>
              <a:t>, помощники по домашнему хозяйству</a:t>
            </a:r>
            <a:r>
              <a:rPr lang="ru-RU" sz="1400" dirty="0" smtClean="0"/>
              <a:t>,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Продажа/изготовление бытовых вещей - кухонная утварь, вещи домашнего обихода, предметы первой необходимости, обычная ежедневная посуда и постельные принадлежности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Благоустройство домов, придомовой </a:t>
            </a:r>
            <a:r>
              <a:rPr lang="ru-RU" sz="1400" dirty="0" smtClean="0"/>
              <a:t>территории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Гостиницы и общественное питание - рестораны, столовые и т.д.🔸Социальные службы - красный крест, служба адаптации, пенсионный фонд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Обслуживающий персонал - медсестра, сиделка, забота/уход за чем-либо, </a:t>
            </a:r>
            <a:r>
              <a:rPr lang="ru-RU" sz="1400" dirty="0" smtClean="0"/>
              <a:t>кем-либо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Любые виды творчества - (кино, фото, живопись, танцы)🔸Медицина и </a:t>
            </a:r>
            <a:r>
              <a:rPr lang="ru-RU" sz="1400" dirty="0" smtClean="0"/>
              <a:t>фармацевтика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-949640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946342" y="2071578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4368" y="5060450"/>
            <a:ext cx="78653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🔸Психология (работа с чужими эмоциями и чувствами)</a:t>
            </a:r>
          </a:p>
          <a:p>
            <a:pPr algn="just"/>
            <a:r>
              <a:rPr lang="ru-RU" sz="1400" dirty="0"/>
              <a:t>🔸Эзотерика</a:t>
            </a:r>
          </a:p>
          <a:p>
            <a:pPr algn="just"/>
            <a:r>
              <a:rPr lang="ru-RU" sz="1400" dirty="0"/>
              <a:t>🔸Педагогика</a:t>
            </a:r>
          </a:p>
          <a:p>
            <a:pPr algn="just"/>
            <a:r>
              <a:rPr lang="ru-RU" sz="1400" dirty="0"/>
              <a:t>🔸Взаимодействие с народом</a:t>
            </a:r>
          </a:p>
          <a:p>
            <a:pPr algn="just"/>
            <a:r>
              <a:rPr lang="ru-RU" sz="1400" dirty="0"/>
              <a:t>🔸Работа в домашних условиях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034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0970" y="192163"/>
            <a:ext cx="10988173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МЕРКУРИЯ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Лучший из всех планет, кто работает с информацией</a:t>
            </a:r>
            <a:r>
              <a:rPr lang="ru-RU" sz="1400" dirty="0" smtClean="0"/>
              <a:t>. Постоянно </a:t>
            </a:r>
            <a:r>
              <a:rPr lang="ru-RU" sz="1400" dirty="0"/>
              <a:t>нуждается в смене обстановки и чтобы вокруг него непременно циркулировал воздух. Непоседливый, </a:t>
            </a:r>
            <a:r>
              <a:rPr lang="ru-RU" sz="1400" dirty="0" smtClean="0"/>
              <a:t>любопытный, живой и лёгкий. Контакт найдёт с любым. При этом может </a:t>
            </a:r>
            <a:r>
              <a:rPr lang="ru-RU" sz="1400" dirty="0"/>
              <a:t>успешно заниматься рутиной и ему важно чувствовать землю под ногами. Прекрасно работает с деталями, аналитикой и ответственный работник.— В системе ценностей ставка на ум, знания, коммуникации, связи, с помощью этого делает карьеру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Профессии </a:t>
            </a:r>
            <a:r>
              <a:rPr lang="ru-RU" sz="1400" dirty="0"/>
              <a:t>Меркурия</a:t>
            </a:r>
            <a:r>
              <a:rPr lang="ru-RU" sz="1400" dirty="0" smtClean="0"/>
              <a:t>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связана с обработкой информации, текстом - переводчики, журналисты, писатели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Профессии, связанные с речью и разговорами – консультирование, </a:t>
            </a:r>
            <a:r>
              <a:rPr lang="ru-RU" sz="1400" dirty="0" err="1"/>
              <a:t>колл</a:t>
            </a:r>
            <a:r>
              <a:rPr lang="ru-RU" sz="1400" dirty="0"/>
              <a:t>-центры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документами, договорами и проверяющие инспекции (налоговая т.д</a:t>
            </a:r>
            <a:r>
              <a:rPr lang="ru-RU" sz="1400" dirty="0" smtClean="0"/>
              <a:t>.).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Типография, печатная продукция, писчебумажные товары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Мелкая розничная торговля, продажи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Предпринимательство, банальный мелкий бизнес "купи-продай", коммерция (имеют вкус к выгодным сделкам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Посредники - брокер, маклер, дилер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Связь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Транспортная сфера, логистика, перемещение - дороги, городской транспорт, автомобиль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Профессии, связанные с командировками и поездками, путешествиями и экспедициями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руками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техникой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Медицина – терапия, младший обсуживающий персонал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Может стать неплохим теле- и радиокомментатором, имея хороший мелодичный голос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цифрами - бухгалтерия и финансы (Дева</a:t>
            </a:r>
            <a:r>
              <a:rPr lang="ru-RU" sz="1400" dirty="0" smtClean="0"/>
              <a:t>)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Аналитика, сортировка, сбор информации, данных, </a:t>
            </a:r>
            <a:r>
              <a:rPr lang="ru-RU" sz="1400" dirty="0" smtClean="0"/>
              <a:t>расчётов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Офисная работа и делопроизводство, помощники, узкие специалисты, менеджмент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Учебные центры и сервисы, преподавание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Сфера услуг и обслуживания, </a:t>
            </a:r>
            <a:r>
              <a:rPr lang="ru-RU" sz="1400" dirty="0" err="1"/>
              <a:t>клининг</a:t>
            </a:r>
            <a:r>
              <a:rPr lang="ru-RU" sz="1400" dirty="0"/>
              <a:t> (Дева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ЗОЖ - направления (Дева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Блогеры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Разведение и забота о животных (Дева).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086" y="4063849"/>
            <a:ext cx="5818512" cy="5878886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11043315" y="5247389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9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7484" y="420763"/>
            <a:ext cx="658525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ВЕНЕРЫ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Самая материально нацеленная из всех планет. Талантливая, умеет и работать, и находить контакт с людьми. Важно, чтобы обстановка вокруг располагала, радовала глаз, давала состояние комфорта и никаких конфликтов вокруг. Работа должна приносить удовольствие и обязательно достойную </a:t>
            </a:r>
            <a:r>
              <a:rPr lang="ru-RU" sz="1400" dirty="0" smtClean="0"/>
              <a:t>оплату.</a:t>
            </a:r>
            <a:endParaRPr lang="ru-RU" sz="1400" dirty="0"/>
          </a:p>
          <a:p>
            <a:pPr algn="just"/>
            <a:r>
              <a:rPr lang="ru-RU" sz="1400" dirty="0" smtClean="0"/>
              <a:t>Профессии Венеры: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Сельское хозяйство и животноводство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Садоводство, ландшафтный дизайн, цветоводство, недра земли поверхностные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Сфера красоты - салоны красоты, косметология, косметика (но не парфюмерия</a:t>
            </a:r>
            <a:r>
              <a:rPr lang="ru-RU" sz="1400" dirty="0" smtClean="0"/>
              <a:t>!).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Рестораны, кулинария, </a:t>
            </a:r>
            <a:r>
              <a:rPr lang="ru-RU" sz="1400" dirty="0" err="1"/>
              <a:t>вкусняшки</a:t>
            </a:r>
            <a:r>
              <a:rPr lang="ru-RU" sz="1400" dirty="0"/>
              <a:t>, сладости и кондитерское производство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Дегустация вин и продуктов – гурманство, ресторанный критик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Одежда - мода и дизайн, ткани, текстильная промышленность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Женские товары - украшения, белье, галантерея и аксессуары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Косметика и косметология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Красивая продукция и услуги, работа с женщинами. Комбинация здоровье + красота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Дизайн интерьеров, оформление (мебель, отделочные материалы, посуда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Сфера искусства и творчества – живопись. танцы, балет, предметы искусства, учреждения культуры, актёрские профессии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Ремесло - придание формы, работа с натуральными материалами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Декоративно-прикладное пр-во, парковая архитектура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Экономика, банки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ЗАГС, служба знакомств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людьми, дипломатия, урегулирование конфликтов, протекция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Обучение и консультирование по этикету, эстетике, </a:t>
            </a:r>
            <a:r>
              <a:rPr lang="ru-RU" sz="1400" dirty="0" err="1"/>
              <a:t>визуалу</a:t>
            </a:r>
            <a:r>
              <a:rPr lang="ru-RU" sz="1400" dirty="0"/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145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9267653" y="1494626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84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81246" y="420763"/>
            <a:ext cx="538401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МАРСА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Марс – первопроходец, самый активный из всех планет</a:t>
            </a:r>
            <a:r>
              <a:rPr lang="ru-RU" sz="1400" dirty="0" smtClean="0"/>
              <a:t>. Ему </a:t>
            </a:r>
            <a:r>
              <a:rPr lang="ru-RU" sz="1400" dirty="0"/>
              <a:t>пригодны все профессии, требующие смелости и храбрости, риска и мужества, решительности и самоуверенности</a:t>
            </a:r>
            <a:r>
              <a:rPr lang="ru-RU" sz="1400" dirty="0" smtClean="0"/>
              <a:t>. Работа </a:t>
            </a:r>
            <a:r>
              <a:rPr lang="ru-RU" sz="1400" dirty="0"/>
              <a:t>обязательно должна быть динамичной, позволять проявлять волю и выпускать всю </a:t>
            </a:r>
            <a:r>
              <a:rPr lang="ru-RU" sz="1400" dirty="0" smtClean="0"/>
              <a:t>энергию.</a:t>
            </a:r>
          </a:p>
          <a:p>
            <a:pPr algn="just"/>
            <a:r>
              <a:rPr lang="ru-RU" sz="1400" dirty="0" smtClean="0"/>
              <a:t>Профессии Марса: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Предпринимательство, работа на себя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Бизнес на нервах, там, где есть риск и конкурентная борьба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Лидерские позиции, от которых зависит старт и скорость развития проекта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Спорт, соревнования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Металлургия и работа с металлом, сталь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Силовые ведомства, полиция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Армия, оружие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Рискованные и опасные профессии - пожарные, МЧС, </a:t>
            </a:r>
            <a:r>
              <a:rPr lang="ru-RU" sz="1400" dirty="0" err="1"/>
              <a:t>каскадеры</a:t>
            </a:r>
            <a:r>
              <a:rPr lang="ru-RU" sz="1400" dirty="0"/>
              <a:t>, автогонщики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Медицина – хирурги, массажисты, костоправы, травматологи и все профессии, связанные с физикой тела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Машиностроение, знание техники, механика, мастерские по ремонту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Технические профессии и ремёсла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острыми предметами, инструментами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</a:t>
            </a:r>
            <a:r>
              <a:rPr lang="ru-RU" sz="1400" dirty="0" err="1"/>
              <a:t>огнем</a:t>
            </a:r>
            <a:r>
              <a:rPr lang="ru-RU" sz="1400" dirty="0"/>
              <a:t>, в горячих цехах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Физический труд, где требуется сила и выносливость.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608338" y="1604303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1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83550" y="420763"/>
            <a:ext cx="588913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ЮПИТЕРА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Юпитер – честный, справедливый, благородный, щедрый и доброжелательный. Будет хорошо, чтобы на работе его уважали и ценили, а также позволяли транслировать свой авторитет и значимость. Любая рутина точно не для него, больше динамики и амбиций в работе. Будет отлично справляться с масштабными </a:t>
            </a:r>
            <a:r>
              <a:rPr lang="ru-RU" sz="1400" dirty="0" smtClean="0"/>
              <a:t>задачами.</a:t>
            </a:r>
          </a:p>
          <a:p>
            <a:pPr algn="just"/>
            <a:r>
              <a:rPr lang="ru-RU" sz="1400" dirty="0" smtClean="0"/>
              <a:t>Профессии Юпитера: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Менеджеры высокого звена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в крупных компаниях и производствах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Сфера образования, преподавательская деятельность в ВУЗе (учёный, тренер, </a:t>
            </a:r>
            <a:r>
              <a:rPr lang="ru-RU" sz="1400" dirty="0" err="1"/>
              <a:t>коуч</a:t>
            </a:r>
            <a:r>
              <a:rPr lang="ru-RU" sz="1400" dirty="0"/>
              <a:t>, философ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Юридические профессии и законодательная деятельность (кроме прокуратуры и судов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Публичная, общественная и идеологическая деятельности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Издательская, писательская и журналистская деятельность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Туристический бизнес - исследователи, путешественники, гиды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Маркетинг - реклама, пиар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Брендированные</a:t>
            </a:r>
            <a:r>
              <a:rPr lang="ru-RU" sz="1400" dirty="0"/>
              <a:t> товары, предметы роскоши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Внешняя торговля с иностранцами (импорт, экспорт), оптовая торговля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за рубежом и в иностранных компаниях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Судостроение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Транспорт и связь (междугородняя и международная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Социальная направленность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Иностранные языки и история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Религиозные и духовные профессии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53379" y="2074819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2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97474" y="590217"/>
            <a:ext cx="646229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САТУРНА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Сатурн – самый работоспособный и ответственный из всех планет. Дисциплинированный, упорный, со стойким внутренним стержнем. Умеет справляться с трудностями и тяжёлой работой. Прекрасный организатор и стратег. Умеет подчиняться, а ещё лучше руководить. Профессионал, который имеет возможность и желание добиваться самых высоких </a:t>
            </a:r>
            <a:r>
              <a:rPr lang="ru-RU" sz="1400" dirty="0" smtClean="0"/>
              <a:t>позиций.</a:t>
            </a:r>
          </a:p>
          <a:p>
            <a:pPr algn="just"/>
            <a:r>
              <a:rPr lang="ru-RU" sz="1400" dirty="0" smtClean="0"/>
              <a:t>Профессии </a:t>
            </a:r>
            <a:r>
              <a:rPr lang="ru-RU" sz="1400" dirty="0"/>
              <a:t>Сатурна</a:t>
            </a:r>
            <a:r>
              <a:rPr lang="ru-RU" sz="1400" dirty="0" smtClean="0"/>
              <a:t>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Государственная служба и административная деятельность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Высокие должности и руководящие посты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Профессии, где важно соблюдение закона - прокуратура, судьи, нотариат, службы исполнения наказания, исправительные учреждения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Контролирующие и проверяющие органы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Статистика: сбор, детальная обработка и сохранение данных (графики и схемы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недвижимостью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Строительство и архитектура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Инженерия (долговременные конструкции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Горнорудная промышленность, шахты и карьеры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Недра земли - камень, геодезия, геология, минералы, добыча ископаемых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Археология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Музеи, архивы, коллекционирование, история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Точные науки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Все старые вещи, отслужившие своё – антиквариат и </a:t>
            </a:r>
            <a:r>
              <a:rPr lang="ru-RU" sz="1400" dirty="0" err="1"/>
              <a:t>секонды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Тяжелый</a:t>
            </a:r>
            <a:r>
              <a:rPr lang="ru-RU" sz="1400" dirty="0"/>
              <a:t> физический труд (без высшего образования) - землекоп, грузчик и т.п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Грязь, свалки (уборщики, мусорщики и </a:t>
            </a:r>
            <a:r>
              <a:rPr lang="ru-RU" sz="1400" dirty="0" err="1"/>
              <a:t>т.д</a:t>
            </a:r>
            <a:r>
              <a:rPr lang="ru-RU" sz="1400" dirty="0"/>
              <a:t>).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6" y="575678"/>
            <a:ext cx="5497474" cy="55545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184950" y="4028611"/>
            <a:ext cx="448889" cy="41345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95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64115" y="420763"/>
            <a:ext cx="865051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УРАНА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Уран – самый богатый на идеи из всех планет, способен придумывать новое и </a:t>
            </a:r>
            <a:r>
              <a:rPr lang="ru-RU" sz="1400" dirty="0" err="1"/>
              <a:t>экспериментировать.Владелец</a:t>
            </a:r>
            <a:r>
              <a:rPr lang="ru-RU" sz="1400" dirty="0"/>
              <a:t> интеллектуальной энергии, которой делится с большим </a:t>
            </a:r>
            <a:r>
              <a:rPr lang="ru-RU" sz="1400" dirty="0" err="1"/>
              <a:t>удовольствием.Хорошо</a:t>
            </a:r>
            <a:r>
              <a:rPr lang="ru-RU" sz="1400" dirty="0"/>
              <a:t> работает в команде. Будет тянуться к свободному </a:t>
            </a:r>
            <a:r>
              <a:rPr lang="ru-RU" sz="1400" dirty="0" err="1"/>
              <a:t>графику.Способности</a:t>
            </a:r>
            <a:r>
              <a:rPr lang="ru-RU" sz="1400" dirty="0"/>
              <a:t> направлять, объединять и мыслить о </a:t>
            </a:r>
            <a:r>
              <a:rPr lang="ru-RU" sz="1400" dirty="0" smtClean="0"/>
              <a:t>будущем.</a:t>
            </a:r>
          </a:p>
          <a:p>
            <a:pPr algn="just"/>
            <a:r>
              <a:rPr lang="ru-RU" sz="1400" dirty="0" smtClean="0"/>
              <a:t>Профессии </a:t>
            </a:r>
            <a:r>
              <a:rPr lang="ru-RU" sz="1400" dirty="0"/>
              <a:t>Урана</a:t>
            </a:r>
            <a:r>
              <a:rPr lang="ru-RU" sz="1400" dirty="0" smtClean="0"/>
              <a:t>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Все профессии нестандартного, оригинального, креативного типа, идеи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Новые модные профессии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Информационные технологии, кибернетика (компьютеры, разработка программ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в интернете (разработка сайтов и т.д</a:t>
            </a:r>
            <a:r>
              <a:rPr lang="ru-RU" sz="1400" dirty="0" smtClean="0"/>
              <a:t>.).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Наука и научно-исследовательские занятия - рационализаторские предложения, открытия, изобретения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Математика и современная физика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Высокие технологии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Инженерия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Энергетика, электричество и электроприборы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ТВ, СМИ, радио, журналистика и пресса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Связь и навигация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Фриланс</a:t>
            </a:r>
            <a:r>
              <a:rPr lang="ru-RU" sz="1400" dirty="0"/>
              <a:t>, работа с ненормированным графиком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Авиация, космонавтика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Астрология, астрономия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группами и объединениями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Социологические исследования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Селекционирование</a:t>
            </a:r>
            <a:r>
              <a:rPr lang="ru-RU" sz="1400" dirty="0"/>
              <a:t> и генетика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Специальности, где требуются реформы и преобразования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Дизайн - умный дом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Медицина - новейшие методы диагностики и лечения.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9256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</a:t>
            </a:r>
          </a:p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ТЯ 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46424" y="1799611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50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64129" y="742394"/>
            <a:ext cx="92065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Профессии Нептуна: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Профессии, связанные с морем и его ресурсами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Кинематограф и фотография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Живопись и писательство (поэты, сказочники, фантасты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Актёрство, танцы, иллюзии и фокусы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Музыкальные профессии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Психология и психиатрия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Программирование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Благотворительность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Секретные\закрытые организации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секретной или зашифрованной информацией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Химия и биология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Медицина (в том числе нетрадиционная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Фармакология и фармацевтика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Лечебно-профилактические учреждения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Сетевой маркетинг и финансовые пирамиды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Инфляция, спекуляция, нелегальные источники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Нефтегазовая сфера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🔸Алкоголь</a:t>
            </a:r>
            <a:r>
              <a:rPr lang="ru-RU" sz="1400" dirty="0"/>
              <a:t>, табак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Ночные заведения, водный досуг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Мошенничество - обман, махинации, спекуляция, подделка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Дальние заграничные поездки, контакты с иностранцами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Духовные практики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Мантика - гадания, магия, руны, таро, нумерология.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2975278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591235" y="6005373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3143" y="742394"/>
            <a:ext cx="513805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НЕПТУНА</a:t>
            </a:r>
          </a:p>
          <a:p>
            <a:pPr algn="just"/>
            <a:r>
              <a:rPr lang="ru-RU" sz="1400" dirty="0"/>
              <a:t>Нептун – самый творческий из всех планет, имеют хорошую чуйку и интуицию, благополучно используя эти способности в своих делах. Настроению свойственно штормить, что может влиять на работу, поэтому эмоциональный комфорт очень важен. Способен работать бескорыстно и жертвовать своими интересами.</a:t>
            </a:r>
          </a:p>
        </p:txBody>
      </p:sp>
    </p:spTree>
    <p:extLst>
      <p:ext uri="{BB962C8B-B14F-4D97-AF65-F5344CB8AC3E}">
        <p14:creationId xmlns:p14="http://schemas.microsoft.com/office/powerpoint/2010/main" val="113761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74065" y="420763"/>
            <a:ext cx="744216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ПЛУТОНА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Плутон – самый могущественный и стремящийся к власти среди всех планет. Может и умеет работать в сложных ситуациях, способен решать проблемы и выходить на высокий уровень. Работают без страха, порой безжалостно, и умеют </a:t>
            </a:r>
            <a:r>
              <a:rPr lang="ru-RU" sz="1400" dirty="0" smtClean="0"/>
              <a:t>рисковать.</a:t>
            </a:r>
          </a:p>
          <a:p>
            <a:pPr algn="just"/>
            <a:r>
              <a:rPr lang="ru-RU" sz="1400" dirty="0" smtClean="0"/>
              <a:t>Профессии Плутона: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Большой серьёзный бизнес и </a:t>
            </a:r>
            <a:r>
              <a:rPr lang="ru-RU" sz="1400" dirty="0" err="1"/>
              <a:t>олигархат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Промышленность - металлургия, оборонная, перерабатывающая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Топливно-энергетический комплекс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Банки, кредитование/микро кредитные, займы, доход от процентов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Инвестиции и крупные финансовые потоки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Опасные, рискованные и экстремальные профессии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Власть, политика - высокие должности. Теневая власть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Военное дело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Силовые ведомства, полиция (следователи, дознаватели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Криминал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Подземные ресурсы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Бизнес на драмах, трагедиях и катастрофах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Антикризисные управляющие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Атомная физика и ядерная энергетика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Страхование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Профессионально работающие с большими </a:t>
            </a:r>
            <a:r>
              <a:rPr lang="ru-RU" sz="1400" dirty="0" smtClean="0"/>
              <a:t>группами</a:t>
            </a:r>
          </a:p>
          <a:p>
            <a:pPr algn="just"/>
            <a:r>
              <a:rPr lang="ru-RU" sz="1400" dirty="0" smtClean="0"/>
              <a:t>.</a:t>
            </a:r>
            <a:r>
              <a:rPr lang="ru-RU" sz="1400" dirty="0"/>
              <a:t>🔸Глубокий психоанализ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Эзотерика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Трансформационные практики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Ритуальный бизнес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Татуаж</a:t>
            </a:r>
            <a:r>
              <a:rPr lang="ru-RU" sz="1400" dirty="0"/>
              <a:t>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4447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89797" y="4897919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96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95037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48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3208" y="367497"/>
            <a:ext cx="5384012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ФОТОГРАФ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 smtClean="0"/>
              <a:t>-Во-первых</a:t>
            </a:r>
            <a:r>
              <a:rPr lang="ru-RU" sz="1400" dirty="0"/>
              <a:t>, Рыбы на MC - </a:t>
            </a:r>
            <a:r>
              <a:rPr lang="ru-RU" sz="1400" dirty="0" smtClean="0"/>
              <a:t>это </a:t>
            </a:r>
            <a:r>
              <a:rPr lang="ru-RU" sz="1400" dirty="0"/>
              <a:t>творчество человека "за кадром" -фотограф, режиссёр, создатель иллюзий – программист в том </a:t>
            </a:r>
            <a:r>
              <a:rPr lang="ru-RU" sz="1400" dirty="0" smtClean="0"/>
              <a:t>числе</a:t>
            </a:r>
          </a:p>
          <a:p>
            <a:pPr algn="just"/>
            <a:r>
              <a:rPr lang="ru-RU" sz="1400" dirty="0" smtClean="0"/>
              <a:t>-Во-вторых</a:t>
            </a:r>
            <a:r>
              <a:rPr lang="ru-RU" sz="1400" dirty="0"/>
              <a:t>, </a:t>
            </a:r>
            <a:r>
              <a:rPr lang="ru-RU" sz="1400" dirty="0" smtClean="0"/>
              <a:t>человек </a:t>
            </a:r>
            <a:r>
              <a:rPr lang="ru-RU" sz="1400" dirty="0"/>
              <a:t>с битым </a:t>
            </a:r>
            <a:r>
              <a:rPr lang="ru-RU" sz="1400" dirty="0" smtClean="0"/>
              <a:t>У6П11- работа без графика. </a:t>
            </a:r>
          </a:p>
          <a:p>
            <a:pPr algn="just"/>
            <a:r>
              <a:rPr lang="ru-RU" sz="1400" dirty="0" smtClean="0"/>
              <a:t>При </a:t>
            </a:r>
            <a:r>
              <a:rPr lang="ru-RU" sz="1400" dirty="0"/>
              <a:t>профориентации можно оттолкнуться от самых сильных точек </a:t>
            </a:r>
            <a:r>
              <a:rPr lang="ru-RU" sz="1400" dirty="0" smtClean="0"/>
              <a:t>гороскопа:</a:t>
            </a:r>
          </a:p>
          <a:p>
            <a:pPr algn="just"/>
            <a:r>
              <a:rPr lang="ru-RU" sz="1400" dirty="0" smtClean="0"/>
              <a:t>-Луна </a:t>
            </a:r>
            <a:r>
              <a:rPr lang="ru-RU" sz="1400" dirty="0"/>
              <a:t>У1П10 в </a:t>
            </a:r>
            <a:r>
              <a:rPr lang="ru-RU" sz="1400" dirty="0" err="1"/>
              <a:t>тринах</a:t>
            </a:r>
            <a:r>
              <a:rPr lang="ru-RU" sz="1400" dirty="0"/>
              <a:t> – человек имеет чувствительное отношение к темам профессионализма и статуса. Такие люди на автопилоте рано идут в социум, им важно ощущать свою </a:t>
            </a:r>
            <a:r>
              <a:rPr lang="ru-RU" sz="1400" dirty="0" smtClean="0"/>
              <a:t>популярность.</a:t>
            </a:r>
          </a:p>
          <a:p>
            <a:pPr algn="just"/>
            <a:r>
              <a:rPr lang="ru-RU" sz="1400" dirty="0"/>
              <a:t>-</a:t>
            </a:r>
            <a:r>
              <a:rPr lang="ru-RU" sz="1400" dirty="0" smtClean="0"/>
              <a:t>Стать </a:t>
            </a:r>
            <a:r>
              <a:rPr lang="ru-RU" sz="1400" dirty="0"/>
              <a:t>известным – правильный выбор, Луна У1У2П10 - чем персона популярнее, тем больше его заработки. А тема заработка волнует </a:t>
            </a:r>
            <a:r>
              <a:rPr lang="ru-RU" sz="1400" dirty="0" err="1"/>
              <a:t>натива</a:t>
            </a:r>
            <a:r>
              <a:rPr lang="ru-RU" sz="1400" dirty="0"/>
              <a:t>, получая доход он чувствует себя в безопасности – К2 в </a:t>
            </a:r>
            <a:r>
              <a:rPr lang="ru-RU" sz="1400" dirty="0" smtClean="0"/>
              <a:t>Раке.</a:t>
            </a:r>
          </a:p>
          <a:p>
            <a:pPr algn="just"/>
            <a:r>
              <a:rPr lang="ru-RU" sz="1400" dirty="0"/>
              <a:t>-</a:t>
            </a:r>
            <a:r>
              <a:rPr lang="ru-RU" sz="1400" dirty="0" err="1" smtClean="0"/>
              <a:t>Трины</a:t>
            </a:r>
            <a:r>
              <a:rPr lang="ru-RU" sz="1400" dirty="0" smtClean="0"/>
              <a:t> </a:t>
            </a:r>
            <a:r>
              <a:rPr lang="ru-RU" sz="1400" dirty="0"/>
              <a:t>к Луне укажут на источники </a:t>
            </a:r>
            <a:r>
              <a:rPr lang="ru-RU" sz="1400" dirty="0" err="1" smtClean="0"/>
              <a:t>дохода:от</a:t>
            </a:r>
            <a:r>
              <a:rPr lang="ru-RU" sz="1400" dirty="0" smtClean="0"/>
              <a:t> </a:t>
            </a:r>
            <a:r>
              <a:rPr lang="ru-RU" sz="1400" dirty="0"/>
              <a:t>Солнца во Льве и согретого им Меркурия – заработок на теме праздников, на своём имени, за счёт продуктов интеллектуального труда. Математический склад ума – связь Солнца с Меркурием, Сатурном, </a:t>
            </a:r>
            <a:r>
              <a:rPr lang="ru-RU" sz="1400" dirty="0" smtClean="0"/>
              <a:t>Ураном. от </a:t>
            </a:r>
            <a:r>
              <a:rPr lang="ru-RU" sz="1400" dirty="0"/>
              <a:t>Сатурна У7П1 –от публики, клиентов, найти которых помогает личная активность, </a:t>
            </a:r>
            <a:r>
              <a:rPr lang="ru-RU" sz="1400" dirty="0" err="1" smtClean="0"/>
              <a:t>самопрезентация</a:t>
            </a:r>
            <a:r>
              <a:rPr lang="ru-RU" sz="1400" dirty="0" smtClean="0"/>
              <a:t>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dirty="0" err="1" smtClean="0"/>
              <a:t>Натив</a:t>
            </a:r>
            <a:r>
              <a:rPr lang="ru-RU" sz="1400" dirty="0" smtClean="0"/>
              <a:t> </a:t>
            </a:r>
            <a:r>
              <a:rPr lang="ru-RU" sz="1400" dirty="0"/>
              <a:t>много лет совмещал работу программистом и заработки на фотографии, нередко нарушая режим организации, сбегая на </a:t>
            </a:r>
            <a:r>
              <a:rPr lang="ru-RU" sz="1400" dirty="0" err="1"/>
              <a:t>сьемки</a:t>
            </a:r>
            <a:r>
              <a:rPr lang="ru-RU" sz="1400" dirty="0"/>
              <a:t> (У6П11 + </a:t>
            </a:r>
            <a:r>
              <a:rPr lang="ru-RU" sz="1400" dirty="0" err="1"/>
              <a:t>Хирон</a:t>
            </a:r>
            <a:r>
              <a:rPr lang="ru-RU" sz="1400" dirty="0" smtClean="0"/>
              <a:t>). </a:t>
            </a:r>
            <a:r>
              <a:rPr lang="ru-RU" sz="1400" dirty="0"/>
              <a:t>Начинал он работать фотографом на свадьбах – вот где включилось Солнце во Льве как источник дохода. Со временем об уникальном стиле его фотографии (который он </a:t>
            </a:r>
            <a:r>
              <a:rPr lang="ru-RU" sz="1400" dirty="0" smtClean="0"/>
              <a:t>оттачивал) </a:t>
            </a:r>
            <a:r>
              <a:rPr lang="ru-RU" sz="1400" dirty="0"/>
              <a:t>стали говорить – подключился Меркурий. И клиенты идут к нему не потому, что им нужна фотография, а потому что им нужен именно он.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351" y="-1"/>
            <a:ext cx="6381649" cy="606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3208" y="367497"/>
            <a:ext cx="499353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 МАНИКЮРА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-Марс это острые предметы, так что можно не только ногти пилить, но и волосы стричь. Так же Марс в этой карте символизирует клиентов (у7). Получается - доход от клиентской деятельности, чем быстрее человек выполняет работу, чем он опытней, тем больше денег. И ориентироваться надо на клиентов с доходом выше среднего.10 дом во Льве - работа в сфере моды и красоты</a:t>
            </a:r>
          </a:p>
          <a:p>
            <a:pPr algn="just"/>
            <a:r>
              <a:rPr lang="ru-RU" sz="1400" dirty="0"/>
              <a:t>-Луна прям на МС указывает на работу в женском коллективе или с женщинами-клиентами. Кроме того, это указание на карьеру в сфере обслуживания.</a:t>
            </a:r>
          </a:p>
          <a:p>
            <a:pPr algn="just"/>
            <a:r>
              <a:rPr lang="ru-RU" sz="1400" dirty="0"/>
              <a:t>-Нептун во 2м - доход от химии, красок, красоты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509" y="0"/>
            <a:ext cx="6657491" cy="61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8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3208" y="367497"/>
            <a:ext cx="538401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ИНЖЕНЕР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 smtClean="0"/>
              <a:t>-</a:t>
            </a:r>
            <a:r>
              <a:rPr lang="ru-RU" sz="1400" dirty="0" err="1" smtClean="0"/>
              <a:t>Асц</a:t>
            </a:r>
            <a:r>
              <a:rPr lang="ru-RU" sz="1400" dirty="0" smtClean="0"/>
              <a:t> </a:t>
            </a:r>
            <a:r>
              <a:rPr lang="ru-RU" sz="1400" dirty="0"/>
              <a:t>карты в знаке </a:t>
            </a:r>
            <a:r>
              <a:rPr lang="ru-RU" sz="1400" dirty="0" smtClean="0"/>
              <a:t>Девы</a:t>
            </a:r>
            <a:r>
              <a:rPr lang="ru-RU" sz="1400" dirty="0"/>
              <a:t>.</a:t>
            </a:r>
            <a:r>
              <a:rPr lang="ru-RU" sz="1400" dirty="0" smtClean="0"/>
              <a:t> </a:t>
            </a:r>
            <a:r>
              <a:rPr lang="ru-RU" sz="1400" dirty="0"/>
              <a:t>Тяга к точным наукам. Можно проявить себя в занятии с техникой либо документацией. Возможно соединить два в одном и работать со сложной технической </a:t>
            </a:r>
            <a:r>
              <a:rPr lang="ru-RU" sz="1400" dirty="0" smtClean="0"/>
              <a:t>документацией.</a:t>
            </a:r>
          </a:p>
          <a:p>
            <a:pPr algn="just"/>
            <a:r>
              <a:rPr lang="ru-RU" sz="1400" dirty="0"/>
              <a:t>-</a:t>
            </a:r>
            <a:r>
              <a:rPr lang="ru-RU" sz="1400" dirty="0" smtClean="0"/>
              <a:t>2</a:t>
            </a:r>
            <a:r>
              <a:rPr lang="ru-RU" sz="1400" dirty="0"/>
              <a:t>, 6, 10 дома находятся в знаках </a:t>
            </a:r>
            <a:r>
              <a:rPr lang="ru-RU" sz="1400" dirty="0" smtClean="0"/>
              <a:t>Весы, Водолей, Близнецы. </a:t>
            </a:r>
            <a:r>
              <a:rPr lang="ru-RU" sz="1400" dirty="0"/>
              <a:t>Можно реализоваться в самых многообразных направлениях: работа с людьми, документами, техникой (в любом </a:t>
            </a:r>
            <a:r>
              <a:rPr lang="ru-RU" sz="1400" dirty="0" err="1"/>
              <a:t>ее</a:t>
            </a:r>
            <a:r>
              <a:rPr lang="ru-RU" sz="1400" dirty="0"/>
              <a:t> понимании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/>
              <a:t>-</a:t>
            </a:r>
            <a:r>
              <a:rPr lang="ru-RU" sz="1400" dirty="0" smtClean="0"/>
              <a:t>У2 </a:t>
            </a:r>
            <a:r>
              <a:rPr lang="ru-RU" sz="1400" dirty="0"/>
              <a:t>Венера в </a:t>
            </a:r>
            <a:r>
              <a:rPr lang="ru-RU" sz="1400" dirty="0" smtClean="0"/>
              <a:t>Стрельце </a:t>
            </a:r>
            <a:r>
              <a:rPr lang="ru-RU" sz="1400" dirty="0"/>
              <a:t>в 3 доме в соединении с Меркурием-заработок приходит через договорную работу, в которой необходимо показывать свой опыт, знания авторитет. Можно сказать, это эксперт по работе с документацией. Необходимо оценивать содержание документов или их соответствие нормам и </a:t>
            </a:r>
            <a:r>
              <a:rPr lang="ru-RU" sz="1400" dirty="0" smtClean="0"/>
              <a:t>законам.</a:t>
            </a:r>
          </a:p>
          <a:p>
            <a:pPr algn="just"/>
            <a:r>
              <a:rPr lang="ru-RU" sz="1400" dirty="0" smtClean="0"/>
              <a:t>-У6 </a:t>
            </a:r>
            <a:r>
              <a:rPr lang="ru-RU" sz="1400" dirty="0"/>
              <a:t>Уран в соединении с Солнцем в 3 доме — работа, связанна с техникой, электричеством. Поскольку Солнце — это то, где человек может раскрыться, не зря девушка отработала там немало лет, она прям на </a:t>
            </a:r>
            <a:r>
              <a:rPr lang="ru-RU" sz="1400" dirty="0" err="1"/>
              <a:t>своем</a:t>
            </a:r>
            <a:r>
              <a:rPr lang="ru-RU" sz="1400" dirty="0"/>
              <a:t> месте находилась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-У10 </a:t>
            </a:r>
            <a:r>
              <a:rPr lang="ru-RU" sz="1400" dirty="0"/>
              <a:t>Меркурий. Про его соединение с Венерой уже </a:t>
            </a:r>
            <a:r>
              <a:rPr lang="ru-RU" sz="1400" dirty="0" smtClean="0"/>
              <a:t>говорила.</a:t>
            </a:r>
          </a:p>
          <a:p>
            <a:pPr algn="just"/>
            <a:r>
              <a:rPr lang="ru-RU" sz="1400" dirty="0"/>
              <a:t>-</a:t>
            </a:r>
            <a:r>
              <a:rPr lang="ru-RU" sz="1400" dirty="0" smtClean="0"/>
              <a:t>Плутон </a:t>
            </a:r>
            <a:r>
              <a:rPr lang="ru-RU" sz="1400" dirty="0"/>
              <a:t>и Сатурн во 2 доме часто указывают на сложную технику. Подобные показатели могут быть у программистов, инженеров, наладчиков, слесарей, обыкновенных трудяг на </a:t>
            </a:r>
            <a:r>
              <a:rPr lang="ru-RU" sz="1400" dirty="0" smtClean="0"/>
              <a:t>заводе</a:t>
            </a:r>
          </a:p>
          <a:p>
            <a:pPr algn="just"/>
            <a:r>
              <a:rPr lang="ru-RU" sz="1400" dirty="0" smtClean="0"/>
              <a:t>-Однако</a:t>
            </a:r>
            <a:r>
              <a:rPr lang="ru-RU" sz="1400" dirty="0"/>
              <a:t>, здесь выражен 3 дом (техника или документы) + заполненный знак Стрельца поэтому девушка, работая в данной сфере, занимается умственной работой, а не физической.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709" y="0"/>
            <a:ext cx="6402291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4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3208" y="367497"/>
            <a:ext cx="538401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АСТРОЛОГ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 smtClean="0"/>
              <a:t>-</a:t>
            </a:r>
            <a:r>
              <a:rPr lang="ru-RU" sz="1400" dirty="0" err="1" smtClean="0"/>
              <a:t>Асц</a:t>
            </a:r>
            <a:r>
              <a:rPr lang="ru-RU" sz="1400" dirty="0" smtClean="0"/>
              <a:t> </a:t>
            </a:r>
            <a:r>
              <a:rPr lang="ru-RU" sz="1400" dirty="0"/>
              <a:t>карты в знаке </a:t>
            </a:r>
            <a:r>
              <a:rPr lang="ru-RU" sz="1400" dirty="0" smtClean="0"/>
              <a:t>Водолей. В целом по жизни человек интересуется всем необычным. Упр1 в 1  и на </a:t>
            </a:r>
            <a:r>
              <a:rPr lang="ru-RU" sz="1400" dirty="0" err="1" smtClean="0"/>
              <a:t>асц</a:t>
            </a:r>
            <a:r>
              <a:rPr lang="ru-RU" sz="1400" dirty="0" smtClean="0"/>
              <a:t> Плутон.</a:t>
            </a:r>
            <a:endParaRPr lang="ru-RU" sz="1400" dirty="0" smtClean="0"/>
          </a:p>
          <a:p>
            <a:pPr algn="just"/>
            <a:r>
              <a:rPr lang="ru-RU" sz="1400" dirty="0" smtClean="0"/>
              <a:t>-У2 Марс в </a:t>
            </a:r>
            <a:r>
              <a:rPr lang="ru-RU" sz="1400" dirty="0"/>
              <a:t>7</a:t>
            </a:r>
            <a:r>
              <a:rPr lang="ru-RU" sz="1400" dirty="0" smtClean="0"/>
              <a:t> </a:t>
            </a:r>
            <a:r>
              <a:rPr lang="ru-RU" sz="1400" dirty="0"/>
              <a:t>доме </a:t>
            </a:r>
            <a:r>
              <a:rPr lang="ru-RU" sz="1400" dirty="0" smtClean="0"/>
              <a:t>– про клиентскую работу. </a:t>
            </a:r>
            <a:r>
              <a:rPr lang="ru-RU" sz="1400" dirty="0" err="1" smtClean="0"/>
              <a:t>Трин</a:t>
            </a:r>
            <a:r>
              <a:rPr lang="ru-RU" sz="1400" dirty="0" smtClean="0"/>
              <a:t> к Плутону в 12 – от мистических направлений. </a:t>
            </a:r>
            <a:r>
              <a:rPr lang="ru-RU" sz="1400" dirty="0" err="1" smtClean="0"/>
              <a:t>Куспид</a:t>
            </a:r>
            <a:r>
              <a:rPr lang="ru-RU" sz="1400" dirty="0" smtClean="0"/>
              <a:t> 2 в Овне – прибыль от гонораров</a:t>
            </a:r>
          </a:p>
          <a:p>
            <a:pPr algn="just"/>
            <a:r>
              <a:rPr lang="ru-RU" sz="1400" dirty="0" smtClean="0"/>
              <a:t>-У6 Луна в Рыбах – про эзотерику и в </a:t>
            </a:r>
            <a:r>
              <a:rPr lang="ru-RU" sz="1400" dirty="0" err="1" smtClean="0"/>
              <a:t>своем</a:t>
            </a:r>
            <a:r>
              <a:rPr lang="ru-RU" sz="1400" dirty="0" smtClean="0"/>
              <a:t> 1 доме – работа на себя </a:t>
            </a:r>
            <a:endParaRPr lang="ru-RU" sz="1400" dirty="0" smtClean="0"/>
          </a:p>
          <a:p>
            <a:pPr algn="just"/>
            <a:r>
              <a:rPr lang="ru-RU" sz="1400" dirty="0" smtClean="0"/>
              <a:t>-У10 </a:t>
            </a:r>
            <a:r>
              <a:rPr lang="ru-RU" sz="1400" dirty="0" smtClean="0"/>
              <a:t>Юпитер и Нептун. Юпитер во 2 супер. </a:t>
            </a:r>
            <a:r>
              <a:rPr lang="ru-RU" sz="1400" dirty="0" smtClean="0"/>
              <a:t>Нептун в 1 </a:t>
            </a:r>
            <a:r>
              <a:rPr lang="ru-RU" sz="1400" dirty="0" err="1" smtClean="0"/>
              <a:t>еще</a:t>
            </a:r>
            <a:r>
              <a:rPr lang="ru-RU" sz="1400" dirty="0" smtClean="0"/>
              <a:t> и </a:t>
            </a:r>
            <a:r>
              <a:rPr lang="ru-RU" sz="1400" dirty="0" err="1" smtClean="0"/>
              <a:t>аспектирует</a:t>
            </a:r>
            <a:r>
              <a:rPr lang="ru-RU" sz="1400" dirty="0" smtClean="0"/>
              <a:t> 2д. Стрелец – это про эзотерику в том числе. </a:t>
            </a:r>
            <a:endParaRPr lang="ru-RU" sz="1400" dirty="0" smtClean="0"/>
          </a:p>
          <a:p>
            <a:pPr algn="just"/>
            <a:r>
              <a:rPr lang="ru-RU" sz="1400" dirty="0" smtClean="0"/>
              <a:t>-Заполнен 7 дом – что неплохо для клиентской работы.</a:t>
            </a:r>
            <a:endParaRPr lang="ru-RU" sz="1400" dirty="0" smtClean="0"/>
          </a:p>
          <a:p>
            <a:pPr algn="just"/>
            <a:r>
              <a:rPr lang="ru-RU" sz="1400" dirty="0" smtClean="0"/>
              <a:t>-Сильный меркурий, хоть и ретро – поможет в логических цепочках + есть связь со вторым домом и 10.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0"/>
            <a:ext cx="6248400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3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50022</TotalTime>
  <Words>5039</Words>
  <Application>Microsoft Office PowerPoint</Application>
  <PresentationFormat>Широкоэкранный</PresentationFormat>
  <Paragraphs>449</Paragraphs>
  <Slides>39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User</cp:lastModifiedBy>
  <cp:revision>50</cp:revision>
  <dcterms:created xsi:type="dcterms:W3CDTF">2021-09-16T18:03:56Z</dcterms:created>
  <dcterms:modified xsi:type="dcterms:W3CDTF">2023-08-30T14:59:13Z</dcterms:modified>
</cp:coreProperties>
</file>