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60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BAD3F9-5E2B-4792-B2C0-422852A77AE0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9DB4A-2615-4407-87A7-10817011FB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667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AD0F-0D2D-451B-B159-73DB3D5ED10E}" type="datetime1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325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451D3-DE67-4966-A636-636F971B6EE2}" type="datetime1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364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8200-3AF0-4A0E-8929-30A32CF4F520}" type="datetime1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667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F2EE9-F125-4E62-AA25-9384DB0D556B}" type="datetime1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474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630CC-09BD-416F-813B-EE49F4E45344}" type="datetime1">
              <a:rPr lang="ru-RU" smtClean="0"/>
              <a:t>26.04.2023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753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05082-8F98-4B96-A367-62C9FCDCB68C}" type="datetime1">
              <a:rPr lang="ru-RU" smtClean="0"/>
              <a:t>26.04.2023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71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60E2D-F98E-493B-B6C0-74584B0A2AD2}" type="datetime1">
              <a:rPr lang="ru-RU" smtClean="0"/>
              <a:t>26.04.2023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87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7ED60-9B7C-4CA8-852B-632D4BA17D55}" type="datetime1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87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D9C2F-97D0-4125-BE34-E6B694A3347A}" type="datetime1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08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2D67E-F954-4066-B63E-961D741423C7}" type="datetime1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291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05F00-4D7F-4203-8CA4-798B6A1F2260}" type="datetime1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264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48891-7B89-4630-B1F3-6FA26448ED9D}" type="datetime1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51DD8-DDAC-4E4A-9886-8DE10BE4F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744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382298" cy="2387600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700" dirty="0">
                <a:latin typeface="+mn-lt"/>
              </a:rPr>
              <a:t> </a:t>
            </a:r>
            <a:r>
              <a:rPr lang="ru-RU" sz="2200" dirty="0">
                <a:latin typeface="+mn-lt"/>
              </a:rPr>
              <a:t>«Федеральное государственное бюджетное учреждение "Больница </a:t>
            </a:r>
            <a:r>
              <a:rPr lang="ru-RU" sz="2200" dirty="0" smtClean="0">
                <a:latin typeface="+mn-lt"/>
              </a:rPr>
              <a:t>с поликлиникой</a:t>
            </a:r>
            <a:r>
              <a:rPr lang="ru-RU" sz="2200" dirty="0">
                <a:latin typeface="+mn-lt"/>
              </a:rPr>
              <a:t>" Управления делами Президента Российской </a:t>
            </a:r>
            <a:r>
              <a:rPr lang="ru-RU" sz="2200" dirty="0" smtClean="0">
                <a:latin typeface="+mn-lt"/>
              </a:rPr>
              <a:t>Федерации. Реконструкция </a:t>
            </a:r>
            <a:r>
              <a:rPr lang="ru-RU" sz="2200" dirty="0">
                <a:latin typeface="+mn-lt"/>
              </a:rPr>
              <a:t>(в режиме реставрации с приспособлением к современному использованию</a:t>
            </a:r>
            <a:r>
              <a:rPr lang="ru-RU" sz="2200" dirty="0" smtClean="0">
                <a:latin typeface="+mn-lt"/>
              </a:rPr>
              <a:t>) по </a:t>
            </a:r>
            <a:r>
              <a:rPr lang="ru-RU" sz="2200" dirty="0">
                <a:latin typeface="+mn-lt"/>
              </a:rPr>
              <a:t>адресу: г. Москва, Романов пер., д. 2/6, стр. 2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2298" y="4524751"/>
            <a:ext cx="9144000" cy="1655762"/>
          </a:xfrm>
        </p:spPr>
        <p:txBody>
          <a:bodyPr/>
          <a:lstStyle/>
          <a:p>
            <a:r>
              <a:rPr lang="ru-RU" b="1" dirty="0" smtClean="0"/>
              <a:t>Дверь для закрытия ниши для пожарных шкафов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185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5469" y="1115979"/>
            <a:ext cx="2633178" cy="46412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65100" y="5756718"/>
            <a:ext cx="28939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/>
              <a:t>Ниша для пожарных шкафов будет расширена  в соответствии с размерами межкомнатных дверей</a:t>
            </a:r>
            <a:endParaRPr lang="ru-RU" sz="11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32793" y="244129"/>
            <a:ext cx="5997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ДВЕРЬ ДЛЯ ЗАКРЫТИЯ НИШИ ДЛЯ ПОЖАРНЫХ ШКАФОВ</a:t>
            </a:r>
            <a:endParaRPr lang="ru-RU" b="1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2</a:t>
            </a:fld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11" y="1024782"/>
            <a:ext cx="2485964" cy="5331568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460111" y="6026728"/>
            <a:ext cx="2485964" cy="22119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75367" y="5104015"/>
            <a:ext cx="773084" cy="4987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575367" y="3153295"/>
            <a:ext cx="773084" cy="554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211" y="5666217"/>
            <a:ext cx="1838582" cy="30232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02" y="2034743"/>
            <a:ext cx="1838582" cy="181000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1052640" y="2102383"/>
            <a:ext cx="1321724" cy="457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42231" y="5775348"/>
            <a:ext cx="1321724" cy="457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816" y="1816599"/>
            <a:ext cx="5180942" cy="35628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7793" y="3068284"/>
            <a:ext cx="434116" cy="18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43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62406" y="188067"/>
            <a:ext cx="117126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>
                <a:solidFill>
                  <a:srgbClr val="212529"/>
                </a:solidFill>
                <a:latin typeface="Montserrat"/>
              </a:rPr>
              <a:t>ПРОТИВОПОЖАРНЫЕ ГРУНТОВАННЫЕ ДВЕРИ ПОД </a:t>
            </a:r>
            <a:r>
              <a:rPr lang="ru-RU" b="1" cap="all" dirty="0" smtClean="0">
                <a:solidFill>
                  <a:srgbClr val="212529"/>
                </a:solidFill>
                <a:latin typeface="Montserrat"/>
              </a:rPr>
              <a:t>ПОКРАСКУ с алюминиевой кромкой</a:t>
            </a:r>
            <a:endParaRPr lang="ru-RU" b="1" i="0" cap="all" dirty="0">
              <a:solidFill>
                <a:srgbClr val="212529"/>
              </a:solidFill>
              <a:effectLst/>
              <a:latin typeface="Montserrat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200" y="2148722"/>
            <a:ext cx="2717783" cy="25218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61" y="959819"/>
            <a:ext cx="3158973" cy="164206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90330" y="2618489"/>
            <a:ext cx="376843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323232"/>
                </a:solidFill>
              </a:rPr>
              <a:t>Скрытая ручка односторонняя </a:t>
            </a:r>
            <a:r>
              <a:rPr lang="en-US" sz="1100" b="1" dirty="0">
                <a:solidFill>
                  <a:srgbClr val="323232"/>
                </a:solidFill>
              </a:rPr>
              <a:t>SingleAnohans105</a:t>
            </a:r>
            <a:endParaRPr lang="en-US" sz="1100" dirty="0">
              <a:solidFill>
                <a:srgbClr val="323232"/>
              </a:solidFill>
            </a:endParaRPr>
          </a:p>
          <a:p>
            <a:r>
              <a:rPr lang="ru-RU" sz="1100" dirty="0">
                <a:solidFill>
                  <a:srgbClr val="000000"/>
                </a:solidFill>
              </a:rPr>
              <a:t>Модель«</a:t>
            </a:r>
            <a:r>
              <a:rPr lang="en-US" sz="1100" dirty="0">
                <a:solidFill>
                  <a:srgbClr val="000000"/>
                </a:solidFill>
              </a:rPr>
              <a:t>Single Anohans105»</a:t>
            </a:r>
          </a:p>
          <a:p>
            <a:r>
              <a:rPr lang="ru-RU" sz="1100" dirty="0">
                <a:solidFill>
                  <a:srgbClr val="000000"/>
                </a:solidFill>
              </a:rPr>
              <a:t>Артикул: 00-00015614</a:t>
            </a:r>
            <a:endParaRPr lang="ru-RU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8557269" y="4670600"/>
            <a:ext cx="37799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-Дверная коробка скрытого монтажа  </a:t>
            </a:r>
          </a:p>
          <a:p>
            <a:r>
              <a:rPr lang="ru-RU" sz="1100" b="1" dirty="0" smtClean="0"/>
              <a:t>-Алюминиевая кромка с 4-х сторон дверного полотна</a:t>
            </a:r>
            <a:endParaRPr lang="ru-RU" sz="11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8557269" y="941612"/>
            <a:ext cx="3465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Световое табло ПК с указанием порядкового номера 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34" y="3730390"/>
            <a:ext cx="4449370" cy="271862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594629" y="5640878"/>
            <a:ext cx="31778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Дверное полотно имеет вентиляционные отверстия в верхней  и нижней частях, что обеспечивает естественную вентиляцию</a:t>
            </a:r>
            <a:endParaRPr lang="ru-RU" sz="1100" b="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485626" y="3634088"/>
            <a:ext cx="4386427" cy="2904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Номер слайда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1DD8-DDAC-4E4A-9886-8DE10BE4F59D}" type="slidenum">
              <a:rPr lang="ru-RU" smtClean="0"/>
              <a:t>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886357" y="1337851"/>
            <a:ext cx="16254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Внутренний пожарный кран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300" y="986512"/>
            <a:ext cx="2488053" cy="5369838"/>
          </a:xfrm>
          <a:prstGeom prst="rect">
            <a:avLst/>
          </a:prstGeom>
        </p:spPr>
      </p:pic>
      <p:cxnSp>
        <p:nvCxnSpPr>
          <p:cNvPr id="24" name="Прямая со стрелкой 23"/>
          <p:cNvCxnSpPr/>
          <p:nvPr/>
        </p:nvCxnSpPr>
        <p:spPr>
          <a:xfrm>
            <a:off x="7506393" y="5802284"/>
            <a:ext cx="1104207" cy="1276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7798871" y="2286831"/>
            <a:ext cx="2087198" cy="5484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7281949" y="1075312"/>
            <a:ext cx="1312680" cy="3658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Овал 31"/>
          <p:cNvSpPr/>
          <p:nvPr/>
        </p:nvSpPr>
        <p:spPr>
          <a:xfrm>
            <a:off x="7305798" y="1658777"/>
            <a:ext cx="863600" cy="11499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 стрелкой 33"/>
          <p:cNvCxnSpPr>
            <a:endCxn id="5" idx="2"/>
          </p:cNvCxnSpPr>
          <p:nvPr/>
        </p:nvCxnSpPr>
        <p:spPr>
          <a:xfrm flipH="1" flipV="1">
            <a:off x="4699078" y="1922626"/>
            <a:ext cx="1305794" cy="6384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 flipV="1">
            <a:off x="3561102" y="2227619"/>
            <a:ext cx="2264865" cy="17174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4947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132</Words>
  <Application>Microsoft Office PowerPoint</Application>
  <PresentationFormat>Широкоэкранный</PresentationFormat>
  <Paragraphs>16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Тема Office</vt:lpstr>
      <vt:lpstr>  «Федеральное государственное бюджетное учреждение "Больница с поликлиникой" Управления делами Президента Российской Федерации. Реконструкция (в режиме реставрации с приспособлением к современному использованию) по адресу: г. Москва, Романов пер., д. 2/6, стр. 2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«Федеральное государственное бюджетное учреждение "Больница с поликлиникой" Управления делами Президента Российской Федерации. Реконструкция (в режиме реставрации с приспособлением к современному использованию) по адресу: г. Москва, Романов пер., д. 2/6, стр. 2</dc:title>
  <dc:creator>Рябова Юлия Владимировна</dc:creator>
  <cp:lastModifiedBy>Рябова Юлия Владимировна</cp:lastModifiedBy>
  <cp:revision>21</cp:revision>
  <dcterms:created xsi:type="dcterms:W3CDTF">2023-04-21T13:13:06Z</dcterms:created>
  <dcterms:modified xsi:type="dcterms:W3CDTF">2023-04-26T13:11:41Z</dcterms:modified>
</cp:coreProperties>
</file>