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F22E-51C6-4ECE-BA0F-A1F482A6DF69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4750-55B1-4170-8A6F-D70C8360A9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7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F22E-51C6-4ECE-BA0F-A1F482A6DF69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4750-55B1-4170-8A6F-D70C8360A9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729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F22E-51C6-4ECE-BA0F-A1F482A6DF69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4750-55B1-4170-8A6F-D70C8360A9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39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F22E-51C6-4ECE-BA0F-A1F482A6DF69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4750-55B1-4170-8A6F-D70C8360A9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21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F22E-51C6-4ECE-BA0F-A1F482A6DF69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4750-55B1-4170-8A6F-D70C8360A9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003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F22E-51C6-4ECE-BA0F-A1F482A6DF69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4750-55B1-4170-8A6F-D70C8360A9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950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F22E-51C6-4ECE-BA0F-A1F482A6DF69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4750-55B1-4170-8A6F-D70C8360A9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58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F22E-51C6-4ECE-BA0F-A1F482A6DF69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4750-55B1-4170-8A6F-D70C8360A9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66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F22E-51C6-4ECE-BA0F-A1F482A6DF69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4750-55B1-4170-8A6F-D70C8360A9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636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F22E-51C6-4ECE-BA0F-A1F482A6DF69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4750-55B1-4170-8A6F-D70C8360A9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987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F22E-51C6-4ECE-BA0F-A1F482A6DF69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34750-55B1-4170-8A6F-D70C8360A9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449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2F22E-51C6-4ECE-BA0F-A1F482A6DF69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34750-55B1-4170-8A6F-D70C8360A9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35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6CBAF8-1BB8-472E-B721-5F6AAB171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88" y="83982"/>
            <a:ext cx="12353745" cy="9352626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A1B3A7CA-86B9-4C1D-8189-D3D61BB16E83}"/>
              </a:ext>
            </a:extLst>
          </p:cNvPr>
          <p:cNvSpPr/>
          <p:nvPr/>
        </p:nvSpPr>
        <p:spPr>
          <a:xfrm>
            <a:off x="1840992" y="2596896"/>
            <a:ext cx="9887712" cy="4315968"/>
          </a:xfrm>
          <a:custGeom>
            <a:avLst/>
            <a:gdLst>
              <a:gd name="connsiteX0" fmla="*/ 134112 w 9887712"/>
              <a:gd name="connsiteY0" fmla="*/ 463296 h 4315968"/>
              <a:gd name="connsiteX1" fmla="*/ 2987040 w 9887712"/>
              <a:gd name="connsiteY1" fmla="*/ 560832 h 4315968"/>
              <a:gd name="connsiteX2" fmla="*/ 3023616 w 9887712"/>
              <a:gd name="connsiteY2" fmla="*/ 1036320 h 4315968"/>
              <a:gd name="connsiteX3" fmla="*/ 3901440 w 9887712"/>
              <a:gd name="connsiteY3" fmla="*/ 1292352 h 4315968"/>
              <a:gd name="connsiteX4" fmla="*/ 4218432 w 9887712"/>
              <a:gd name="connsiteY4" fmla="*/ 97536 h 4315968"/>
              <a:gd name="connsiteX5" fmla="*/ 4291584 w 9887712"/>
              <a:gd name="connsiteY5" fmla="*/ 134112 h 4315968"/>
              <a:gd name="connsiteX6" fmla="*/ 4328160 w 9887712"/>
              <a:gd name="connsiteY6" fmla="*/ 0 h 4315968"/>
              <a:gd name="connsiteX7" fmla="*/ 4632960 w 9887712"/>
              <a:gd name="connsiteY7" fmla="*/ 73152 h 4315968"/>
              <a:gd name="connsiteX8" fmla="*/ 4584192 w 9887712"/>
              <a:gd name="connsiteY8" fmla="*/ 414528 h 4315968"/>
              <a:gd name="connsiteX9" fmla="*/ 4791456 w 9887712"/>
              <a:gd name="connsiteY9" fmla="*/ 816864 h 4315968"/>
              <a:gd name="connsiteX10" fmla="*/ 5108448 w 9887712"/>
              <a:gd name="connsiteY10" fmla="*/ 1011936 h 4315968"/>
              <a:gd name="connsiteX11" fmla="*/ 5145024 w 9887712"/>
              <a:gd name="connsiteY11" fmla="*/ 890016 h 4315968"/>
              <a:gd name="connsiteX12" fmla="*/ 6169152 w 9887712"/>
              <a:gd name="connsiteY12" fmla="*/ 1158240 h 4315968"/>
              <a:gd name="connsiteX13" fmla="*/ 6035040 w 9887712"/>
              <a:gd name="connsiteY13" fmla="*/ 1182624 h 4315968"/>
              <a:gd name="connsiteX14" fmla="*/ 5913120 w 9887712"/>
              <a:gd name="connsiteY14" fmla="*/ 1682496 h 4315968"/>
              <a:gd name="connsiteX15" fmla="*/ 6669024 w 9887712"/>
              <a:gd name="connsiteY15" fmla="*/ 1694688 h 4315968"/>
              <a:gd name="connsiteX16" fmla="*/ 7181088 w 9887712"/>
              <a:gd name="connsiteY16" fmla="*/ 2194560 h 4315968"/>
              <a:gd name="connsiteX17" fmla="*/ 7278624 w 9887712"/>
              <a:gd name="connsiteY17" fmla="*/ 2657856 h 4315968"/>
              <a:gd name="connsiteX18" fmla="*/ 9546336 w 9887712"/>
              <a:gd name="connsiteY18" fmla="*/ 3108960 h 4315968"/>
              <a:gd name="connsiteX19" fmla="*/ 9473184 w 9887712"/>
              <a:gd name="connsiteY19" fmla="*/ 3889248 h 4315968"/>
              <a:gd name="connsiteX20" fmla="*/ 9887712 w 9887712"/>
              <a:gd name="connsiteY20" fmla="*/ 3950208 h 4315968"/>
              <a:gd name="connsiteX21" fmla="*/ 9838944 w 9887712"/>
              <a:gd name="connsiteY21" fmla="*/ 4315968 h 4315968"/>
              <a:gd name="connsiteX22" fmla="*/ 8534400 w 9887712"/>
              <a:gd name="connsiteY22" fmla="*/ 4206240 h 4315968"/>
              <a:gd name="connsiteX23" fmla="*/ 8412480 w 9887712"/>
              <a:gd name="connsiteY23" fmla="*/ 4011168 h 4315968"/>
              <a:gd name="connsiteX24" fmla="*/ 8022336 w 9887712"/>
              <a:gd name="connsiteY24" fmla="*/ 4023360 h 4315968"/>
              <a:gd name="connsiteX25" fmla="*/ 7949184 w 9887712"/>
              <a:gd name="connsiteY25" fmla="*/ 3889248 h 4315968"/>
              <a:gd name="connsiteX26" fmla="*/ 6473952 w 9887712"/>
              <a:gd name="connsiteY26" fmla="*/ 3877056 h 4315968"/>
              <a:gd name="connsiteX27" fmla="*/ 5632704 w 9887712"/>
              <a:gd name="connsiteY27" fmla="*/ 3681984 h 4315968"/>
              <a:gd name="connsiteX28" fmla="*/ 4401312 w 9887712"/>
              <a:gd name="connsiteY28" fmla="*/ 3767328 h 4315968"/>
              <a:gd name="connsiteX29" fmla="*/ 3913632 w 9887712"/>
              <a:gd name="connsiteY29" fmla="*/ 3779520 h 4315968"/>
              <a:gd name="connsiteX30" fmla="*/ 3694176 w 9887712"/>
              <a:gd name="connsiteY30" fmla="*/ 3706368 h 4315968"/>
              <a:gd name="connsiteX31" fmla="*/ 1670304 w 9887712"/>
              <a:gd name="connsiteY31" fmla="*/ 3913632 h 4315968"/>
              <a:gd name="connsiteX32" fmla="*/ 865632 w 9887712"/>
              <a:gd name="connsiteY32" fmla="*/ 3864864 h 4315968"/>
              <a:gd name="connsiteX33" fmla="*/ 0 w 9887712"/>
              <a:gd name="connsiteY33" fmla="*/ 3938016 h 4315968"/>
              <a:gd name="connsiteX34" fmla="*/ 134112 w 9887712"/>
              <a:gd name="connsiteY34" fmla="*/ 463296 h 4315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887712" h="4315968">
                <a:moveTo>
                  <a:pt x="134112" y="463296"/>
                </a:moveTo>
                <a:lnTo>
                  <a:pt x="2987040" y="560832"/>
                </a:lnTo>
                <a:lnTo>
                  <a:pt x="3023616" y="1036320"/>
                </a:lnTo>
                <a:lnTo>
                  <a:pt x="3901440" y="1292352"/>
                </a:lnTo>
                <a:lnTo>
                  <a:pt x="4218432" y="97536"/>
                </a:lnTo>
                <a:lnTo>
                  <a:pt x="4291584" y="134112"/>
                </a:lnTo>
                <a:lnTo>
                  <a:pt x="4328160" y="0"/>
                </a:lnTo>
                <a:lnTo>
                  <a:pt x="4632960" y="73152"/>
                </a:lnTo>
                <a:lnTo>
                  <a:pt x="4584192" y="414528"/>
                </a:lnTo>
                <a:lnTo>
                  <a:pt x="4791456" y="816864"/>
                </a:lnTo>
                <a:lnTo>
                  <a:pt x="5108448" y="1011936"/>
                </a:lnTo>
                <a:lnTo>
                  <a:pt x="5145024" y="890016"/>
                </a:lnTo>
                <a:lnTo>
                  <a:pt x="6169152" y="1158240"/>
                </a:lnTo>
                <a:lnTo>
                  <a:pt x="6035040" y="1182624"/>
                </a:lnTo>
                <a:lnTo>
                  <a:pt x="5913120" y="1682496"/>
                </a:lnTo>
                <a:lnTo>
                  <a:pt x="6669024" y="1694688"/>
                </a:lnTo>
                <a:lnTo>
                  <a:pt x="7181088" y="2194560"/>
                </a:lnTo>
                <a:lnTo>
                  <a:pt x="7278624" y="2657856"/>
                </a:lnTo>
                <a:lnTo>
                  <a:pt x="9546336" y="3108960"/>
                </a:lnTo>
                <a:lnTo>
                  <a:pt x="9473184" y="3889248"/>
                </a:lnTo>
                <a:lnTo>
                  <a:pt x="9887712" y="3950208"/>
                </a:lnTo>
                <a:lnTo>
                  <a:pt x="9838944" y="4315968"/>
                </a:lnTo>
                <a:lnTo>
                  <a:pt x="8534400" y="4206240"/>
                </a:lnTo>
                <a:lnTo>
                  <a:pt x="8412480" y="4011168"/>
                </a:lnTo>
                <a:lnTo>
                  <a:pt x="8022336" y="4023360"/>
                </a:lnTo>
                <a:lnTo>
                  <a:pt x="7949184" y="3889248"/>
                </a:lnTo>
                <a:lnTo>
                  <a:pt x="6473952" y="3877056"/>
                </a:lnTo>
                <a:lnTo>
                  <a:pt x="5632704" y="3681984"/>
                </a:lnTo>
                <a:lnTo>
                  <a:pt x="4401312" y="3767328"/>
                </a:lnTo>
                <a:lnTo>
                  <a:pt x="3913632" y="3779520"/>
                </a:lnTo>
                <a:lnTo>
                  <a:pt x="3694176" y="3706368"/>
                </a:lnTo>
                <a:lnTo>
                  <a:pt x="1670304" y="3913632"/>
                </a:lnTo>
                <a:lnTo>
                  <a:pt x="865632" y="3864864"/>
                </a:lnTo>
                <a:lnTo>
                  <a:pt x="0" y="3938016"/>
                </a:lnTo>
                <a:lnTo>
                  <a:pt x="134112" y="463296"/>
                </a:lnTo>
                <a:close/>
              </a:path>
            </a:pathLst>
          </a:custGeom>
          <a:solidFill>
            <a:schemeClr val="accent3">
              <a:alpha val="55000"/>
            </a:schemeClr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A29FF271-A11C-469A-AD2F-005B69DC59D1}"/>
              </a:ext>
            </a:extLst>
          </p:cNvPr>
          <p:cNvSpPr/>
          <p:nvPr/>
        </p:nvSpPr>
        <p:spPr>
          <a:xfrm>
            <a:off x="195944" y="6291943"/>
            <a:ext cx="12413198" cy="1164771"/>
          </a:xfrm>
          <a:custGeom>
            <a:avLst/>
            <a:gdLst>
              <a:gd name="connsiteX0" fmla="*/ 1654628 w 12300857"/>
              <a:gd name="connsiteY0" fmla="*/ 566057 h 1458686"/>
              <a:gd name="connsiteX1" fmla="*/ 1698171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15543 w 12300857"/>
              <a:gd name="connsiteY7" fmla="*/ 696686 h 1458686"/>
              <a:gd name="connsiteX8" fmla="*/ 4615543 w 12300857"/>
              <a:gd name="connsiteY8" fmla="*/ 1306286 h 1458686"/>
              <a:gd name="connsiteX9" fmla="*/ 4876800 w 12300857"/>
              <a:gd name="connsiteY9" fmla="*/ 1262743 h 1458686"/>
              <a:gd name="connsiteX10" fmla="*/ 4942114 w 12300857"/>
              <a:gd name="connsiteY10" fmla="*/ 696686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79086 w 12300857"/>
              <a:gd name="connsiteY22" fmla="*/ 609600 h 1458686"/>
              <a:gd name="connsiteX23" fmla="*/ 11538857 w 12300857"/>
              <a:gd name="connsiteY23" fmla="*/ 544286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79428 w 12300857"/>
              <a:gd name="connsiteY29" fmla="*/ 587828 h 1458686"/>
              <a:gd name="connsiteX30" fmla="*/ 8164286 w 12300857"/>
              <a:gd name="connsiteY30" fmla="*/ 566057 h 1458686"/>
              <a:gd name="connsiteX31" fmla="*/ 7271657 w 12300857"/>
              <a:gd name="connsiteY31" fmla="*/ 370114 h 1458686"/>
              <a:gd name="connsiteX32" fmla="*/ 5617028 w 12300857"/>
              <a:gd name="connsiteY32" fmla="*/ 500743 h 1458686"/>
              <a:gd name="connsiteX33" fmla="*/ 5355771 w 12300857"/>
              <a:gd name="connsiteY33" fmla="*/ 391886 h 1458686"/>
              <a:gd name="connsiteX34" fmla="*/ 3309257 w 12300857"/>
              <a:gd name="connsiteY34" fmla="*/ 631371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54628 w 12300857"/>
              <a:gd name="connsiteY37" fmla="*/ 566057 h 1458686"/>
              <a:gd name="connsiteX0" fmla="*/ 1654628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15543 w 12300857"/>
              <a:gd name="connsiteY7" fmla="*/ 696686 h 1458686"/>
              <a:gd name="connsiteX8" fmla="*/ 4615543 w 12300857"/>
              <a:gd name="connsiteY8" fmla="*/ 1306286 h 1458686"/>
              <a:gd name="connsiteX9" fmla="*/ 4876800 w 12300857"/>
              <a:gd name="connsiteY9" fmla="*/ 1262743 h 1458686"/>
              <a:gd name="connsiteX10" fmla="*/ 4942114 w 12300857"/>
              <a:gd name="connsiteY10" fmla="*/ 696686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79086 w 12300857"/>
              <a:gd name="connsiteY22" fmla="*/ 609600 h 1458686"/>
              <a:gd name="connsiteX23" fmla="*/ 11538857 w 12300857"/>
              <a:gd name="connsiteY23" fmla="*/ 544286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79428 w 12300857"/>
              <a:gd name="connsiteY29" fmla="*/ 587828 h 1458686"/>
              <a:gd name="connsiteX30" fmla="*/ 8164286 w 12300857"/>
              <a:gd name="connsiteY30" fmla="*/ 566057 h 1458686"/>
              <a:gd name="connsiteX31" fmla="*/ 7271657 w 12300857"/>
              <a:gd name="connsiteY31" fmla="*/ 370114 h 1458686"/>
              <a:gd name="connsiteX32" fmla="*/ 5617028 w 12300857"/>
              <a:gd name="connsiteY32" fmla="*/ 500743 h 1458686"/>
              <a:gd name="connsiteX33" fmla="*/ 5355771 w 12300857"/>
              <a:gd name="connsiteY33" fmla="*/ 391886 h 1458686"/>
              <a:gd name="connsiteX34" fmla="*/ 3309257 w 12300857"/>
              <a:gd name="connsiteY34" fmla="*/ 631371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54628 w 12300857"/>
              <a:gd name="connsiteY37" fmla="*/ 566057 h 1458686"/>
              <a:gd name="connsiteX0" fmla="*/ 1605860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15543 w 12300857"/>
              <a:gd name="connsiteY7" fmla="*/ 696686 h 1458686"/>
              <a:gd name="connsiteX8" fmla="*/ 4615543 w 12300857"/>
              <a:gd name="connsiteY8" fmla="*/ 1306286 h 1458686"/>
              <a:gd name="connsiteX9" fmla="*/ 4876800 w 12300857"/>
              <a:gd name="connsiteY9" fmla="*/ 1262743 h 1458686"/>
              <a:gd name="connsiteX10" fmla="*/ 4942114 w 12300857"/>
              <a:gd name="connsiteY10" fmla="*/ 696686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79086 w 12300857"/>
              <a:gd name="connsiteY22" fmla="*/ 609600 h 1458686"/>
              <a:gd name="connsiteX23" fmla="*/ 11538857 w 12300857"/>
              <a:gd name="connsiteY23" fmla="*/ 544286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79428 w 12300857"/>
              <a:gd name="connsiteY29" fmla="*/ 587828 h 1458686"/>
              <a:gd name="connsiteX30" fmla="*/ 8164286 w 12300857"/>
              <a:gd name="connsiteY30" fmla="*/ 566057 h 1458686"/>
              <a:gd name="connsiteX31" fmla="*/ 7271657 w 12300857"/>
              <a:gd name="connsiteY31" fmla="*/ 370114 h 1458686"/>
              <a:gd name="connsiteX32" fmla="*/ 5617028 w 12300857"/>
              <a:gd name="connsiteY32" fmla="*/ 500743 h 1458686"/>
              <a:gd name="connsiteX33" fmla="*/ 5355771 w 12300857"/>
              <a:gd name="connsiteY33" fmla="*/ 391886 h 1458686"/>
              <a:gd name="connsiteX34" fmla="*/ 3309257 w 12300857"/>
              <a:gd name="connsiteY34" fmla="*/ 631371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05860 w 12300857"/>
              <a:gd name="connsiteY37" fmla="*/ 566057 h 1458686"/>
              <a:gd name="connsiteX0" fmla="*/ 1605860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15543 w 12300857"/>
              <a:gd name="connsiteY7" fmla="*/ 696686 h 1458686"/>
              <a:gd name="connsiteX8" fmla="*/ 4615543 w 12300857"/>
              <a:gd name="connsiteY8" fmla="*/ 1306286 h 1458686"/>
              <a:gd name="connsiteX9" fmla="*/ 4876800 w 12300857"/>
              <a:gd name="connsiteY9" fmla="*/ 1262743 h 1458686"/>
              <a:gd name="connsiteX10" fmla="*/ 4942114 w 12300857"/>
              <a:gd name="connsiteY10" fmla="*/ 696686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79086 w 12300857"/>
              <a:gd name="connsiteY22" fmla="*/ 609600 h 1458686"/>
              <a:gd name="connsiteX23" fmla="*/ 11538857 w 12300857"/>
              <a:gd name="connsiteY23" fmla="*/ 544286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79428 w 12300857"/>
              <a:gd name="connsiteY29" fmla="*/ 587828 h 1458686"/>
              <a:gd name="connsiteX30" fmla="*/ 8164286 w 12300857"/>
              <a:gd name="connsiteY30" fmla="*/ 566057 h 1458686"/>
              <a:gd name="connsiteX31" fmla="*/ 7271657 w 12300857"/>
              <a:gd name="connsiteY31" fmla="*/ 370114 h 1458686"/>
              <a:gd name="connsiteX32" fmla="*/ 5617028 w 12300857"/>
              <a:gd name="connsiteY32" fmla="*/ 500743 h 1458686"/>
              <a:gd name="connsiteX33" fmla="*/ 5355771 w 12300857"/>
              <a:gd name="connsiteY33" fmla="*/ 391886 h 1458686"/>
              <a:gd name="connsiteX34" fmla="*/ 3333641 w 12300857"/>
              <a:gd name="connsiteY34" fmla="*/ 582603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05860 w 12300857"/>
              <a:gd name="connsiteY37" fmla="*/ 566057 h 1458686"/>
              <a:gd name="connsiteX0" fmla="*/ 1605860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15543 w 12300857"/>
              <a:gd name="connsiteY7" fmla="*/ 696686 h 1458686"/>
              <a:gd name="connsiteX8" fmla="*/ 4615543 w 12300857"/>
              <a:gd name="connsiteY8" fmla="*/ 1306286 h 1458686"/>
              <a:gd name="connsiteX9" fmla="*/ 4876800 w 12300857"/>
              <a:gd name="connsiteY9" fmla="*/ 1262743 h 1458686"/>
              <a:gd name="connsiteX10" fmla="*/ 4942114 w 12300857"/>
              <a:gd name="connsiteY10" fmla="*/ 696686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79086 w 12300857"/>
              <a:gd name="connsiteY22" fmla="*/ 609600 h 1458686"/>
              <a:gd name="connsiteX23" fmla="*/ 11538857 w 12300857"/>
              <a:gd name="connsiteY23" fmla="*/ 544286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79428 w 12300857"/>
              <a:gd name="connsiteY29" fmla="*/ 587828 h 1458686"/>
              <a:gd name="connsiteX30" fmla="*/ 8164286 w 12300857"/>
              <a:gd name="connsiteY30" fmla="*/ 566057 h 1458686"/>
              <a:gd name="connsiteX31" fmla="*/ 7271657 w 12300857"/>
              <a:gd name="connsiteY31" fmla="*/ 370114 h 1458686"/>
              <a:gd name="connsiteX32" fmla="*/ 5677988 w 12300857"/>
              <a:gd name="connsiteY32" fmla="*/ 464167 h 1458686"/>
              <a:gd name="connsiteX33" fmla="*/ 5355771 w 12300857"/>
              <a:gd name="connsiteY33" fmla="*/ 391886 h 1458686"/>
              <a:gd name="connsiteX34" fmla="*/ 3333641 w 12300857"/>
              <a:gd name="connsiteY34" fmla="*/ 582603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05860 w 12300857"/>
              <a:gd name="connsiteY37" fmla="*/ 566057 h 1458686"/>
              <a:gd name="connsiteX0" fmla="*/ 1605860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15543 w 12300857"/>
              <a:gd name="connsiteY7" fmla="*/ 696686 h 1458686"/>
              <a:gd name="connsiteX8" fmla="*/ 4615543 w 12300857"/>
              <a:gd name="connsiteY8" fmla="*/ 1306286 h 1458686"/>
              <a:gd name="connsiteX9" fmla="*/ 4876800 w 12300857"/>
              <a:gd name="connsiteY9" fmla="*/ 1262743 h 1458686"/>
              <a:gd name="connsiteX10" fmla="*/ 4942114 w 12300857"/>
              <a:gd name="connsiteY10" fmla="*/ 696686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79086 w 12300857"/>
              <a:gd name="connsiteY22" fmla="*/ 609600 h 1458686"/>
              <a:gd name="connsiteX23" fmla="*/ 11538857 w 12300857"/>
              <a:gd name="connsiteY23" fmla="*/ 544286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79428 w 12300857"/>
              <a:gd name="connsiteY29" fmla="*/ 587828 h 1458686"/>
              <a:gd name="connsiteX30" fmla="*/ 8164286 w 12300857"/>
              <a:gd name="connsiteY30" fmla="*/ 566057 h 1458686"/>
              <a:gd name="connsiteX31" fmla="*/ 7271657 w 12300857"/>
              <a:gd name="connsiteY31" fmla="*/ 357922 h 1458686"/>
              <a:gd name="connsiteX32" fmla="*/ 5677988 w 12300857"/>
              <a:gd name="connsiteY32" fmla="*/ 464167 h 1458686"/>
              <a:gd name="connsiteX33" fmla="*/ 5355771 w 12300857"/>
              <a:gd name="connsiteY33" fmla="*/ 391886 h 1458686"/>
              <a:gd name="connsiteX34" fmla="*/ 3333641 w 12300857"/>
              <a:gd name="connsiteY34" fmla="*/ 582603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05860 w 12300857"/>
              <a:gd name="connsiteY37" fmla="*/ 566057 h 1458686"/>
              <a:gd name="connsiteX0" fmla="*/ 1605860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15543 w 12300857"/>
              <a:gd name="connsiteY7" fmla="*/ 696686 h 1458686"/>
              <a:gd name="connsiteX8" fmla="*/ 4615543 w 12300857"/>
              <a:gd name="connsiteY8" fmla="*/ 1306286 h 1458686"/>
              <a:gd name="connsiteX9" fmla="*/ 4876800 w 12300857"/>
              <a:gd name="connsiteY9" fmla="*/ 1262743 h 1458686"/>
              <a:gd name="connsiteX10" fmla="*/ 4942114 w 12300857"/>
              <a:gd name="connsiteY10" fmla="*/ 696686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79086 w 12300857"/>
              <a:gd name="connsiteY22" fmla="*/ 609600 h 1458686"/>
              <a:gd name="connsiteX23" fmla="*/ 11538857 w 12300857"/>
              <a:gd name="connsiteY23" fmla="*/ 544286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42852 w 12300857"/>
              <a:gd name="connsiteY29" fmla="*/ 551252 h 1458686"/>
              <a:gd name="connsiteX30" fmla="*/ 8164286 w 12300857"/>
              <a:gd name="connsiteY30" fmla="*/ 566057 h 1458686"/>
              <a:gd name="connsiteX31" fmla="*/ 7271657 w 12300857"/>
              <a:gd name="connsiteY31" fmla="*/ 357922 h 1458686"/>
              <a:gd name="connsiteX32" fmla="*/ 5677988 w 12300857"/>
              <a:gd name="connsiteY32" fmla="*/ 464167 h 1458686"/>
              <a:gd name="connsiteX33" fmla="*/ 5355771 w 12300857"/>
              <a:gd name="connsiteY33" fmla="*/ 391886 h 1458686"/>
              <a:gd name="connsiteX34" fmla="*/ 3333641 w 12300857"/>
              <a:gd name="connsiteY34" fmla="*/ 582603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05860 w 12300857"/>
              <a:gd name="connsiteY37" fmla="*/ 566057 h 1458686"/>
              <a:gd name="connsiteX0" fmla="*/ 1605860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15543 w 12300857"/>
              <a:gd name="connsiteY7" fmla="*/ 696686 h 1458686"/>
              <a:gd name="connsiteX8" fmla="*/ 4615543 w 12300857"/>
              <a:gd name="connsiteY8" fmla="*/ 1306286 h 1458686"/>
              <a:gd name="connsiteX9" fmla="*/ 4876800 w 12300857"/>
              <a:gd name="connsiteY9" fmla="*/ 1262743 h 1458686"/>
              <a:gd name="connsiteX10" fmla="*/ 4942114 w 12300857"/>
              <a:gd name="connsiteY10" fmla="*/ 696686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79086 w 12300857"/>
              <a:gd name="connsiteY22" fmla="*/ 609600 h 1458686"/>
              <a:gd name="connsiteX23" fmla="*/ 11575433 w 12300857"/>
              <a:gd name="connsiteY23" fmla="*/ 580862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42852 w 12300857"/>
              <a:gd name="connsiteY29" fmla="*/ 551252 h 1458686"/>
              <a:gd name="connsiteX30" fmla="*/ 8164286 w 12300857"/>
              <a:gd name="connsiteY30" fmla="*/ 566057 h 1458686"/>
              <a:gd name="connsiteX31" fmla="*/ 7271657 w 12300857"/>
              <a:gd name="connsiteY31" fmla="*/ 357922 h 1458686"/>
              <a:gd name="connsiteX32" fmla="*/ 5677988 w 12300857"/>
              <a:gd name="connsiteY32" fmla="*/ 464167 h 1458686"/>
              <a:gd name="connsiteX33" fmla="*/ 5355771 w 12300857"/>
              <a:gd name="connsiteY33" fmla="*/ 391886 h 1458686"/>
              <a:gd name="connsiteX34" fmla="*/ 3333641 w 12300857"/>
              <a:gd name="connsiteY34" fmla="*/ 582603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05860 w 12300857"/>
              <a:gd name="connsiteY37" fmla="*/ 566057 h 1458686"/>
              <a:gd name="connsiteX0" fmla="*/ 1605860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15543 w 12300857"/>
              <a:gd name="connsiteY7" fmla="*/ 696686 h 1458686"/>
              <a:gd name="connsiteX8" fmla="*/ 4615543 w 12300857"/>
              <a:gd name="connsiteY8" fmla="*/ 1306286 h 1458686"/>
              <a:gd name="connsiteX9" fmla="*/ 4876800 w 12300857"/>
              <a:gd name="connsiteY9" fmla="*/ 1262743 h 1458686"/>
              <a:gd name="connsiteX10" fmla="*/ 4942114 w 12300857"/>
              <a:gd name="connsiteY10" fmla="*/ 696686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91278 w 12300857"/>
              <a:gd name="connsiteY22" fmla="*/ 670560 h 1458686"/>
              <a:gd name="connsiteX23" fmla="*/ 11575433 w 12300857"/>
              <a:gd name="connsiteY23" fmla="*/ 580862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42852 w 12300857"/>
              <a:gd name="connsiteY29" fmla="*/ 551252 h 1458686"/>
              <a:gd name="connsiteX30" fmla="*/ 8164286 w 12300857"/>
              <a:gd name="connsiteY30" fmla="*/ 566057 h 1458686"/>
              <a:gd name="connsiteX31" fmla="*/ 7271657 w 12300857"/>
              <a:gd name="connsiteY31" fmla="*/ 357922 h 1458686"/>
              <a:gd name="connsiteX32" fmla="*/ 5677988 w 12300857"/>
              <a:gd name="connsiteY32" fmla="*/ 464167 h 1458686"/>
              <a:gd name="connsiteX33" fmla="*/ 5355771 w 12300857"/>
              <a:gd name="connsiteY33" fmla="*/ 391886 h 1458686"/>
              <a:gd name="connsiteX34" fmla="*/ 3333641 w 12300857"/>
              <a:gd name="connsiteY34" fmla="*/ 582603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05860 w 12300857"/>
              <a:gd name="connsiteY37" fmla="*/ 566057 h 1458686"/>
              <a:gd name="connsiteX0" fmla="*/ 1605860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15543 w 12300857"/>
              <a:gd name="connsiteY7" fmla="*/ 696686 h 1458686"/>
              <a:gd name="connsiteX8" fmla="*/ 4615543 w 12300857"/>
              <a:gd name="connsiteY8" fmla="*/ 1306286 h 1458686"/>
              <a:gd name="connsiteX9" fmla="*/ 4962144 w 12300857"/>
              <a:gd name="connsiteY9" fmla="*/ 1311511 h 1458686"/>
              <a:gd name="connsiteX10" fmla="*/ 4942114 w 12300857"/>
              <a:gd name="connsiteY10" fmla="*/ 696686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91278 w 12300857"/>
              <a:gd name="connsiteY22" fmla="*/ 670560 h 1458686"/>
              <a:gd name="connsiteX23" fmla="*/ 11575433 w 12300857"/>
              <a:gd name="connsiteY23" fmla="*/ 580862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42852 w 12300857"/>
              <a:gd name="connsiteY29" fmla="*/ 551252 h 1458686"/>
              <a:gd name="connsiteX30" fmla="*/ 8164286 w 12300857"/>
              <a:gd name="connsiteY30" fmla="*/ 566057 h 1458686"/>
              <a:gd name="connsiteX31" fmla="*/ 7271657 w 12300857"/>
              <a:gd name="connsiteY31" fmla="*/ 357922 h 1458686"/>
              <a:gd name="connsiteX32" fmla="*/ 5677988 w 12300857"/>
              <a:gd name="connsiteY32" fmla="*/ 464167 h 1458686"/>
              <a:gd name="connsiteX33" fmla="*/ 5355771 w 12300857"/>
              <a:gd name="connsiteY33" fmla="*/ 391886 h 1458686"/>
              <a:gd name="connsiteX34" fmla="*/ 3333641 w 12300857"/>
              <a:gd name="connsiteY34" fmla="*/ 582603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05860 w 12300857"/>
              <a:gd name="connsiteY37" fmla="*/ 566057 h 1458686"/>
              <a:gd name="connsiteX0" fmla="*/ 1605860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03351 w 12300857"/>
              <a:gd name="connsiteY7" fmla="*/ 830798 h 1458686"/>
              <a:gd name="connsiteX8" fmla="*/ 4615543 w 12300857"/>
              <a:gd name="connsiteY8" fmla="*/ 1306286 h 1458686"/>
              <a:gd name="connsiteX9" fmla="*/ 4962144 w 12300857"/>
              <a:gd name="connsiteY9" fmla="*/ 1311511 h 1458686"/>
              <a:gd name="connsiteX10" fmla="*/ 4942114 w 12300857"/>
              <a:gd name="connsiteY10" fmla="*/ 696686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91278 w 12300857"/>
              <a:gd name="connsiteY22" fmla="*/ 670560 h 1458686"/>
              <a:gd name="connsiteX23" fmla="*/ 11575433 w 12300857"/>
              <a:gd name="connsiteY23" fmla="*/ 580862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42852 w 12300857"/>
              <a:gd name="connsiteY29" fmla="*/ 551252 h 1458686"/>
              <a:gd name="connsiteX30" fmla="*/ 8164286 w 12300857"/>
              <a:gd name="connsiteY30" fmla="*/ 566057 h 1458686"/>
              <a:gd name="connsiteX31" fmla="*/ 7271657 w 12300857"/>
              <a:gd name="connsiteY31" fmla="*/ 357922 h 1458686"/>
              <a:gd name="connsiteX32" fmla="*/ 5677988 w 12300857"/>
              <a:gd name="connsiteY32" fmla="*/ 464167 h 1458686"/>
              <a:gd name="connsiteX33" fmla="*/ 5355771 w 12300857"/>
              <a:gd name="connsiteY33" fmla="*/ 391886 h 1458686"/>
              <a:gd name="connsiteX34" fmla="*/ 3333641 w 12300857"/>
              <a:gd name="connsiteY34" fmla="*/ 582603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05860 w 12300857"/>
              <a:gd name="connsiteY37" fmla="*/ 566057 h 1458686"/>
              <a:gd name="connsiteX0" fmla="*/ 1605860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03351 w 12300857"/>
              <a:gd name="connsiteY7" fmla="*/ 830798 h 1458686"/>
              <a:gd name="connsiteX8" fmla="*/ 4615543 w 12300857"/>
              <a:gd name="connsiteY8" fmla="*/ 1306286 h 1458686"/>
              <a:gd name="connsiteX9" fmla="*/ 4962144 w 12300857"/>
              <a:gd name="connsiteY9" fmla="*/ 1311511 h 1458686"/>
              <a:gd name="connsiteX10" fmla="*/ 4893346 w 12300857"/>
              <a:gd name="connsiteY10" fmla="*/ 830798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91278 w 12300857"/>
              <a:gd name="connsiteY22" fmla="*/ 670560 h 1458686"/>
              <a:gd name="connsiteX23" fmla="*/ 11575433 w 12300857"/>
              <a:gd name="connsiteY23" fmla="*/ 580862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42852 w 12300857"/>
              <a:gd name="connsiteY29" fmla="*/ 551252 h 1458686"/>
              <a:gd name="connsiteX30" fmla="*/ 8164286 w 12300857"/>
              <a:gd name="connsiteY30" fmla="*/ 566057 h 1458686"/>
              <a:gd name="connsiteX31" fmla="*/ 7271657 w 12300857"/>
              <a:gd name="connsiteY31" fmla="*/ 357922 h 1458686"/>
              <a:gd name="connsiteX32" fmla="*/ 5677988 w 12300857"/>
              <a:gd name="connsiteY32" fmla="*/ 464167 h 1458686"/>
              <a:gd name="connsiteX33" fmla="*/ 5355771 w 12300857"/>
              <a:gd name="connsiteY33" fmla="*/ 391886 h 1458686"/>
              <a:gd name="connsiteX34" fmla="*/ 3333641 w 12300857"/>
              <a:gd name="connsiteY34" fmla="*/ 582603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05860 w 12300857"/>
              <a:gd name="connsiteY37" fmla="*/ 566057 h 1458686"/>
              <a:gd name="connsiteX0" fmla="*/ 1605860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03351 w 12300857"/>
              <a:gd name="connsiteY7" fmla="*/ 830798 h 1458686"/>
              <a:gd name="connsiteX8" fmla="*/ 4615543 w 12300857"/>
              <a:gd name="connsiteY8" fmla="*/ 1306286 h 1458686"/>
              <a:gd name="connsiteX9" fmla="*/ 4767072 w 12300857"/>
              <a:gd name="connsiteY9" fmla="*/ 860407 h 1458686"/>
              <a:gd name="connsiteX10" fmla="*/ 4893346 w 12300857"/>
              <a:gd name="connsiteY10" fmla="*/ 830798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91278 w 12300857"/>
              <a:gd name="connsiteY22" fmla="*/ 670560 h 1458686"/>
              <a:gd name="connsiteX23" fmla="*/ 11575433 w 12300857"/>
              <a:gd name="connsiteY23" fmla="*/ 580862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42852 w 12300857"/>
              <a:gd name="connsiteY29" fmla="*/ 551252 h 1458686"/>
              <a:gd name="connsiteX30" fmla="*/ 8164286 w 12300857"/>
              <a:gd name="connsiteY30" fmla="*/ 566057 h 1458686"/>
              <a:gd name="connsiteX31" fmla="*/ 7271657 w 12300857"/>
              <a:gd name="connsiteY31" fmla="*/ 357922 h 1458686"/>
              <a:gd name="connsiteX32" fmla="*/ 5677988 w 12300857"/>
              <a:gd name="connsiteY32" fmla="*/ 464167 h 1458686"/>
              <a:gd name="connsiteX33" fmla="*/ 5355771 w 12300857"/>
              <a:gd name="connsiteY33" fmla="*/ 391886 h 1458686"/>
              <a:gd name="connsiteX34" fmla="*/ 3333641 w 12300857"/>
              <a:gd name="connsiteY34" fmla="*/ 582603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05860 w 12300857"/>
              <a:gd name="connsiteY37" fmla="*/ 566057 h 1458686"/>
              <a:gd name="connsiteX0" fmla="*/ 1605860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03351 w 12300857"/>
              <a:gd name="connsiteY7" fmla="*/ 830798 h 1458686"/>
              <a:gd name="connsiteX8" fmla="*/ 4700887 w 12300857"/>
              <a:gd name="connsiteY8" fmla="*/ 830798 h 1458686"/>
              <a:gd name="connsiteX9" fmla="*/ 4767072 w 12300857"/>
              <a:gd name="connsiteY9" fmla="*/ 860407 h 1458686"/>
              <a:gd name="connsiteX10" fmla="*/ 4893346 w 12300857"/>
              <a:gd name="connsiteY10" fmla="*/ 830798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91278 w 12300857"/>
              <a:gd name="connsiteY22" fmla="*/ 670560 h 1458686"/>
              <a:gd name="connsiteX23" fmla="*/ 11575433 w 12300857"/>
              <a:gd name="connsiteY23" fmla="*/ 580862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42852 w 12300857"/>
              <a:gd name="connsiteY29" fmla="*/ 551252 h 1458686"/>
              <a:gd name="connsiteX30" fmla="*/ 8164286 w 12300857"/>
              <a:gd name="connsiteY30" fmla="*/ 566057 h 1458686"/>
              <a:gd name="connsiteX31" fmla="*/ 7271657 w 12300857"/>
              <a:gd name="connsiteY31" fmla="*/ 357922 h 1458686"/>
              <a:gd name="connsiteX32" fmla="*/ 5677988 w 12300857"/>
              <a:gd name="connsiteY32" fmla="*/ 464167 h 1458686"/>
              <a:gd name="connsiteX33" fmla="*/ 5355771 w 12300857"/>
              <a:gd name="connsiteY33" fmla="*/ 391886 h 1458686"/>
              <a:gd name="connsiteX34" fmla="*/ 3333641 w 12300857"/>
              <a:gd name="connsiteY34" fmla="*/ 582603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05860 w 12300857"/>
              <a:gd name="connsiteY37" fmla="*/ 566057 h 1458686"/>
              <a:gd name="connsiteX0" fmla="*/ 1605860 w 12300857"/>
              <a:gd name="connsiteY0" fmla="*/ 566057 h 1458686"/>
              <a:gd name="connsiteX1" fmla="*/ 1612827 w 12300857"/>
              <a:gd name="connsiteY1" fmla="*/ 0 h 1458686"/>
              <a:gd name="connsiteX2" fmla="*/ 0 w 12300857"/>
              <a:gd name="connsiteY2" fmla="*/ 326571 h 1458686"/>
              <a:gd name="connsiteX3" fmla="*/ 21771 w 12300857"/>
              <a:gd name="connsiteY3" fmla="*/ 827314 h 1458686"/>
              <a:gd name="connsiteX4" fmla="*/ 1001486 w 12300857"/>
              <a:gd name="connsiteY4" fmla="*/ 718457 h 1458686"/>
              <a:gd name="connsiteX5" fmla="*/ 1066800 w 12300857"/>
              <a:gd name="connsiteY5" fmla="*/ 1001486 h 1458686"/>
              <a:gd name="connsiteX6" fmla="*/ 1632857 w 12300857"/>
              <a:gd name="connsiteY6" fmla="*/ 979714 h 1458686"/>
              <a:gd name="connsiteX7" fmla="*/ 4603351 w 12300857"/>
              <a:gd name="connsiteY7" fmla="*/ 830798 h 1458686"/>
              <a:gd name="connsiteX8" fmla="*/ 4700887 w 12300857"/>
              <a:gd name="connsiteY8" fmla="*/ 830798 h 1458686"/>
              <a:gd name="connsiteX9" fmla="*/ 4795647 w 12300857"/>
              <a:gd name="connsiteY9" fmla="*/ 827070 h 1458686"/>
              <a:gd name="connsiteX10" fmla="*/ 4893346 w 12300857"/>
              <a:gd name="connsiteY10" fmla="*/ 830798 h 1458686"/>
              <a:gd name="connsiteX11" fmla="*/ 5660571 w 12300857"/>
              <a:gd name="connsiteY11" fmla="*/ 914400 h 1458686"/>
              <a:gd name="connsiteX12" fmla="*/ 7293428 w 12300857"/>
              <a:gd name="connsiteY12" fmla="*/ 892628 h 1458686"/>
              <a:gd name="connsiteX13" fmla="*/ 7772400 w 12300857"/>
              <a:gd name="connsiteY13" fmla="*/ 1023257 h 1458686"/>
              <a:gd name="connsiteX14" fmla="*/ 8403771 w 12300857"/>
              <a:gd name="connsiteY14" fmla="*/ 1110343 h 1458686"/>
              <a:gd name="connsiteX15" fmla="*/ 9231086 w 12300857"/>
              <a:gd name="connsiteY15" fmla="*/ 1132114 h 1458686"/>
              <a:gd name="connsiteX16" fmla="*/ 9514114 w 12300857"/>
              <a:gd name="connsiteY16" fmla="*/ 1284514 h 1458686"/>
              <a:gd name="connsiteX17" fmla="*/ 9797143 w 12300857"/>
              <a:gd name="connsiteY17" fmla="*/ 1262743 h 1458686"/>
              <a:gd name="connsiteX18" fmla="*/ 10036628 w 12300857"/>
              <a:gd name="connsiteY18" fmla="*/ 1328057 h 1458686"/>
              <a:gd name="connsiteX19" fmla="*/ 11756571 w 12300857"/>
              <a:gd name="connsiteY19" fmla="*/ 1458686 h 1458686"/>
              <a:gd name="connsiteX20" fmla="*/ 12126686 w 12300857"/>
              <a:gd name="connsiteY20" fmla="*/ 1153886 h 1458686"/>
              <a:gd name="connsiteX21" fmla="*/ 12300857 w 12300857"/>
              <a:gd name="connsiteY21" fmla="*/ 1240971 h 1458686"/>
              <a:gd name="connsiteX22" fmla="*/ 12291278 w 12300857"/>
              <a:gd name="connsiteY22" fmla="*/ 670560 h 1458686"/>
              <a:gd name="connsiteX23" fmla="*/ 11575433 w 12300857"/>
              <a:gd name="connsiteY23" fmla="*/ 580862 h 1458686"/>
              <a:gd name="connsiteX24" fmla="*/ 11517086 w 12300857"/>
              <a:gd name="connsiteY24" fmla="*/ 957943 h 1458686"/>
              <a:gd name="connsiteX25" fmla="*/ 10210800 w 12300857"/>
              <a:gd name="connsiteY25" fmla="*/ 827314 h 1458686"/>
              <a:gd name="connsiteX26" fmla="*/ 10123714 w 12300857"/>
              <a:gd name="connsiteY26" fmla="*/ 849086 h 1458686"/>
              <a:gd name="connsiteX27" fmla="*/ 10058400 w 12300857"/>
              <a:gd name="connsiteY27" fmla="*/ 696686 h 1458686"/>
              <a:gd name="connsiteX28" fmla="*/ 9710057 w 12300857"/>
              <a:gd name="connsiteY28" fmla="*/ 718457 h 1458686"/>
              <a:gd name="connsiteX29" fmla="*/ 9542852 w 12300857"/>
              <a:gd name="connsiteY29" fmla="*/ 551252 h 1458686"/>
              <a:gd name="connsiteX30" fmla="*/ 8164286 w 12300857"/>
              <a:gd name="connsiteY30" fmla="*/ 566057 h 1458686"/>
              <a:gd name="connsiteX31" fmla="*/ 7271657 w 12300857"/>
              <a:gd name="connsiteY31" fmla="*/ 357922 h 1458686"/>
              <a:gd name="connsiteX32" fmla="*/ 5677988 w 12300857"/>
              <a:gd name="connsiteY32" fmla="*/ 464167 h 1458686"/>
              <a:gd name="connsiteX33" fmla="*/ 5355771 w 12300857"/>
              <a:gd name="connsiteY33" fmla="*/ 391886 h 1458686"/>
              <a:gd name="connsiteX34" fmla="*/ 3333641 w 12300857"/>
              <a:gd name="connsiteY34" fmla="*/ 582603 h 1458686"/>
              <a:gd name="connsiteX35" fmla="*/ 2547257 w 12300857"/>
              <a:gd name="connsiteY35" fmla="*/ 544286 h 1458686"/>
              <a:gd name="connsiteX36" fmla="*/ 1654628 w 12300857"/>
              <a:gd name="connsiteY36" fmla="*/ 631371 h 1458686"/>
              <a:gd name="connsiteX37" fmla="*/ 1605860 w 12300857"/>
              <a:gd name="connsiteY37" fmla="*/ 566057 h 1458686"/>
              <a:gd name="connsiteX0" fmla="*/ 1605860 w 12300857"/>
              <a:gd name="connsiteY0" fmla="*/ 261257 h 1153886"/>
              <a:gd name="connsiteX1" fmla="*/ 1576251 w 12300857"/>
              <a:gd name="connsiteY1" fmla="*/ 0 h 1153886"/>
              <a:gd name="connsiteX2" fmla="*/ 0 w 12300857"/>
              <a:gd name="connsiteY2" fmla="*/ 21771 h 1153886"/>
              <a:gd name="connsiteX3" fmla="*/ 21771 w 12300857"/>
              <a:gd name="connsiteY3" fmla="*/ 522514 h 1153886"/>
              <a:gd name="connsiteX4" fmla="*/ 1001486 w 12300857"/>
              <a:gd name="connsiteY4" fmla="*/ 413657 h 1153886"/>
              <a:gd name="connsiteX5" fmla="*/ 1066800 w 12300857"/>
              <a:gd name="connsiteY5" fmla="*/ 696686 h 1153886"/>
              <a:gd name="connsiteX6" fmla="*/ 1632857 w 12300857"/>
              <a:gd name="connsiteY6" fmla="*/ 674914 h 1153886"/>
              <a:gd name="connsiteX7" fmla="*/ 4603351 w 12300857"/>
              <a:gd name="connsiteY7" fmla="*/ 525998 h 1153886"/>
              <a:gd name="connsiteX8" fmla="*/ 4700887 w 12300857"/>
              <a:gd name="connsiteY8" fmla="*/ 525998 h 1153886"/>
              <a:gd name="connsiteX9" fmla="*/ 4795647 w 12300857"/>
              <a:gd name="connsiteY9" fmla="*/ 522270 h 1153886"/>
              <a:gd name="connsiteX10" fmla="*/ 4893346 w 12300857"/>
              <a:gd name="connsiteY10" fmla="*/ 525998 h 1153886"/>
              <a:gd name="connsiteX11" fmla="*/ 5660571 w 12300857"/>
              <a:gd name="connsiteY11" fmla="*/ 609600 h 1153886"/>
              <a:gd name="connsiteX12" fmla="*/ 7293428 w 12300857"/>
              <a:gd name="connsiteY12" fmla="*/ 587828 h 1153886"/>
              <a:gd name="connsiteX13" fmla="*/ 7772400 w 12300857"/>
              <a:gd name="connsiteY13" fmla="*/ 718457 h 1153886"/>
              <a:gd name="connsiteX14" fmla="*/ 8403771 w 12300857"/>
              <a:gd name="connsiteY14" fmla="*/ 805543 h 1153886"/>
              <a:gd name="connsiteX15" fmla="*/ 9231086 w 12300857"/>
              <a:gd name="connsiteY15" fmla="*/ 827314 h 1153886"/>
              <a:gd name="connsiteX16" fmla="*/ 9514114 w 12300857"/>
              <a:gd name="connsiteY16" fmla="*/ 979714 h 1153886"/>
              <a:gd name="connsiteX17" fmla="*/ 9797143 w 12300857"/>
              <a:gd name="connsiteY17" fmla="*/ 957943 h 1153886"/>
              <a:gd name="connsiteX18" fmla="*/ 10036628 w 12300857"/>
              <a:gd name="connsiteY18" fmla="*/ 1023257 h 1153886"/>
              <a:gd name="connsiteX19" fmla="*/ 11756571 w 12300857"/>
              <a:gd name="connsiteY19" fmla="*/ 1153886 h 1153886"/>
              <a:gd name="connsiteX20" fmla="*/ 12126686 w 12300857"/>
              <a:gd name="connsiteY20" fmla="*/ 849086 h 1153886"/>
              <a:gd name="connsiteX21" fmla="*/ 12300857 w 12300857"/>
              <a:gd name="connsiteY21" fmla="*/ 936171 h 1153886"/>
              <a:gd name="connsiteX22" fmla="*/ 12291278 w 12300857"/>
              <a:gd name="connsiteY22" fmla="*/ 365760 h 1153886"/>
              <a:gd name="connsiteX23" fmla="*/ 11575433 w 12300857"/>
              <a:gd name="connsiteY23" fmla="*/ 276062 h 1153886"/>
              <a:gd name="connsiteX24" fmla="*/ 11517086 w 12300857"/>
              <a:gd name="connsiteY24" fmla="*/ 653143 h 1153886"/>
              <a:gd name="connsiteX25" fmla="*/ 10210800 w 12300857"/>
              <a:gd name="connsiteY25" fmla="*/ 522514 h 1153886"/>
              <a:gd name="connsiteX26" fmla="*/ 10123714 w 12300857"/>
              <a:gd name="connsiteY26" fmla="*/ 544286 h 1153886"/>
              <a:gd name="connsiteX27" fmla="*/ 10058400 w 12300857"/>
              <a:gd name="connsiteY27" fmla="*/ 391886 h 1153886"/>
              <a:gd name="connsiteX28" fmla="*/ 9710057 w 12300857"/>
              <a:gd name="connsiteY28" fmla="*/ 413657 h 1153886"/>
              <a:gd name="connsiteX29" fmla="*/ 9542852 w 12300857"/>
              <a:gd name="connsiteY29" fmla="*/ 246452 h 1153886"/>
              <a:gd name="connsiteX30" fmla="*/ 8164286 w 12300857"/>
              <a:gd name="connsiteY30" fmla="*/ 261257 h 1153886"/>
              <a:gd name="connsiteX31" fmla="*/ 7271657 w 12300857"/>
              <a:gd name="connsiteY31" fmla="*/ 53122 h 1153886"/>
              <a:gd name="connsiteX32" fmla="*/ 5677988 w 12300857"/>
              <a:gd name="connsiteY32" fmla="*/ 159367 h 1153886"/>
              <a:gd name="connsiteX33" fmla="*/ 5355771 w 12300857"/>
              <a:gd name="connsiteY33" fmla="*/ 87086 h 1153886"/>
              <a:gd name="connsiteX34" fmla="*/ 3333641 w 12300857"/>
              <a:gd name="connsiteY34" fmla="*/ 277803 h 1153886"/>
              <a:gd name="connsiteX35" fmla="*/ 2547257 w 12300857"/>
              <a:gd name="connsiteY35" fmla="*/ 239486 h 1153886"/>
              <a:gd name="connsiteX36" fmla="*/ 1654628 w 12300857"/>
              <a:gd name="connsiteY36" fmla="*/ 326571 h 1153886"/>
              <a:gd name="connsiteX37" fmla="*/ 1605860 w 12300857"/>
              <a:gd name="connsiteY37" fmla="*/ 261257 h 1153886"/>
              <a:gd name="connsiteX0" fmla="*/ 1605860 w 12300857"/>
              <a:gd name="connsiteY0" fmla="*/ 261257 h 1153886"/>
              <a:gd name="connsiteX1" fmla="*/ 1576251 w 12300857"/>
              <a:gd name="connsiteY1" fmla="*/ 0 h 1153886"/>
              <a:gd name="connsiteX2" fmla="*/ 0 w 12300857"/>
              <a:gd name="connsiteY2" fmla="*/ 21771 h 1153886"/>
              <a:gd name="connsiteX3" fmla="*/ 21771 w 12300857"/>
              <a:gd name="connsiteY3" fmla="*/ 339634 h 1153886"/>
              <a:gd name="connsiteX4" fmla="*/ 1001486 w 12300857"/>
              <a:gd name="connsiteY4" fmla="*/ 413657 h 1153886"/>
              <a:gd name="connsiteX5" fmla="*/ 1066800 w 12300857"/>
              <a:gd name="connsiteY5" fmla="*/ 696686 h 1153886"/>
              <a:gd name="connsiteX6" fmla="*/ 1632857 w 12300857"/>
              <a:gd name="connsiteY6" fmla="*/ 674914 h 1153886"/>
              <a:gd name="connsiteX7" fmla="*/ 4603351 w 12300857"/>
              <a:gd name="connsiteY7" fmla="*/ 525998 h 1153886"/>
              <a:gd name="connsiteX8" fmla="*/ 4700887 w 12300857"/>
              <a:gd name="connsiteY8" fmla="*/ 525998 h 1153886"/>
              <a:gd name="connsiteX9" fmla="*/ 4795647 w 12300857"/>
              <a:gd name="connsiteY9" fmla="*/ 522270 h 1153886"/>
              <a:gd name="connsiteX10" fmla="*/ 4893346 w 12300857"/>
              <a:gd name="connsiteY10" fmla="*/ 525998 h 1153886"/>
              <a:gd name="connsiteX11" fmla="*/ 5660571 w 12300857"/>
              <a:gd name="connsiteY11" fmla="*/ 609600 h 1153886"/>
              <a:gd name="connsiteX12" fmla="*/ 7293428 w 12300857"/>
              <a:gd name="connsiteY12" fmla="*/ 587828 h 1153886"/>
              <a:gd name="connsiteX13" fmla="*/ 7772400 w 12300857"/>
              <a:gd name="connsiteY13" fmla="*/ 718457 h 1153886"/>
              <a:gd name="connsiteX14" fmla="*/ 8403771 w 12300857"/>
              <a:gd name="connsiteY14" fmla="*/ 805543 h 1153886"/>
              <a:gd name="connsiteX15" fmla="*/ 9231086 w 12300857"/>
              <a:gd name="connsiteY15" fmla="*/ 827314 h 1153886"/>
              <a:gd name="connsiteX16" fmla="*/ 9514114 w 12300857"/>
              <a:gd name="connsiteY16" fmla="*/ 979714 h 1153886"/>
              <a:gd name="connsiteX17" fmla="*/ 9797143 w 12300857"/>
              <a:gd name="connsiteY17" fmla="*/ 957943 h 1153886"/>
              <a:gd name="connsiteX18" fmla="*/ 10036628 w 12300857"/>
              <a:gd name="connsiteY18" fmla="*/ 1023257 h 1153886"/>
              <a:gd name="connsiteX19" fmla="*/ 11756571 w 12300857"/>
              <a:gd name="connsiteY19" fmla="*/ 1153886 h 1153886"/>
              <a:gd name="connsiteX20" fmla="*/ 12126686 w 12300857"/>
              <a:gd name="connsiteY20" fmla="*/ 849086 h 1153886"/>
              <a:gd name="connsiteX21" fmla="*/ 12300857 w 12300857"/>
              <a:gd name="connsiteY21" fmla="*/ 936171 h 1153886"/>
              <a:gd name="connsiteX22" fmla="*/ 12291278 w 12300857"/>
              <a:gd name="connsiteY22" fmla="*/ 365760 h 1153886"/>
              <a:gd name="connsiteX23" fmla="*/ 11575433 w 12300857"/>
              <a:gd name="connsiteY23" fmla="*/ 276062 h 1153886"/>
              <a:gd name="connsiteX24" fmla="*/ 11517086 w 12300857"/>
              <a:gd name="connsiteY24" fmla="*/ 653143 h 1153886"/>
              <a:gd name="connsiteX25" fmla="*/ 10210800 w 12300857"/>
              <a:gd name="connsiteY25" fmla="*/ 522514 h 1153886"/>
              <a:gd name="connsiteX26" fmla="*/ 10123714 w 12300857"/>
              <a:gd name="connsiteY26" fmla="*/ 544286 h 1153886"/>
              <a:gd name="connsiteX27" fmla="*/ 10058400 w 12300857"/>
              <a:gd name="connsiteY27" fmla="*/ 391886 h 1153886"/>
              <a:gd name="connsiteX28" fmla="*/ 9710057 w 12300857"/>
              <a:gd name="connsiteY28" fmla="*/ 413657 h 1153886"/>
              <a:gd name="connsiteX29" fmla="*/ 9542852 w 12300857"/>
              <a:gd name="connsiteY29" fmla="*/ 246452 h 1153886"/>
              <a:gd name="connsiteX30" fmla="*/ 8164286 w 12300857"/>
              <a:gd name="connsiteY30" fmla="*/ 261257 h 1153886"/>
              <a:gd name="connsiteX31" fmla="*/ 7271657 w 12300857"/>
              <a:gd name="connsiteY31" fmla="*/ 53122 h 1153886"/>
              <a:gd name="connsiteX32" fmla="*/ 5677988 w 12300857"/>
              <a:gd name="connsiteY32" fmla="*/ 159367 h 1153886"/>
              <a:gd name="connsiteX33" fmla="*/ 5355771 w 12300857"/>
              <a:gd name="connsiteY33" fmla="*/ 87086 h 1153886"/>
              <a:gd name="connsiteX34" fmla="*/ 3333641 w 12300857"/>
              <a:gd name="connsiteY34" fmla="*/ 277803 h 1153886"/>
              <a:gd name="connsiteX35" fmla="*/ 2547257 w 12300857"/>
              <a:gd name="connsiteY35" fmla="*/ 239486 h 1153886"/>
              <a:gd name="connsiteX36" fmla="*/ 1654628 w 12300857"/>
              <a:gd name="connsiteY36" fmla="*/ 326571 h 1153886"/>
              <a:gd name="connsiteX37" fmla="*/ 1605860 w 12300857"/>
              <a:gd name="connsiteY37" fmla="*/ 261257 h 1153886"/>
              <a:gd name="connsiteX0" fmla="*/ 1605860 w 12300857"/>
              <a:gd name="connsiteY0" fmla="*/ 261257 h 1153886"/>
              <a:gd name="connsiteX1" fmla="*/ 1576251 w 12300857"/>
              <a:gd name="connsiteY1" fmla="*/ 0 h 1153886"/>
              <a:gd name="connsiteX2" fmla="*/ 0 w 12300857"/>
              <a:gd name="connsiteY2" fmla="*/ 21771 h 1153886"/>
              <a:gd name="connsiteX3" fmla="*/ 21771 w 12300857"/>
              <a:gd name="connsiteY3" fmla="*/ 339634 h 1153886"/>
              <a:gd name="connsiteX4" fmla="*/ 1001486 w 12300857"/>
              <a:gd name="connsiteY4" fmla="*/ 413657 h 1153886"/>
              <a:gd name="connsiteX5" fmla="*/ 1363980 w 12300857"/>
              <a:gd name="connsiteY5" fmla="*/ 468086 h 1153886"/>
              <a:gd name="connsiteX6" fmla="*/ 1632857 w 12300857"/>
              <a:gd name="connsiteY6" fmla="*/ 674914 h 1153886"/>
              <a:gd name="connsiteX7" fmla="*/ 4603351 w 12300857"/>
              <a:gd name="connsiteY7" fmla="*/ 525998 h 1153886"/>
              <a:gd name="connsiteX8" fmla="*/ 4700887 w 12300857"/>
              <a:gd name="connsiteY8" fmla="*/ 525998 h 1153886"/>
              <a:gd name="connsiteX9" fmla="*/ 4795647 w 12300857"/>
              <a:gd name="connsiteY9" fmla="*/ 522270 h 1153886"/>
              <a:gd name="connsiteX10" fmla="*/ 4893346 w 12300857"/>
              <a:gd name="connsiteY10" fmla="*/ 525998 h 1153886"/>
              <a:gd name="connsiteX11" fmla="*/ 5660571 w 12300857"/>
              <a:gd name="connsiteY11" fmla="*/ 609600 h 1153886"/>
              <a:gd name="connsiteX12" fmla="*/ 7293428 w 12300857"/>
              <a:gd name="connsiteY12" fmla="*/ 587828 h 1153886"/>
              <a:gd name="connsiteX13" fmla="*/ 7772400 w 12300857"/>
              <a:gd name="connsiteY13" fmla="*/ 718457 h 1153886"/>
              <a:gd name="connsiteX14" fmla="*/ 8403771 w 12300857"/>
              <a:gd name="connsiteY14" fmla="*/ 805543 h 1153886"/>
              <a:gd name="connsiteX15" fmla="*/ 9231086 w 12300857"/>
              <a:gd name="connsiteY15" fmla="*/ 827314 h 1153886"/>
              <a:gd name="connsiteX16" fmla="*/ 9514114 w 12300857"/>
              <a:gd name="connsiteY16" fmla="*/ 979714 h 1153886"/>
              <a:gd name="connsiteX17" fmla="*/ 9797143 w 12300857"/>
              <a:gd name="connsiteY17" fmla="*/ 957943 h 1153886"/>
              <a:gd name="connsiteX18" fmla="*/ 10036628 w 12300857"/>
              <a:gd name="connsiteY18" fmla="*/ 1023257 h 1153886"/>
              <a:gd name="connsiteX19" fmla="*/ 11756571 w 12300857"/>
              <a:gd name="connsiteY19" fmla="*/ 1153886 h 1153886"/>
              <a:gd name="connsiteX20" fmla="*/ 12126686 w 12300857"/>
              <a:gd name="connsiteY20" fmla="*/ 849086 h 1153886"/>
              <a:gd name="connsiteX21" fmla="*/ 12300857 w 12300857"/>
              <a:gd name="connsiteY21" fmla="*/ 936171 h 1153886"/>
              <a:gd name="connsiteX22" fmla="*/ 12291278 w 12300857"/>
              <a:gd name="connsiteY22" fmla="*/ 365760 h 1153886"/>
              <a:gd name="connsiteX23" fmla="*/ 11575433 w 12300857"/>
              <a:gd name="connsiteY23" fmla="*/ 276062 h 1153886"/>
              <a:gd name="connsiteX24" fmla="*/ 11517086 w 12300857"/>
              <a:gd name="connsiteY24" fmla="*/ 653143 h 1153886"/>
              <a:gd name="connsiteX25" fmla="*/ 10210800 w 12300857"/>
              <a:gd name="connsiteY25" fmla="*/ 522514 h 1153886"/>
              <a:gd name="connsiteX26" fmla="*/ 10123714 w 12300857"/>
              <a:gd name="connsiteY26" fmla="*/ 544286 h 1153886"/>
              <a:gd name="connsiteX27" fmla="*/ 10058400 w 12300857"/>
              <a:gd name="connsiteY27" fmla="*/ 391886 h 1153886"/>
              <a:gd name="connsiteX28" fmla="*/ 9710057 w 12300857"/>
              <a:gd name="connsiteY28" fmla="*/ 413657 h 1153886"/>
              <a:gd name="connsiteX29" fmla="*/ 9542852 w 12300857"/>
              <a:gd name="connsiteY29" fmla="*/ 246452 h 1153886"/>
              <a:gd name="connsiteX30" fmla="*/ 8164286 w 12300857"/>
              <a:gd name="connsiteY30" fmla="*/ 261257 h 1153886"/>
              <a:gd name="connsiteX31" fmla="*/ 7271657 w 12300857"/>
              <a:gd name="connsiteY31" fmla="*/ 53122 h 1153886"/>
              <a:gd name="connsiteX32" fmla="*/ 5677988 w 12300857"/>
              <a:gd name="connsiteY32" fmla="*/ 159367 h 1153886"/>
              <a:gd name="connsiteX33" fmla="*/ 5355771 w 12300857"/>
              <a:gd name="connsiteY33" fmla="*/ 87086 h 1153886"/>
              <a:gd name="connsiteX34" fmla="*/ 3333641 w 12300857"/>
              <a:gd name="connsiteY34" fmla="*/ 277803 h 1153886"/>
              <a:gd name="connsiteX35" fmla="*/ 2547257 w 12300857"/>
              <a:gd name="connsiteY35" fmla="*/ 239486 h 1153886"/>
              <a:gd name="connsiteX36" fmla="*/ 1654628 w 12300857"/>
              <a:gd name="connsiteY36" fmla="*/ 326571 h 1153886"/>
              <a:gd name="connsiteX37" fmla="*/ 1605860 w 12300857"/>
              <a:gd name="connsiteY37" fmla="*/ 261257 h 1153886"/>
              <a:gd name="connsiteX0" fmla="*/ 1605860 w 12300857"/>
              <a:gd name="connsiteY0" fmla="*/ 261257 h 1153886"/>
              <a:gd name="connsiteX1" fmla="*/ 1576251 w 12300857"/>
              <a:gd name="connsiteY1" fmla="*/ 0 h 1153886"/>
              <a:gd name="connsiteX2" fmla="*/ 0 w 12300857"/>
              <a:gd name="connsiteY2" fmla="*/ 21771 h 1153886"/>
              <a:gd name="connsiteX3" fmla="*/ 21771 w 12300857"/>
              <a:gd name="connsiteY3" fmla="*/ 339634 h 1153886"/>
              <a:gd name="connsiteX4" fmla="*/ 1001486 w 12300857"/>
              <a:gd name="connsiteY4" fmla="*/ 413657 h 1153886"/>
              <a:gd name="connsiteX5" fmla="*/ 1363980 w 12300857"/>
              <a:gd name="connsiteY5" fmla="*/ 468086 h 1153886"/>
              <a:gd name="connsiteX6" fmla="*/ 1770017 w 12300857"/>
              <a:gd name="connsiteY6" fmla="*/ 537754 h 1153886"/>
              <a:gd name="connsiteX7" fmla="*/ 4603351 w 12300857"/>
              <a:gd name="connsiteY7" fmla="*/ 525998 h 1153886"/>
              <a:gd name="connsiteX8" fmla="*/ 4700887 w 12300857"/>
              <a:gd name="connsiteY8" fmla="*/ 525998 h 1153886"/>
              <a:gd name="connsiteX9" fmla="*/ 4795647 w 12300857"/>
              <a:gd name="connsiteY9" fmla="*/ 522270 h 1153886"/>
              <a:gd name="connsiteX10" fmla="*/ 4893346 w 12300857"/>
              <a:gd name="connsiteY10" fmla="*/ 525998 h 1153886"/>
              <a:gd name="connsiteX11" fmla="*/ 5660571 w 12300857"/>
              <a:gd name="connsiteY11" fmla="*/ 609600 h 1153886"/>
              <a:gd name="connsiteX12" fmla="*/ 7293428 w 12300857"/>
              <a:gd name="connsiteY12" fmla="*/ 587828 h 1153886"/>
              <a:gd name="connsiteX13" fmla="*/ 7772400 w 12300857"/>
              <a:gd name="connsiteY13" fmla="*/ 718457 h 1153886"/>
              <a:gd name="connsiteX14" fmla="*/ 8403771 w 12300857"/>
              <a:gd name="connsiteY14" fmla="*/ 805543 h 1153886"/>
              <a:gd name="connsiteX15" fmla="*/ 9231086 w 12300857"/>
              <a:gd name="connsiteY15" fmla="*/ 827314 h 1153886"/>
              <a:gd name="connsiteX16" fmla="*/ 9514114 w 12300857"/>
              <a:gd name="connsiteY16" fmla="*/ 979714 h 1153886"/>
              <a:gd name="connsiteX17" fmla="*/ 9797143 w 12300857"/>
              <a:gd name="connsiteY17" fmla="*/ 957943 h 1153886"/>
              <a:gd name="connsiteX18" fmla="*/ 10036628 w 12300857"/>
              <a:gd name="connsiteY18" fmla="*/ 1023257 h 1153886"/>
              <a:gd name="connsiteX19" fmla="*/ 11756571 w 12300857"/>
              <a:gd name="connsiteY19" fmla="*/ 1153886 h 1153886"/>
              <a:gd name="connsiteX20" fmla="*/ 12126686 w 12300857"/>
              <a:gd name="connsiteY20" fmla="*/ 849086 h 1153886"/>
              <a:gd name="connsiteX21" fmla="*/ 12300857 w 12300857"/>
              <a:gd name="connsiteY21" fmla="*/ 936171 h 1153886"/>
              <a:gd name="connsiteX22" fmla="*/ 12291278 w 12300857"/>
              <a:gd name="connsiteY22" fmla="*/ 365760 h 1153886"/>
              <a:gd name="connsiteX23" fmla="*/ 11575433 w 12300857"/>
              <a:gd name="connsiteY23" fmla="*/ 276062 h 1153886"/>
              <a:gd name="connsiteX24" fmla="*/ 11517086 w 12300857"/>
              <a:gd name="connsiteY24" fmla="*/ 653143 h 1153886"/>
              <a:gd name="connsiteX25" fmla="*/ 10210800 w 12300857"/>
              <a:gd name="connsiteY25" fmla="*/ 522514 h 1153886"/>
              <a:gd name="connsiteX26" fmla="*/ 10123714 w 12300857"/>
              <a:gd name="connsiteY26" fmla="*/ 544286 h 1153886"/>
              <a:gd name="connsiteX27" fmla="*/ 10058400 w 12300857"/>
              <a:gd name="connsiteY27" fmla="*/ 391886 h 1153886"/>
              <a:gd name="connsiteX28" fmla="*/ 9710057 w 12300857"/>
              <a:gd name="connsiteY28" fmla="*/ 413657 h 1153886"/>
              <a:gd name="connsiteX29" fmla="*/ 9542852 w 12300857"/>
              <a:gd name="connsiteY29" fmla="*/ 246452 h 1153886"/>
              <a:gd name="connsiteX30" fmla="*/ 8164286 w 12300857"/>
              <a:gd name="connsiteY30" fmla="*/ 261257 h 1153886"/>
              <a:gd name="connsiteX31" fmla="*/ 7271657 w 12300857"/>
              <a:gd name="connsiteY31" fmla="*/ 53122 h 1153886"/>
              <a:gd name="connsiteX32" fmla="*/ 5677988 w 12300857"/>
              <a:gd name="connsiteY32" fmla="*/ 159367 h 1153886"/>
              <a:gd name="connsiteX33" fmla="*/ 5355771 w 12300857"/>
              <a:gd name="connsiteY33" fmla="*/ 87086 h 1153886"/>
              <a:gd name="connsiteX34" fmla="*/ 3333641 w 12300857"/>
              <a:gd name="connsiteY34" fmla="*/ 277803 h 1153886"/>
              <a:gd name="connsiteX35" fmla="*/ 2547257 w 12300857"/>
              <a:gd name="connsiteY35" fmla="*/ 239486 h 1153886"/>
              <a:gd name="connsiteX36" fmla="*/ 1654628 w 12300857"/>
              <a:gd name="connsiteY36" fmla="*/ 326571 h 1153886"/>
              <a:gd name="connsiteX37" fmla="*/ 1605860 w 12300857"/>
              <a:gd name="connsiteY37" fmla="*/ 261257 h 1153886"/>
              <a:gd name="connsiteX0" fmla="*/ 1605860 w 12300857"/>
              <a:gd name="connsiteY0" fmla="*/ 261257 h 1153886"/>
              <a:gd name="connsiteX1" fmla="*/ 1576251 w 12300857"/>
              <a:gd name="connsiteY1" fmla="*/ 0 h 1153886"/>
              <a:gd name="connsiteX2" fmla="*/ 0 w 12300857"/>
              <a:gd name="connsiteY2" fmla="*/ 21771 h 1153886"/>
              <a:gd name="connsiteX3" fmla="*/ 21771 w 12300857"/>
              <a:gd name="connsiteY3" fmla="*/ 339634 h 1153886"/>
              <a:gd name="connsiteX4" fmla="*/ 1001486 w 12300857"/>
              <a:gd name="connsiteY4" fmla="*/ 413657 h 1153886"/>
              <a:gd name="connsiteX5" fmla="*/ 1363980 w 12300857"/>
              <a:gd name="connsiteY5" fmla="*/ 468086 h 1153886"/>
              <a:gd name="connsiteX6" fmla="*/ 1770017 w 12300857"/>
              <a:gd name="connsiteY6" fmla="*/ 537754 h 1153886"/>
              <a:gd name="connsiteX7" fmla="*/ 4603351 w 12300857"/>
              <a:gd name="connsiteY7" fmla="*/ 525998 h 1153886"/>
              <a:gd name="connsiteX8" fmla="*/ 4700887 w 12300857"/>
              <a:gd name="connsiteY8" fmla="*/ 525998 h 1153886"/>
              <a:gd name="connsiteX9" fmla="*/ 4795647 w 12300857"/>
              <a:gd name="connsiteY9" fmla="*/ 522270 h 1153886"/>
              <a:gd name="connsiteX10" fmla="*/ 4893346 w 12300857"/>
              <a:gd name="connsiteY10" fmla="*/ 525998 h 1153886"/>
              <a:gd name="connsiteX11" fmla="*/ 5660571 w 12300857"/>
              <a:gd name="connsiteY11" fmla="*/ 609600 h 1153886"/>
              <a:gd name="connsiteX12" fmla="*/ 7293428 w 12300857"/>
              <a:gd name="connsiteY12" fmla="*/ 587828 h 1153886"/>
              <a:gd name="connsiteX13" fmla="*/ 7772400 w 12300857"/>
              <a:gd name="connsiteY13" fmla="*/ 718457 h 1153886"/>
              <a:gd name="connsiteX14" fmla="*/ 8403771 w 12300857"/>
              <a:gd name="connsiteY14" fmla="*/ 805543 h 1153886"/>
              <a:gd name="connsiteX15" fmla="*/ 9231086 w 12300857"/>
              <a:gd name="connsiteY15" fmla="*/ 827314 h 1153886"/>
              <a:gd name="connsiteX16" fmla="*/ 9514114 w 12300857"/>
              <a:gd name="connsiteY16" fmla="*/ 979714 h 1153886"/>
              <a:gd name="connsiteX17" fmla="*/ 9797143 w 12300857"/>
              <a:gd name="connsiteY17" fmla="*/ 957943 h 1153886"/>
              <a:gd name="connsiteX18" fmla="*/ 10036628 w 12300857"/>
              <a:gd name="connsiteY18" fmla="*/ 1023257 h 1153886"/>
              <a:gd name="connsiteX19" fmla="*/ 11756571 w 12300857"/>
              <a:gd name="connsiteY19" fmla="*/ 1153886 h 1153886"/>
              <a:gd name="connsiteX20" fmla="*/ 12126686 w 12300857"/>
              <a:gd name="connsiteY20" fmla="*/ 849086 h 1153886"/>
              <a:gd name="connsiteX21" fmla="*/ 12300857 w 12300857"/>
              <a:gd name="connsiteY21" fmla="*/ 936171 h 1153886"/>
              <a:gd name="connsiteX22" fmla="*/ 12291278 w 12300857"/>
              <a:gd name="connsiteY22" fmla="*/ 365760 h 1153886"/>
              <a:gd name="connsiteX23" fmla="*/ 11575433 w 12300857"/>
              <a:gd name="connsiteY23" fmla="*/ 276062 h 1153886"/>
              <a:gd name="connsiteX24" fmla="*/ 11517086 w 12300857"/>
              <a:gd name="connsiteY24" fmla="*/ 653143 h 1153886"/>
              <a:gd name="connsiteX25" fmla="*/ 10210800 w 12300857"/>
              <a:gd name="connsiteY25" fmla="*/ 522514 h 1153886"/>
              <a:gd name="connsiteX26" fmla="*/ 10123714 w 12300857"/>
              <a:gd name="connsiteY26" fmla="*/ 544286 h 1153886"/>
              <a:gd name="connsiteX27" fmla="*/ 10058400 w 12300857"/>
              <a:gd name="connsiteY27" fmla="*/ 391886 h 1153886"/>
              <a:gd name="connsiteX28" fmla="*/ 9710057 w 12300857"/>
              <a:gd name="connsiteY28" fmla="*/ 413657 h 1153886"/>
              <a:gd name="connsiteX29" fmla="*/ 9542852 w 12300857"/>
              <a:gd name="connsiteY29" fmla="*/ 246452 h 1153886"/>
              <a:gd name="connsiteX30" fmla="*/ 8164286 w 12300857"/>
              <a:gd name="connsiteY30" fmla="*/ 261257 h 1153886"/>
              <a:gd name="connsiteX31" fmla="*/ 7271657 w 12300857"/>
              <a:gd name="connsiteY31" fmla="*/ 53122 h 1153886"/>
              <a:gd name="connsiteX32" fmla="*/ 5677988 w 12300857"/>
              <a:gd name="connsiteY32" fmla="*/ 159367 h 1153886"/>
              <a:gd name="connsiteX33" fmla="*/ 5355771 w 12300857"/>
              <a:gd name="connsiteY33" fmla="*/ 87086 h 1153886"/>
              <a:gd name="connsiteX34" fmla="*/ 3333641 w 12300857"/>
              <a:gd name="connsiteY34" fmla="*/ 277803 h 1153886"/>
              <a:gd name="connsiteX35" fmla="*/ 2547257 w 12300857"/>
              <a:gd name="connsiteY35" fmla="*/ 239486 h 1153886"/>
              <a:gd name="connsiteX36" fmla="*/ 1654628 w 12300857"/>
              <a:gd name="connsiteY36" fmla="*/ 326571 h 1153886"/>
              <a:gd name="connsiteX37" fmla="*/ 1605860 w 12300857"/>
              <a:gd name="connsiteY37" fmla="*/ 261257 h 1153886"/>
              <a:gd name="connsiteX0" fmla="*/ 1605860 w 12392297"/>
              <a:gd name="connsiteY0" fmla="*/ 261257 h 1164771"/>
              <a:gd name="connsiteX1" fmla="*/ 1576251 w 12392297"/>
              <a:gd name="connsiteY1" fmla="*/ 0 h 1164771"/>
              <a:gd name="connsiteX2" fmla="*/ 0 w 12392297"/>
              <a:gd name="connsiteY2" fmla="*/ 21771 h 1164771"/>
              <a:gd name="connsiteX3" fmla="*/ 21771 w 12392297"/>
              <a:gd name="connsiteY3" fmla="*/ 339634 h 1164771"/>
              <a:gd name="connsiteX4" fmla="*/ 1001486 w 12392297"/>
              <a:gd name="connsiteY4" fmla="*/ 413657 h 1164771"/>
              <a:gd name="connsiteX5" fmla="*/ 1363980 w 12392297"/>
              <a:gd name="connsiteY5" fmla="*/ 468086 h 1164771"/>
              <a:gd name="connsiteX6" fmla="*/ 1770017 w 12392297"/>
              <a:gd name="connsiteY6" fmla="*/ 537754 h 1164771"/>
              <a:gd name="connsiteX7" fmla="*/ 4603351 w 12392297"/>
              <a:gd name="connsiteY7" fmla="*/ 525998 h 1164771"/>
              <a:gd name="connsiteX8" fmla="*/ 4700887 w 12392297"/>
              <a:gd name="connsiteY8" fmla="*/ 525998 h 1164771"/>
              <a:gd name="connsiteX9" fmla="*/ 4795647 w 12392297"/>
              <a:gd name="connsiteY9" fmla="*/ 522270 h 1164771"/>
              <a:gd name="connsiteX10" fmla="*/ 4893346 w 12392297"/>
              <a:gd name="connsiteY10" fmla="*/ 525998 h 1164771"/>
              <a:gd name="connsiteX11" fmla="*/ 5660571 w 12392297"/>
              <a:gd name="connsiteY11" fmla="*/ 609600 h 1164771"/>
              <a:gd name="connsiteX12" fmla="*/ 7293428 w 12392297"/>
              <a:gd name="connsiteY12" fmla="*/ 587828 h 1164771"/>
              <a:gd name="connsiteX13" fmla="*/ 7772400 w 12392297"/>
              <a:gd name="connsiteY13" fmla="*/ 718457 h 1164771"/>
              <a:gd name="connsiteX14" fmla="*/ 8403771 w 12392297"/>
              <a:gd name="connsiteY14" fmla="*/ 805543 h 1164771"/>
              <a:gd name="connsiteX15" fmla="*/ 9231086 w 12392297"/>
              <a:gd name="connsiteY15" fmla="*/ 827314 h 1164771"/>
              <a:gd name="connsiteX16" fmla="*/ 9514114 w 12392297"/>
              <a:gd name="connsiteY16" fmla="*/ 979714 h 1164771"/>
              <a:gd name="connsiteX17" fmla="*/ 9797143 w 12392297"/>
              <a:gd name="connsiteY17" fmla="*/ 957943 h 1164771"/>
              <a:gd name="connsiteX18" fmla="*/ 10036628 w 12392297"/>
              <a:gd name="connsiteY18" fmla="*/ 1023257 h 1164771"/>
              <a:gd name="connsiteX19" fmla="*/ 11756571 w 12392297"/>
              <a:gd name="connsiteY19" fmla="*/ 1153886 h 1164771"/>
              <a:gd name="connsiteX20" fmla="*/ 12126686 w 12392297"/>
              <a:gd name="connsiteY20" fmla="*/ 849086 h 1164771"/>
              <a:gd name="connsiteX21" fmla="*/ 12392297 w 12392297"/>
              <a:gd name="connsiteY21" fmla="*/ 1164771 h 1164771"/>
              <a:gd name="connsiteX22" fmla="*/ 12291278 w 12392297"/>
              <a:gd name="connsiteY22" fmla="*/ 365760 h 1164771"/>
              <a:gd name="connsiteX23" fmla="*/ 11575433 w 12392297"/>
              <a:gd name="connsiteY23" fmla="*/ 276062 h 1164771"/>
              <a:gd name="connsiteX24" fmla="*/ 11517086 w 12392297"/>
              <a:gd name="connsiteY24" fmla="*/ 653143 h 1164771"/>
              <a:gd name="connsiteX25" fmla="*/ 10210800 w 12392297"/>
              <a:gd name="connsiteY25" fmla="*/ 522514 h 1164771"/>
              <a:gd name="connsiteX26" fmla="*/ 10123714 w 12392297"/>
              <a:gd name="connsiteY26" fmla="*/ 544286 h 1164771"/>
              <a:gd name="connsiteX27" fmla="*/ 10058400 w 12392297"/>
              <a:gd name="connsiteY27" fmla="*/ 391886 h 1164771"/>
              <a:gd name="connsiteX28" fmla="*/ 9710057 w 12392297"/>
              <a:gd name="connsiteY28" fmla="*/ 413657 h 1164771"/>
              <a:gd name="connsiteX29" fmla="*/ 9542852 w 12392297"/>
              <a:gd name="connsiteY29" fmla="*/ 246452 h 1164771"/>
              <a:gd name="connsiteX30" fmla="*/ 8164286 w 12392297"/>
              <a:gd name="connsiteY30" fmla="*/ 261257 h 1164771"/>
              <a:gd name="connsiteX31" fmla="*/ 7271657 w 12392297"/>
              <a:gd name="connsiteY31" fmla="*/ 53122 h 1164771"/>
              <a:gd name="connsiteX32" fmla="*/ 5677988 w 12392297"/>
              <a:gd name="connsiteY32" fmla="*/ 159367 h 1164771"/>
              <a:gd name="connsiteX33" fmla="*/ 5355771 w 12392297"/>
              <a:gd name="connsiteY33" fmla="*/ 87086 h 1164771"/>
              <a:gd name="connsiteX34" fmla="*/ 3333641 w 12392297"/>
              <a:gd name="connsiteY34" fmla="*/ 277803 h 1164771"/>
              <a:gd name="connsiteX35" fmla="*/ 2547257 w 12392297"/>
              <a:gd name="connsiteY35" fmla="*/ 239486 h 1164771"/>
              <a:gd name="connsiteX36" fmla="*/ 1654628 w 12392297"/>
              <a:gd name="connsiteY36" fmla="*/ 326571 h 1164771"/>
              <a:gd name="connsiteX37" fmla="*/ 1605860 w 12392297"/>
              <a:gd name="connsiteY37" fmla="*/ 261257 h 1164771"/>
              <a:gd name="connsiteX0" fmla="*/ 1605860 w 12451298"/>
              <a:gd name="connsiteY0" fmla="*/ 261257 h 1164771"/>
              <a:gd name="connsiteX1" fmla="*/ 1576251 w 12451298"/>
              <a:gd name="connsiteY1" fmla="*/ 0 h 1164771"/>
              <a:gd name="connsiteX2" fmla="*/ 0 w 12451298"/>
              <a:gd name="connsiteY2" fmla="*/ 21771 h 1164771"/>
              <a:gd name="connsiteX3" fmla="*/ 21771 w 12451298"/>
              <a:gd name="connsiteY3" fmla="*/ 339634 h 1164771"/>
              <a:gd name="connsiteX4" fmla="*/ 1001486 w 12451298"/>
              <a:gd name="connsiteY4" fmla="*/ 413657 h 1164771"/>
              <a:gd name="connsiteX5" fmla="*/ 1363980 w 12451298"/>
              <a:gd name="connsiteY5" fmla="*/ 468086 h 1164771"/>
              <a:gd name="connsiteX6" fmla="*/ 1770017 w 12451298"/>
              <a:gd name="connsiteY6" fmla="*/ 537754 h 1164771"/>
              <a:gd name="connsiteX7" fmla="*/ 4603351 w 12451298"/>
              <a:gd name="connsiteY7" fmla="*/ 525998 h 1164771"/>
              <a:gd name="connsiteX8" fmla="*/ 4700887 w 12451298"/>
              <a:gd name="connsiteY8" fmla="*/ 525998 h 1164771"/>
              <a:gd name="connsiteX9" fmla="*/ 4795647 w 12451298"/>
              <a:gd name="connsiteY9" fmla="*/ 522270 h 1164771"/>
              <a:gd name="connsiteX10" fmla="*/ 4893346 w 12451298"/>
              <a:gd name="connsiteY10" fmla="*/ 525998 h 1164771"/>
              <a:gd name="connsiteX11" fmla="*/ 5660571 w 12451298"/>
              <a:gd name="connsiteY11" fmla="*/ 609600 h 1164771"/>
              <a:gd name="connsiteX12" fmla="*/ 7293428 w 12451298"/>
              <a:gd name="connsiteY12" fmla="*/ 587828 h 1164771"/>
              <a:gd name="connsiteX13" fmla="*/ 7772400 w 12451298"/>
              <a:gd name="connsiteY13" fmla="*/ 718457 h 1164771"/>
              <a:gd name="connsiteX14" fmla="*/ 8403771 w 12451298"/>
              <a:gd name="connsiteY14" fmla="*/ 805543 h 1164771"/>
              <a:gd name="connsiteX15" fmla="*/ 9231086 w 12451298"/>
              <a:gd name="connsiteY15" fmla="*/ 827314 h 1164771"/>
              <a:gd name="connsiteX16" fmla="*/ 9514114 w 12451298"/>
              <a:gd name="connsiteY16" fmla="*/ 979714 h 1164771"/>
              <a:gd name="connsiteX17" fmla="*/ 9797143 w 12451298"/>
              <a:gd name="connsiteY17" fmla="*/ 957943 h 1164771"/>
              <a:gd name="connsiteX18" fmla="*/ 10036628 w 12451298"/>
              <a:gd name="connsiteY18" fmla="*/ 1023257 h 1164771"/>
              <a:gd name="connsiteX19" fmla="*/ 11756571 w 12451298"/>
              <a:gd name="connsiteY19" fmla="*/ 1153886 h 1164771"/>
              <a:gd name="connsiteX20" fmla="*/ 12126686 w 12451298"/>
              <a:gd name="connsiteY20" fmla="*/ 849086 h 1164771"/>
              <a:gd name="connsiteX21" fmla="*/ 12392297 w 12451298"/>
              <a:gd name="connsiteY21" fmla="*/ 1164771 h 1164771"/>
              <a:gd name="connsiteX22" fmla="*/ 12451298 w 12451298"/>
              <a:gd name="connsiteY22" fmla="*/ 594360 h 1164771"/>
              <a:gd name="connsiteX23" fmla="*/ 11575433 w 12451298"/>
              <a:gd name="connsiteY23" fmla="*/ 276062 h 1164771"/>
              <a:gd name="connsiteX24" fmla="*/ 11517086 w 12451298"/>
              <a:gd name="connsiteY24" fmla="*/ 653143 h 1164771"/>
              <a:gd name="connsiteX25" fmla="*/ 10210800 w 12451298"/>
              <a:gd name="connsiteY25" fmla="*/ 522514 h 1164771"/>
              <a:gd name="connsiteX26" fmla="*/ 10123714 w 12451298"/>
              <a:gd name="connsiteY26" fmla="*/ 544286 h 1164771"/>
              <a:gd name="connsiteX27" fmla="*/ 10058400 w 12451298"/>
              <a:gd name="connsiteY27" fmla="*/ 391886 h 1164771"/>
              <a:gd name="connsiteX28" fmla="*/ 9710057 w 12451298"/>
              <a:gd name="connsiteY28" fmla="*/ 413657 h 1164771"/>
              <a:gd name="connsiteX29" fmla="*/ 9542852 w 12451298"/>
              <a:gd name="connsiteY29" fmla="*/ 246452 h 1164771"/>
              <a:gd name="connsiteX30" fmla="*/ 8164286 w 12451298"/>
              <a:gd name="connsiteY30" fmla="*/ 261257 h 1164771"/>
              <a:gd name="connsiteX31" fmla="*/ 7271657 w 12451298"/>
              <a:gd name="connsiteY31" fmla="*/ 53122 h 1164771"/>
              <a:gd name="connsiteX32" fmla="*/ 5677988 w 12451298"/>
              <a:gd name="connsiteY32" fmla="*/ 159367 h 1164771"/>
              <a:gd name="connsiteX33" fmla="*/ 5355771 w 12451298"/>
              <a:gd name="connsiteY33" fmla="*/ 87086 h 1164771"/>
              <a:gd name="connsiteX34" fmla="*/ 3333641 w 12451298"/>
              <a:gd name="connsiteY34" fmla="*/ 277803 h 1164771"/>
              <a:gd name="connsiteX35" fmla="*/ 2547257 w 12451298"/>
              <a:gd name="connsiteY35" fmla="*/ 239486 h 1164771"/>
              <a:gd name="connsiteX36" fmla="*/ 1654628 w 12451298"/>
              <a:gd name="connsiteY36" fmla="*/ 326571 h 1164771"/>
              <a:gd name="connsiteX37" fmla="*/ 1605860 w 12451298"/>
              <a:gd name="connsiteY37" fmla="*/ 261257 h 1164771"/>
              <a:gd name="connsiteX0" fmla="*/ 1605860 w 12451298"/>
              <a:gd name="connsiteY0" fmla="*/ 261257 h 1164771"/>
              <a:gd name="connsiteX1" fmla="*/ 1576251 w 12451298"/>
              <a:gd name="connsiteY1" fmla="*/ 0 h 1164771"/>
              <a:gd name="connsiteX2" fmla="*/ 0 w 12451298"/>
              <a:gd name="connsiteY2" fmla="*/ 21771 h 1164771"/>
              <a:gd name="connsiteX3" fmla="*/ 21771 w 12451298"/>
              <a:gd name="connsiteY3" fmla="*/ 339634 h 1164771"/>
              <a:gd name="connsiteX4" fmla="*/ 1001486 w 12451298"/>
              <a:gd name="connsiteY4" fmla="*/ 413657 h 1164771"/>
              <a:gd name="connsiteX5" fmla="*/ 1363980 w 12451298"/>
              <a:gd name="connsiteY5" fmla="*/ 468086 h 1164771"/>
              <a:gd name="connsiteX6" fmla="*/ 1770017 w 12451298"/>
              <a:gd name="connsiteY6" fmla="*/ 537754 h 1164771"/>
              <a:gd name="connsiteX7" fmla="*/ 4603351 w 12451298"/>
              <a:gd name="connsiteY7" fmla="*/ 525998 h 1164771"/>
              <a:gd name="connsiteX8" fmla="*/ 4700887 w 12451298"/>
              <a:gd name="connsiteY8" fmla="*/ 525998 h 1164771"/>
              <a:gd name="connsiteX9" fmla="*/ 4795647 w 12451298"/>
              <a:gd name="connsiteY9" fmla="*/ 522270 h 1164771"/>
              <a:gd name="connsiteX10" fmla="*/ 4893346 w 12451298"/>
              <a:gd name="connsiteY10" fmla="*/ 525998 h 1164771"/>
              <a:gd name="connsiteX11" fmla="*/ 5660571 w 12451298"/>
              <a:gd name="connsiteY11" fmla="*/ 609600 h 1164771"/>
              <a:gd name="connsiteX12" fmla="*/ 7293428 w 12451298"/>
              <a:gd name="connsiteY12" fmla="*/ 587828 h 1164771"/>
              <a:gd name="connsiteX13" fmla="*/ 7772400 w 12451298"/>
              <a:gd name="connsiteY13" fmla="*/ 718457 h 1164771"/>
              <a:gd name="connsiteX14" fmla="*/ 8403771 w 12451298"/>
              <a:gd name="connsiteY14" fmla="*/ 805543 h 1164771"/>
              <a:gd name="connsiteX15" fmla="*/ 9231086 w 12451298"/>
              <a:gd name="connsiteY15" fmla="*/ 827314 h 1164771"/>
              <a:gd name="connsiteX16" fmla="*/ 9514114 w 12451298"/>
              <a:gd name="connsiteY16" fmla="*/ 979714 h 1164771"/>
              <a:gd name="connsiteX17" fmla="*/ 9797143 w 12451298"/>
              <a:gd name="connsiteY17" fmla="*/ 957943 h 1164771"/>
              <a:gd name="connsiteX18" fmla="*/ 10036628 w 12451298"/>
              <a:gd name="connsiteY18" fmla="*/ 1023257 h 1164771"/>
              <a:gd name="connsiteX19" fmla="*/ 11756571 w 12451298"/>
              <a:gd name="connsiteY19" fmla="*/ 1153886 h 1164771"/>
              <a:gd name="connsiteX20" fmla="*/ 12126686 w 12451298"/>
              <a:gd name="connsiteY20" fmla="*/ 849086 h 1164771"/>
              <a:gd name="connsiteX21" fmla="*/ 12392297 w 12451298"/>
              <a:gd name="connsiteY21" fmla="*/ 1164771 h 1164771"/>
              <a:gd name="connsiteX22" fmla="*/ 12451298 w 12451298"/>
              <a:gd name="connsiteY22" fmla="*/ 594360 h 1164771"/>
              <a:gd name="connsiteX23" fmla="*/ 11552573 w 12451298"/>
              <a:gd name="connsiteY23" fmla="*/ 481802 h 1164771"/>
              <a:gd name="connsiteX24" fmla="*/ 11517086 w 12451298"/>
              <a:gd name="connsiteY24" fmla="*/ 653143 h 1164771"/>
              <a:gd name="connsiteX25" fmla="*/ 10210800 w 12451298"/>
              <a:gd name="connsiteY25" fmla="*/ 522514 h 1164771"/>
              <a:gd name="connsiteX26" fmla="*/ 10123714 w 12451298"/>
              <a:gd name="connsiteY26" fmla="*/ 544286 h 1164771"/>
              <a:gd name="connsiteX27" fmla="*/ 10058400 w 12451298"/>
              <a:gd name="connsiteY27" fmla="*/ 391886 h 1164771"/>
              <a:gd name="connsiteX28" fmla="*/ 9710057 w 12451298"/>
              <a:gd name="connsiteY28" fmla="*/ 413657 h 1164771"/>
              <a:gd name="connsiteX29" fmla="*/ 9542852 w 12451298"/>
              <a:gd name="connsiteY29" fmla="*/ 246452 h 1164771"/>
              <a:gd name="connsiteX30" fmla="*/ 8164286 w 12451298"/>
              <a:gd name="connsiteY30" fmla="*/ 261257 h 1164771"/>
              <a:gd name="connsiteX31" fmla="*/ 7271657 w 12451298"/>
              <a:gd name="connsiteY31" fmla="*/ 53122 h 1164771"/>
              <a:gd name="connsiteX32" fmla="*/ 5677988 w 12451298"/>
              <a:gd name="connsiteY32" fmla="*/ 159367 h 1164771"/>
              <a:gd name="connsiteX33" fmla="*/ 5355771 w 12451298"/>
              <a:gd name="connsiteY33" fmla="*/ 87086 h 1164771"/>
              <a:gd name="connsiteX34" fmla="*/ 3333641 w 12451298"/>
              <a:gd name="connsiteY34" fmla="*/ 277803 h 1164771"/>
              <a:gd name="connsiteX35" fmla="*/ 2547257 w 12451298"/>
              <a:gd name="connsiteY35" fmla="*/ 239486 h 1164771"/>
              <a:gd name="connsiteX36" fmla="*/ 1654628 w 12451298"/>
              <a:gd name="connsiteY36" fmla="*/ 326571 h 1164771"/>
              <a:gd name="connsiteX37" fmla="*/ 1605860 w 12451298"/>
              <a:gd name="connsiteY37" fmla="*/ 261257 h 1164771"/>
              <a:gd name="connsiteX0" fmla="*/ 1605860 w 12451298"/>
              <a:gd name="connsiteY0" fmla="*/ 261257 h 1164771"/>
              <a:gd name="connsiteX1" fmla="*/ 1576251 w 12451298"/>
              <a:gd name="connsiteY1" fmla="*/ 0 h 1164771"/>
              <a:gd name="connsiteX2" fmla="*/ 0 w 12451298"/>
              <a:gd name="connsiteY2" fmla="*/ 21771 h 1164771"/>
              <a:gd name="connsiteX3" fmla="*/ 21771 w 12451298"/>
              <a:gd name="connsiteY3" fmla="*/ 339634 h 1164771"/>
              <a:gd name="connsiteX4" fmla="*/ 1001486 w 12451298"/>
              <a:gd name="connsiteY4" fmla="*/ 413657 h 1164771"/>
              <a:gd name="connsiteX5" fmla="*/ 1363980 w 12451298"/>
              <a:gd name="connsiteY5" fmla="*/ 468086 h 1164771"/>
              <a:gd name="connsiteX6" fmla="*/ 1770017 w 12451298"/>
              <a:gd name="connsiteY6" fmla="*/ 537754 h 1164771"/>
              <a:gd name="connsiteX7" fmla="*/ 4603351 w 12451298"/>
              <a:gd name="connsiteY7" fmla="*/ 525998 h 1164771"/>
              <a:gd name="connsiteX8" fmla="*/ 4700887 w 12451298"/>
              <a:gd name="connsiteY8" fmla="*/ 525998 h 1164771"/>
              <a:gd name="connsiteX9" fmla="*/ 4795647 w 12451298"/>
              <a:gd name="connsiteY9" fmla="*/ 522270 h 1164771"/>
              <a:gd name="connsiteX10" fmla="*/ 4893346 w 12451298"/>
              <a:gd name="connsiteY10" fmla="*/ 525998 h 1164771"/>
              <a:gd name="connsiteX11" fmla="*/ 5660571 w 12451298"/>
              <a:gd name="connsiteY11" fmla="*/ 609600 h 1164771"/>
              <a:gd name="connsiteX12" fmla="*/ 7293428 w 12451298"/>
              <a:gd name="connsiteY12" fmla="*/ 587828 h 1164771"/>
              <a:gd name="connsiteX13" fmla="*/ 7772400 w 12451298"/>
              <a:gd name="connsiteY13" fmla="*/ 718457 h 1164771"/>
              <a:gd name="connsiteX14" fmla="*/ 8403771 w 12451298"/>
              <a:gd name="connsiteY14" fmla="*/ 805543 h 1164771"/>
              <a:gd name="connsiteX15" fmla="*/ 9231086 w 12451298"/>
              <a:gd name="connsiteY15" fmla="*/ 827314 h 1164771"/>
              <a:gd name="connsiteX16" fmla="*/ 9514114 w 12451298"/>
              <a:gd name="connsiteY16" fmla="*/ 979714 h 1164771"/>
              <a:gd name="connsiteX17" fmla="*/ 9797143 w 12451298"/>
              <a:gd name="connsiteY17" fmla="*/ 957943 h 1164771"/>
              <a:gd name="connsiteX18" fmla="*/ 10036628 w 12451298"/>
              <a:gd name="connsiteY18" fmla="*/ 1023257 h 1164771"/>
              <a:gd name="connsiteX19" fmla="*/ 11756571 w 12451298"/>
              <a:gd name="connsiteY19" fmla="*/ 1153886 h 1164771"/>
              <a:gd name="connsiteX20" fmla="*/ 12126686 w 12451298"/>
              <a:gd name="connsiteY20" fmla="*/ 849086 h 1164771"/>
              <a:gd name="connsiteX21" fmla="*/ 12392297 w 12451298"/>
              <a:gd name="connsiteY21" fmla="*/ 1164771 h 1164771"/>
              <a:gd name="connsiteX22" fmla="*/ 12451298 w 12451298"/>
              <a:gd name="connsiteY22" fmla="*/ 594360 h 1164771"/>
              <a:gd name="connsiteX23" fmla="*/ 11552573 w 12451298"/>
              <a:gd name="connsiteY23" fmla="*/ 481802 h 1164771"/>
              <a:gd name="connsiteX24" fmla="*/ 11517086 w 12451298"/>
              <a:gd name="connsiteY24" fmla="*/ 653143 h 1164771"/>
              <a:gd name="connsiteX25" fmla="*/ 10210800 w 12451298"/>
              <a:gd name="connsiteY25" fmla="*/ 522514 h 1164771"/>
              <a:gd name="connsiteX26" fmla="*/ 10123714 w 12451298"/>
              <a:gd name="connsiteY26" fmla="*/ 544286 h 1164771"/>
              <a:gd name="connsiteX27" fmla="*/ 10058400 w 12451298"/>
              <a:gd name="connsiteY27" fmla="*/ 391886 h 1164771"/>
              <a:gd name="connsiteX28" fmla="*/ 9710057 w 12451298"/>
              <a:gd name="connsiteY28" fmla="*/ 413657 h 1164771"/>
              <a:gd name="connsiteX29" fmla="*/ 9542852 w 12451298"/>
              <a:gd name="connsiteY29" fmla="*/ 246452 h 1164771"/>
              <a:gd name="connsiteX30" fmla="*/ 8164286 w 12451298"/>
              <a:gd name="connsiteY30" fmla="*/ 261257 h 1164771"/>
              <a:gd name="connsiteX31" fmla="*/ 7271657 w 12451298"/>
              <a:gd name="connsiteY31" fmla="*/ 53122 h 1164771"/>
              <a:gd name="connsiteX32" fmla="*/ 5677988 w 12451298"/>
              <a:gd name="connsiteY32" fmla="*/ 159367 h 1164771"/>
              <a:gd name="connsiteX33" fmla="*/ 5355771 w 12451298"/>
              <a:gd name="connsiteY33" fmla="*/ 87086 h 1164771"/>
              <a:gd name="connsiteX34" fmla="*/ 3333641 w 12451298"/>
              <a:gd name="connsiteY34" fmla="*/ 277803 h 1164771"/>
              <a:gd name="connsiteX35" fmla="*/ 2547257 w 12451298"/>
              <a:gd name="connsiteY35" fmla="*/ 239486 h 1164771"/>
              <a:gd name="connsiteX36" fmla="*/ 1654628 w 12451298"/>
              <a:gd name="connsiteY36" fmla="*/ 326571 h 1164771"/>
              <a:gd name="connsiteX37" fmla="*/ 1605860 w 12451298"/>
              <a:gd name="connsiteY37" fmla="*/ 261257 h 1164771"/>
              <a:gd name="connsiteX0" fmla="*/ 1605860 w 12451298"/>
              <a:gd name="connsiteY0" fmla="*/ 261257 h 1164771"/>
              <a:gd name="connsiteX1" fmla="*/ 1576251 w 12451298"/>
              <a:gd name="connsiteY1" fmla="*/ 0 h 1164771"/>
              <a:gd name="connsiteX2" fmla="*/ 0 w 12451298"/>
              <a:gd name="connsiteY2" fmla="*/ 21771 h 1164771"/>
              <a:gd name="connsiteX3" fmla="*/ 21771 w 12451298"/>
              <a:gd name="connsiteY3" fmla="*/ 339634 h 1164771"/>
              <a:gd name="connsiteX4" fmla="*/ 1001486 w 12451298"/>
              <a:gd name="connsiteY4" fmla="*/ 413657 h 1164771"/>
              <a:gd name="connsiteX5" fmla="*/ 1363980 w 12451298"/>
              <a:gd name="connsiteY5" fmla="*/ 468086 h 1164771"/>
              <a:gd name="connsiteX6" fmla="*/ 1770017 w 12451298"/>
              <a:gd name="connsiteY6" fmla="*/ 537754 h 1164771"/>
              <a:gd name="connsiteX7" fmla="*/ 4603351 w 12451298"/>
              <a:gd name="connsiteY7" fmla="*/ 525998 h 1164771"/>
              <a:gd name="connsiteX8" fmla="*/ 4700887 w 12451298"/>
              <a:gd name="connsiteY8" fmla="*/ 525998 h 1164771"/>
              <a:gd name="connsiteX9" fmla="*/ 4795647 w 12451298"/>
              <a:gd name="connsiteY9" fmla="*/ 522270 h 1164771"/>
              <a:gd name="connsiteX10" fmla="*/ 4893346 w 12451298"/>
              <a:gd name="connsiteY10" fmla="*/ 525998 h 1164771"/>
              <a:gd name="connsiteX11" fmla="*/ 5660571 w 12451298"/>
              <a:gd name="connsiteY11" fmla="*/ 609600 h 1164771"/>
              <a:gd name="connsiteX12" fmla="*/ 7293428 w 12451298"/>
              <a:gd name="connsiteY12" fmla="*/ 587828 h 1164771"/>
              <a:gd name="connsiteX13" fmla="*/ 7772400 w 12451298"/>
              <a:gd name="connsiteY13" fmla="*/ 718457 h 1164771"/>
              <a:gd name="connsiteX14" fmla="*/ 8403771 w 12451298"/>
              <a:gd name="connsiteY14" fmla="*/ 805543 h 1164771"/>
              <a:gd name="connsiteX15" fmla="*/ 9231086 w 12451298"/>
              <a:gd name="connsiteY15" fmla="*/ 827314 h 1164771"/>
              <a:gd name="connsiteX16" fmla="*/ 9514114 w 12451298"/>
              <a:gd name="connsiteY16" fmla="*/ 979714 h 1164771"/>
              <a:gd name="connsiteX17" fmla="*/ 9797143 w 12451298"/>
              <a:gd name="connsiteY17" fmla="*/ 957943 h 1164771"/>
              <a:gd name="connsiteX18" fmla="*/ 10036628 w 12451298"/>
              <a:gd name="connsiteY18" fmla="*/ 1023257 h 1164771"/>
              <a:gd name="connsiteX19" fmla="*/ 11756571 w 12451298"/>
              <a:gd name="connsiteY19" fmla="*/ 1153886 h 1164771"/>
              <a:gd name="connsiteX20" fmla="*/ 12126686 w 12451298"/>
              <a:gd name="connsiteY20" fmla="*/ 849086 h 1164771"/>
              <a:gd name="connsiteX21" fmla="*/ 12392297 w 12451298"/>
              <a:gd name="connsiteY21" fmla="*/ 1164771 h 1164771"/>
              <a:gd name="connsiteX22" fmla="*/ 12451298 w 12451298"/>
              <a:gd name="connsiteY22" fmla="*/ 594360 h 1164771"/>
              <a:gd name="connsiteX23" fmla="*/ 11552573 w 12451298"/>
              <a:gd name="connsiteY23" fmla="*/ 481802 h 1164771"/>
              <a:gd name="connsiteX24" fmla="*/ 11517086 w 12451298"/>
              <a:gd name="connsiteY24" fmla="*/ 653143 h 1164771"/>
              <a:gd name="connsiteX25" fmla="*/ 10210800 w 12451298"/>
              <a:gd name="connsiteY25" fmla="*/ 522514 h 1164771"/>
              <a:gd name="connsiteX26" fmla="*/ 10123714 w 12451298"/>
              <a:gd name="connsiteY26" fmla="*/ 544286 h 1164771"/>
              <a:gd name="connsiteX27" fmla="*/ 10058400 w 12451298"/>
              <a:gd name="connsiteY27" fmla="*/ 391886 h 1164771"/>
              <a:gd name="connsiteX28" fmla="*/ 9710057 w 12451298"/>
              <a:gd name="connsiteY28" fmla="*/ 413657 h 1164771"/>
              <a:gd name="connsiteX29" fmla="*/ 9542852 w 12451298"/>
              <a:gd name="connsiteY29" fmla="*/ 246452 h 1164771"/>
              <a:gd name="connsiteX30" fmla="*/ 8164286 w 12451298"/>
              <a:gd name="connsiteY30" fmla="*/ 261257 h 1164771"/>
              <a:gd name="connsiteX31" fmla="*/ 7271657 w 12451298"/>
              <a:gd name="connsiteY31" fmla="*/ 53122 h 1164771"/>
              <a:gd name="connsiteX32" fmla="*/ 5677988 w 12451298"/>
              <a:gd name="connsiteY32" fmla="*/ 159367 h 1164771"/>
              <a:gd name="connsiteX33" fmla="*/ 5355771 w 12451298"/>
              <a:gd name="connsiteY33" fmla="*/ 87086 h 1164771"/>
              <a:gd name="connsiteX34" fmla="*/ 3333641 w 12451298"/>
              <a:gd name="connsiteY34" fmla="*/ 277803 h 1164771"/>
              <a:gd name="connsiteX35" fmla="*/ 2547257 w 12451298"/>
              <a:gd name="connsiteY35" fmla="*/ 239486 h 1164771"/>
              <a:gd name="connsiteX36" fmla="*/ 1654628 w 12451298"/>
              <a:gd name="connsiteY36" fmla="*/ 326571 h 1164771"/>
              <a:gd name="connsiteX37" fmla="*/ 1605860 w 12451298"/>
              <a:gd name="connsiteY37" fmla="*/ 261257 h 1164771"/>
              <a:gd name="connsiteX0" fmla="*/ 1605860 w 12451298"/>
              <a:gd name="connsiteY0" fmla="*/ 261257 h 1164771"/>
              <a:gd name="connsiteX1" fmla="*/ 1576251 w 12451298"/>
              <a:gd name="connsiteY1" fmla="*/ 0 h 1164771"/>
              <a:gd name="connsiteX2" fmla="*/ 0 w 12451298"/>
              <a:gd name="connsiteY2" fmla="*/ 21771 h 1164771"/>
              <a:gd name="connsiteX3" fmla="*/ 21771 w 12451298"/>
              <a:gd name="connsiteY3" fmla="*/ 339634 h 1164771"/>
              <a:gd name="connsiteX4" fmla="*/ 1001486 w 12451298"/>
              <a:gd name="connsiteY4" fmla="*/ 413657 h 1164771"/>
              <a:gd name="connsiteX5" fmla="*/ 1363980 w 12451298"/>
              <a:gd name="connsiteY5" fmla="*/ 468086 h 1164771"/>
              <a:gd name="connsiteX6" fmla="*/ 1770017 w 12451298"/>
              <a:gd name="connsiteY6" fmla="*/ 537754 h 1164771"/>
              <a:gd name="connsiteX7" fmla="*/ 4603351 w 12451298"/>
              <a:gd name="connsiteY7" fmla="*/ 525998 h 1164771"/>
              <a:gd name="connsiteX8" fmla="*/ 4700887 w 12451298"/>
              <a:gd name="connsiteY8" fmla="*/ 525998 h 1164771"/>
              <a:gd name="connsiteX9" fmla="*/ 4795647 w 12451298"/>
              <a:gd name="connsiteY9" fmla="*/ 522270 h 1164771"/>
              <a:gd name="connsiteX10" fmla="*/ 4893346 w 12451298"/>
              <a:gd name="connsiteY10" fmla="*/ 525998 h 1164771"/>
              <a:gd name="connsiteX11" fmla="*/ 5660571 w 12451298"/>
              <a:gd name="connsiteY11" fmla="*/ 609600 h 1164771"/>
              <a:gd name="connsiteX12" fmla="*/ 7293428 w 12451298"/>
              <a:gd name="connsiteY12" fmla="*/ 587828 h 1164771"/>
              <a:gd name="connsiteX13" fmla="*/ 7772400 w 12451298"/>
              <a:gd name="connsiteY13" fmla="*/ 718457 h 1164771"/>
              <a:gd name="connsiteX14" fmla="*/ 8403771 w 12451298"/>
              <a:gd name="connsiteY14" fmla="*/ 805543 h 1164771"/>
              <a:gd name="connsiteX15" fmla="*/ 9231086 w 12451298"/>
              <a:gd name="connsiteY15" fmla="*/ 827314 h 1164771"/>
              <a:gd name="connsiteX16" fmla="*/ 9514114 w 12451298"/>
              <a:gd name="connsiteY16" fmla="*/ 979714 h 1164771"/>
              <a:gd name="connsiteX17" fmla="*/ 9797143 w 12451298"/>
              <a:gd name="connsiteY17" fmla="*/ 957943 h 1164771"/>
              <a:gd name="connsiteX18" fmla="*/ 10036628 w 12451298"/>
              <a:gd name="connsiteY18" fmla="*/ 1023257 h 1164771"/>
              <a:gd name="connsiteX19" fmla="*/ 11756571 w 12451298"/>
              <a:gd name="connsiteY19" fmla="*/ 1153886 h 1164771"/>
              <a:gd name="connsiteX20" fmla="*/ 12126686 w 12451298"/>
              <a:gd name="connsiteY20" fmla="*/ 849086 h 1164771"/>
              <a:gd name="connsiteX21" fmla="*/ 12110356 w 12451298"/>
              <a:gd name="connsiteY21" fmla="*/ 845457 h 1164771"/>
              <a:gd name="connsiteX22" fmla="*/ 12392297 w 12451298"/>
              <a:gd name="connsiteY22" fmla="*/ 1164771 h 1164771"/>
              <a:gd name="connsiteX23" fmla="*/ 12451298 w 12451298"/>
              <a:gd name="connsiteY23" fmla="*/ 594360 h 1164771"/>
              <a:gd name="connsiteX24" fmla="*/ 11552573 w 12451298"/>
              <a:gd name="connsiteY24" fmla="*/ 481802 h 1164771"/>
              <a:gd name="connsiteX25" fmla="*/ 11517086 w 12451298"/>
              <a:gd name="connsiteY25" fmla="*/ 653143 h 1164771"/>
              <a:gd name="connsiteX26" fmla="*/ 10210800 w 12451298"/>
              <a:gd name="connsiteY26" fmla="*/ 522514 h 1164771"/>
              <a:gd name="connsiteX27" fmla="*/ 10123714 w 12451298"/>
              <a:gd name="connsiteY27" fmla="*/ 544286 h 1164771"/>
              <a:gd name="connsiteX28" fmla="*/ 10058400 w 12451298"/>
              <a:gd name="connsiteY28" fmla="*/ 391886 h 1164771"/>
              <a:gd name="connsiteX29" fmla="*/ 9710057 w 12451298"/>
              <a:gd name="connsiteY29" fmla="*/ 413657 h 1164771"/>
              <a:gd name="connsiteX30" fmla="*/ 9542852 w 12451298"/>
              <a:gd name="connsiteY30" fmla="*/ 246452 h 1164771"/>
              <a:gd name="connsiteX31" fmla="*/ 8164286 w 12451298"/>
              <a:gd name="connsiteY31" fmla="*/ 261257 h 1164771"/>
              <a:gd name="connsiteX32" fmla="*/ 7271657 w 12451298"/>
              <a:gd name="connsiteY32" fmla="*/ 53122 h 1164771"/>
              <a:gd name="connsiteX33" fmla="*/ 5677988 w 12451298"/>
              <a:gd name="connsiteY33" fmla="*/ 159367 h 1164771"/>
              <a:gd name="connsiteX34" fmla="*/ 5355771 w 12451298"/>
              <a:gd name="connsiteY34" fmla="*/ 87086 h 1164771"/>
              <a:gd name="connsiteX35" fmla="*/ 3333641 w 12451298"/>
              <a:gd name="connsiteY35" fmla="*/ 277803 h 1164771"/>
              <a:gd name="connsiteX36" fmla="*/ 2547257 w 12451298"/>
              <a:gd name="connsiteY36" fmla="*/ 239486 h 1164771"/>
              <a:gd name="connsiteX37" fmla="*/ 1654628 w 12451298"/>
              <a:gd name="connsiteY37" fmla="*/ 326571 h 1164771"/>
              <a:gd name="connsiteX38" fmla="*/ 1605860 w 12451298"/>
              <a:gd name="connsiteY38" fmla="*/ 261257 h 1164771"/>
              <a:gd name="connsiteX0" fmla="*/ 1605860 w 12451298"/>
              <a:gd name="connsiteY0" fmla="*/ 261257 h 1164771"/>
              <a:gd name="connsiteX1" fmla="*/ 1576251 w 12451298"/>
              <a:gd name="connsiteY1" fmla="*/ 0 h 1164771"/>
              <a:gd name="connsiteX2" fmla="*/ 0 w 12451298"/>
              <a:gd name="connsiteY2" fmla="*/ 21771 h 1164771"/>
              <a:gd name="connsiteX3" fmla="*/ 21771 w 12451298"/>
              <a:gd name="connsiteY3" fmla="*/ 339634 h 1164771"/>
              <a:gd name="connsiteX4" fmla="*/ 1001486 w 12451298"/>
              <a:gd name="connsiteY4" fmla="*/ 413657 h 1164771"/>
              <a:gd name="connsiteX5" fmla="*/ 1363980 w 12451298"/>
              <a:gd name="connsiteY5" fmla="*/ 468086 h 1164771"/>
              <a:gd name="connsiteX6" fmla="*/ 1770017 w 12451298"/>
              <a:gd name="connsiteY6" fmla="*/ 537754 h 1164771"/>
              <a:gd name="connsiteX7" fmla="*/ 4603351 w 12451298"/>
              <a:gd name="connsiteY7" fmla="*/ 525998 h 1164771"/>
              <a:gd name="connsiteX8" fmla="*/ 4700887 w 12451298"/>
              <a:gd name="connsiteY8" fmla="*/ 525998 h 1164771"/>
              <a:gd name="connsiteX9" fmla="*/ 4795647 w 12451298"/>
              <a:gd name="connsiteY9" fmla="*/ 522270 h 1164771"/>
              <a:gd name="connsiteX10" fmla="*/ 4893346 w 12451298"/>
              <a:gd name="connsiteY10" fmla="*/ 525998 h 1164771"/>
              <a:gd name="connsiteX11" fmla="*/ 5660571 w 12451298"/>
              <a:gd name="connsiteY11" fmla="*/ 609600 h 1164771"/>
              <a:gd name="connsiteX12" fmla="*/ 7293428 w 12451298"/>
              <a:gd name="connsiteY12" fmla="*/ 587828 h 1164771"/>
              <a:gd name="connsiteX13" fmla="*/ 7772400 w 12451298"/>
              <a:gd name="connsiteY13" fmla="*/ 718457 h 1164771"/>
              <a:gd name="connsiteX14" fmla="*/ 8403771 w 12451298"/>
              <a:gd name="connsiteY14" fmla="*/ 805543 h 1164771"/>
              <a:gd name="connsiteX15" fmla="*/ 9231086 w 12451298"/>
              <a:gd name="connsiteY15" fmla="*/ 827314 h 1164771"/>
              <a:gd name="connsiteX16" fmla="*/ 9514114 w 12451298"/>
              <a:gd name="connsiteY16" fmla="*/ 979714 h 1164771"/>
              <a:gd name="connsiteX17" fmla="*/ 9797143 w 12451298"/>
              <a:gd name="connsiteY17" fmla="*/ 957943 h 1164771"/>
              <a:gd name="connsiteX18" fmla="*/ 10036628 w 12451298"/>
              <a:gd name="connsiteY18" fmla="*/ 1023257 h 1164771"/>
              <a:gd name="connsiteX19" fmla="*/ 11756571 w 12451298"/>
              <a:gd name="connsiteY19" fmla="*/ 1153886 h 1164771"/>
              <a:gd name="connsiteX20" fmla="*/ 12126686 w 12451298"/>
              <a:gd name="connsiteY20" fmla="*/ 849086 h 1164771"/>
              <a:gd name="connsiteX21" fmla="*/ 12186556 w 12451298"/>
              <a:gd name="connsiteY21" fmla="*/ 845457 h 1164771"/>
              <a:gd name="connsiteX22" fmla="*/ 12392297 w 12451298"/>
              <a:gd name="connsiteY22" fmla="*/ 1164771 h 1164771"/>
              <a:gd name="connsiteX23" fmla="*/ 12451298 w 12451298"/>
              <a:gd name="connsiteY23" fmla="*/ 594360 h 1164771"/>
              <a:gd name="connsiteX24" fmla="*/ 11552573 w 12451298"/>
              <a:gd name="connsiteY24" fmla="*/ 481802 h 1164771"/>
              <a:gd name="connsiteX25" fmla="*/ 11517086 w 12451298"/>
              <a:gd name="connsiteY25" fmla="*/ 653143 h 1164771"/>
              <a:gd name="connsiteX26" fmla="*/ 10210800 w 12451298"/>
              <a:gd name="connsiteY26" fmla="*/ 522514 h 1164771"/>
              <a:gd name="connsiteX27" fmla="*/ 10123714 w 12451298"/>
              <a:gd name="connsiteY27" fmla="*/ 544286 h 1164771"/>
              <a:gd name="connsiteX28" fmla="*/ 10058400 w 12451298"/>
              <a:gd name="connsiteY28" fmla="*/ 391886 h 1164771"/>
              <a:gd name="connsiteX29" fmla="*/ 9710057 w 12451298"/>
              <a:gd name="connsiteY29" fmla="*/ 413657 h 1164771"/>
              <a:gd name="connsiteX30" fmla="*/ 9542852 w 12451298"/>
              <a:gd name="connsiteY30" fmla="*/ 246452 h 1164771"/>
              <a:gd name="connsiteX31" fmla="*/ 8164286 w 12451298"/>
              <a:gd name="connsiteY31" fmla="*/ 261257 h 1164771"/>
              <a:gd name="connsiteX32" fmla="*/ 7271657 w 12451298"/>
              <a:gd name="connsiteY32" fmla="*/ 53122 h 1164771"/>
              <a:gd name="connsiteX33" fmla="*/ 5677988 w 12451298"/>
              <a:gd name="connsiteY33" fmla="*/ 159367 h 1164771"/>
              <a:gd name="connsiteX34" fmla="*/ 5355771 w 12451298"/>
              <a:gd name="connsiteY34" fmla="*/ 87086 h 1164771"/>
              <a:gd name="connsiteX35" fmla="*/ 3333641 w 12451298"/>
              <a:gd name="connsiteY35" fmla="*/ 277803 h 1164771"/>
              <a:gd name="connsiteX36" fmla="*/ 2547257 w 12451298"/>
              <a:gd name="connsiteY36" fmla="*/ 239486 h 1164771"/>
              <a:gd name="connsiteX37" fmla="*/ 1654628 w 12451298"/>
              <a:gd name="connsiteY37" fmla="*/ 326571 h 1164771"/>
              <a:gd name="connsiteX38" fmla="*/ 1605860 w 12451298"/>
              <a:gd name="connsiteY38" fmla="*/ 261257 h 1164771"/>
              <a:gd name="connsiteX0" fmla="*/ 1605860 w 12451298"/>
              <a:gd name="connsiteY0" fmla="*/ 261257 h 1164771"/>
              <a:gd name="connsiteX1" fmla="*/ 1576251 w 12451298"/>
              <a:gd name="connsiteY1" fmla="*/ 0 h 1164771"/>
              <a:gd name="connsiteX2" fmla="*/ 0 w 12451298"/>
              <a:gd name="connsiteY2" fmla="*/ 21771 h 1164771"/>
              <a:gd name="connsiteX3" fmla="*/ 21771 w 12451298"/>
              <a:gd name="connsiteY3" fmla="*/ 339634 h 1164771"/>
              <a:gd name="connsiteX4" fmla="*/ 1001486 w 12451298"/>
              <a:gd name="connsiteY4" fmla="*/ 413657 h 1164771"/>
              <a:gd name="connsiteX5" fmla="*/ 1363980 w 12451298"/>
              <a:gd name="connsiteY5" fmla="*/ 468086 h 1164771"/>
              <a:gd name="connsiteX6" fmla="*/ 1770017 w 12451298"/>
              <a:gd name="connsiteY6" fmla="*/ 537754 h 1164771"/>
              <a:gd name="connsiteX7" fmla="*/ 4603351 w 12451298"/>
              <a:gd name="connsiteY7" fmla="*/ 525998 h 1164771"/>
              <a:gd name="connsiteX8" fmla="*/ 4700887 w 12451298"/>
              <a:gd name="connsiteY8" fmla="*/ 525998 h 1164771"/>
              <a:gd name="connsiteX9" fmla="*/ 4795647 w 12451298"/>
              <a:gd name="connsiteY9" fmla="*/ 522270 h 1164771"/>
              <a:gd name="connsiteX10" fmla="*/ 4893346 w 12451298"/>
              <a:gd name="connsiteY10" fmla="*/ 525998 h 1164771"/>
              <a:gd name="connsiteX11" fmla="*/ 5660571 w 12451298"/>
              <a:gd name="connsiteY11" fmla="*/ 609600 h 1164771"/>
              <a:gd name="connsiteX12" fmla="*/ 7293428 w 12451298"/>
              <a:gd name="connsiteY12" fmla="*/ 587828 h 1164771"/>
              <a:gd name="connsiteX13" fmla="*/ 7772400 w 12451298"/>
              <a:gd name="connsiteY13" fmla="*/ 718457 h 1164771"/>
              <a:gd name="connsiteX14" fmla="*/ 8403771 w 12451298"/>
              <a:gd name="connsiteY14" fmla="*/ 805543 h 1164771"/>
              <a:gd name="connsiteX15" fmla="*/ 9231086 w 12451298"/>
              <a:gd name="connsiteY15" fmla="*/ 827314 h 1164771"/>
              <a:gd name="connsiteX16" fmla="*/ 9514114 w 12451298"/>
              <a:gd name="connsiteY16" fmla="*/ 979714 h 1164771"/>
              <a:gd name="connsiteX17" fmla="*/ 9797143 w 12451298"/>
              <a:gd name="connsiteY17" fmla="*/ 957943 h 1164771"/>
              <a:gd name="connsiteX18" fmla="*/ 10036628 w 12451298"/>
              <a:gd name="connsiteY18" fmla="*/ 1023257 h 1164771"/>
              <a:gd name="connsiteX19" fmla="*/ 11756571 w 12451298"/>
              <a:gd name="connsiteY19" fmla="*/ 1153886 h 1164771"/>
              <a:gd name="connsiteX20" fmla="*/ 11993336 w 12451298"/>
              <a:gd name="connsiteY20" fmla="*/ 842736 h 1164771"/>
              <a:gd name="connsiteX21" fmla="*/ 12186556 w 12451298"/>
              <a:gd name="connsiteY21" fmla="*/ 845457 h 1164771"/>
              <a:gd name="connsiteX22" fmla="*/ 12392297 w 12451298"/>
              <a:gd name="connsiteY22" fmla="*/ 1164771 h 1164771"/>
              <a:gd name="connsiteX23" fmla="*/ 12451298 w 12451298"/>
              <a:gd name="connsiteY23" fmla="*/ 594360 h 1164771"/>
              <a:gd name="connsiteX24" fmla="*/ 11552573 w 12451298"/>
              <a:gd name="connsiteY24" fmla="*/ 481802 h 1164771"/>
              <a:gd name="connsiteX25" fmla="*/ 11517086 w 12451298"/>
              <a:gd name="connsiteY25" fmla="*/ 653143 h 1164771"/>
              <a:gd name="connsiteX26" fmla="*/ 10210800 w 12451298"/>
              <a:gd name="connsiteY26" fmla="*/ 522514 h 1164771"/>
              <a:gd name="connsiteX27" fmla="*/ 10123714 w 12451298"/>
              <a:gd name="connsiteY27" fmla="*/ 544286 h 1164771"/>
              <a:gd name="connsiteX28" fmla="*/ 10058400 w 12451298"/>
              <a:gd name="connsiteY28" fmla="*/ 391886 h 1164771"/>
              <a:gd name="connsiteX29" fmla="*/ 9710057 w 12451298"/>
              <a:gd name="connsiteY29" fmla="*/ 413657 h 1164771"/>
              <a:gd name="connsiteX30" fmla="*/ 9542852 w 12451298"/>
              <a:gd name="connsiteY30" fmla="*/ 246452 h 1164771"/>
              <a:gd name="connsiteX31" fmla="*/ 8164286 w 12451298"/>
              <a:gd name="connsiteY31" fmla="*/ 261257 h 1164771"/>
              <a:gd name="connsiteX32" fmla="*/ 7271657 w 12451298"/>
              <a:gd name="connsiteY32" fmla="*/ 53122 h 1164771"/>
              <a:gd name="connsiteX33" fmla="*/ 5677988 w 12451298"/>
              <a:gd name="connsiteY33" fmla="*/ 159367 h 1164771"/>
              <a:gd name="connsiteX34" fmla="*/ 5355771 w 12451298"/>
              <a:gd name="connsiteY34" fmla="*/ 87086 h 1164771"/>
              <a:gd name="connsiteX35" fmla="*/ 3333641 w 12451298"/>
              <a:gd name="connsiteY35" fmla="*/ 277803 h 1164771"/>
              <a:gd name="connsiteX36" fmla="*/ 2547257 w 12451298"/>
              <a:gd name="connsiteY36" fmla="*/ 239486 h 1164771"/>
              <a:gd name="connsiteX37" fmla="*/ 1654628 w 12451298"/>
              <a:gd name="connsiteY37" fmla="*/ 326571 h 1164771"/>
              <a:gd name="connsiteX38" fmla="*/ 1605860 w 12451298"/>
              <a:gd name="connsiteY38" fmla="*/ 261257 h 1164771"/>
              <a:gd name="connsiteX0" fmla="*/ 1605860 w 12451298"/>
              <a:gd name="connsiteY0" fmla="*/ 261257 h 1164771"/>
              <a:gd name="connsiteX1" fmla="*/ 1576251 w 12451298"/>
              <a:gd name="connsiteY1" fmla="*/ 0 h 1164771"/>
              <a:gd name="connsiteX2" fmla="*/ 0 w 12451298"/>
              <a:gd name="connsiteY2" fmla="*/ 21771 h 1164771"/>
              <a:gd name="connsiteX3" fmla="*/ 21771 w 12451298"/>
              <a:gd name="connsiteY3" fmla="*/ 339634 h 1164771"/>
              <a:gd name="connsiteX4" fmla="*/ 1001486 w 12451298"/>
              <a:gd name="connsiteY4" fmla="*/ 413657 h 1164771"/>
              <a:gd name="connsiteX5" fmla="*/ 1363980 w 12451298"/>
              <a:gd name="connsiteY5" fmla="*/ 468086 h 1164771"/>
              <a:gd name="connsiteX6" fmla="*/ 1770017 w 12451298"/>
              <a:gd name="connsiteY6" fmla="*/ 537754 h 1164771"/>
              <a:gd name="connsiteX7" fmla="*/ 4603351 w 12451298"/>
              <a:gd name="connsiteY7" fmla="*/ 525998 h 1164771"/>
              <a:gd name="connsiteX8" fmla="*/ 4700887 w 12451298"/>
              <a:gd name="connsiteY8" fmla="*/ 525998 h 1164771"/>
              <a:gd name="connsiteX9" fmla="*/ 4795647 w 12451298"/>
              <a:gd name="connsiteY9" fmla="*/ 522270 h 1164771"/>
              <a:gd name="connsiteX10" fmla="*/ 4893346 w 12451298"/>
              <a:gd name="connsiteY10" fmla="*/ 525998 h 1164771"/>
              <a:gd name="connsiteX11" fmla="*/ 5660571 w 12451298"/>
              <a:gd name="connsiteY11" fmla="*/ 609600 h 1164771"/>
              <a:gd name="connsiteX12" fmla="*/ 7293428 w 12451298"/>
              <a:gd name="connsiteY12" fmla="*/ 587828 h 1164771"/>
              <a:gd name="connsiteX13" fmla="*/ 7772400 w 12451298"/>
              <a:gd name="connsiteY13" fmla="*/ 718457 h 1164771"/>
              <a:gd name="connsiteX14" fmla="*/ 8403771 w 12451298"/>
              <a:gd name="connsiteY14" fmla="*/ 805543 h 1164771"/>
              <a:gd name="connsiteX15" fmla="*/ 9231086 w 12451298"/>
              <a:gd name="connsiteY15" fmla="*/ 827314 h 1164771"/>
              <a:gd name="connsiteX16" fmla="*/ 9514114 w 12451298"/>
              <a:gd name="connsiteY16" fmla="*/ 979714 h 1164771"/>
              <a:gd name="connsiteX17" fmla="*/ 9797143 w 12451298"/>
              <a:gd name="connsiteY17" fmla="*/ 957943 h 1164771"/>
              <a:gd name="connsiteX18" fmla="*/ 10036628 w 12451298"/>
              <a:gd name="connsiteY18" fmla="*/ 1023257 h 1164771"/>
              <a:gd name="connsiteX19" fmla="*/ 11756571 w 12451298"/>
              <a:gd name="connsiteY19" fmla="*/ 1153886 h 1164771"/>
              <a:gd name="connsiteX20" fmla="*/ 11955236 w 12451298"/>
              <a:gd name="connsiteY20" fmla="*/ 830036 h 1164771"/>
              <a:gd name="connsiteX21" fmla="*/ 12186556 w 12451298"/>
              <a:gd name="connsiteY21" fmla="*/ 845457 h 1164771"/>
              <a:gd name="connsiteX22" fmla="*/ 12392297 w 12451298"/>
              <a:gd name="connsiteY22" fmla="*/ 1164771 h 1164771"/>
              <a:gd name="connsiteX23" fmla="*/ 12451298 w 12451298"/>
              <a:gd name="connsiteY23" fmla="*/ 594360 h 1164771"/>
              <a:gd name="connsiteX24" fmla="*/ 11552573 w 12451298"/>
              <a:gd name="connsiteY24" fmla="*/ 481802 h 1164771"/>
              <a:gd name="connsiteX25" fmla="*/ 11517086 w 12451298"/>
              <a:gd name="connsiteY25" fmla="*/ 653143 h 1164771"/>
              <a:gd name="connsiteX26" fmla="*/ 10210800 w 12451298"/>
              <a:gd name="connsiteY26" fmla="*/ 522514 h 1164771"/>
              <a:gd name="connsiteX27" fmla="*/ 10123714 w 12451298"/>
              <a:gd name="connsiteY27" fmla="*/ 544286 h 1164771"/>
              <a:gd name="connsiteX28" fmla="*/ 10058400 w 12451298"/>
              <a:gd name="connsiteY28" fmla="*/ 391886 h 1164771"/>
              <a:gd name="connsiteX29" fmla="*/ 9710057 w 12451298"/>
              <a:gd name="connsiteY29" fmla="*/ 413657 h 1164771"/>
              <a:gd name="connsiteX30" fmla="*/ 9542852 w 12451298"/>
              <a:gd name="connsiteY30" fmla="*/ 246452 h 1164771"/>
              <a:gd name="connsiteX31" fmla="*/ 8164286 w 12451298"/>
              <a:gd name="connsiteY31" fmla="*/ 261257 h 1164771"/>
              <a:gd name="connsiteX32" fmla="*/ 7271657 w 12451298"/>
              <a:gd name="connsiteY32" fmla="*/ 53122 h 1164771"/>
              <a:gd name="connsiteX33" fmla="*/ 5677988 w 12451298"/>
              <a:gd name="connsiteY33" fmla="*/ 159367 h 1164771"/>
              <a:gd name="connsiteX34" fmla="*/ 5355771 w 12451298"/>
              <a:gd name="connsiteY34" fmla="*/ 87086 h 1164771"/>
              <a:gd name="connsiteX35" fmla="*/ 3333641 w 12451298"/>
              <a:gd name="connsiteY35" fmla="*/ 277803 h 1164771"/>
              <a:gd name="connsiteX36" fmla="*/ 2547257 w 12451298"/>
              <a:gd name="connsiteY36" fmla="*/ 239486 h 1164771"/>
              <a:gd name="connsiteX37" fmla="*/ 1654628 w 12451298"/>
              <a:gd name="connsiteY37" fmla="*/ 326571 h 1164771"/>
              <a:gd name="connsiteX38" fmla="*/ 1605860 w 12451298"/>
              <a:gd name="connsiteY38" fmla="*/ 261257 h 1164771"/>
              <a:gd name="connsiteX0" fmla="*/ 1605860 w 12413198"/>
              <a:gd name="connsiteY0" fmla="*/ 261257 h 1164771"/>
              <a:gd name="connsiteX1" fmla="*/ 1576251 w 12413198"/>
              <a:gd name="connsiteY1" fmla="*/ 0 h 1164771"/>
              <a:gd name="connsiteX2" fmla="*/ 0 w 12413198"/>
              <a:gd name="connsiteY2" fmla="*/ 21771 h 1164771"/>
              <a:gd name="connsiteX3" fmla="*/ 21771 w 12413198"/>
              <a:gd name="connsiteY3" fmla="*/ 339634 h 1164771"/>
              <a:gd name="connsiteX4" fmla="*/ 1001486 w 12413198"/>
              <a:gd name="connsiteY4" fmla="*/ 413657 h 1164771"/>
              <a:gd name="connsiteX5" fmla="*/ 1363980 w 12413198"/>
              <a:gd name="connsiteY5" fmla="*/ 468086 h 1164771"/>
              <a:gd name="connsiteX6" fmla="*/ 1770017 w 12413198"/>
              <a:gd name="connsiteY6" fmla="*/ 537754 h 1164771"/>
              <a:gd name="connsiteX7" fmla="*/ 4603351 w 12413198"/>
              <a:gd name="connsiteY7" fmla="*/ 525998 h 1164771"/>
              <a:gd name="connsiteX8" fmla="*/ 4700887 w 12413198"/>
              <a:gd name="connsiteY8" fmla="*/ 525998 h 1164771"/>
              <a:gd name="connsiteX9" fmla="*/ 4795647 w 12413198"/>
              <a:gd name="connsiteY9" fmla="*/ 522270 h 1164771"/>
              <a:gd name="connsiteX10" fmla="*/ 4893346 w 12413198"/>
              <a:gd name="connsiteY10" fmla="*/ 525998 h 1164771"/>
              <a:gd name="connsiteX11" fmla="*/ 5660571 w 12413198"/>
              <a:gd name="connsiteY11" fmla="*/ 609600 h 1164771"/>
              <a:gd name="connsiteX12" fmla="*/ 7293428 w 12413198"/>
              <a:gd name="connsiteY12" fmla="*/ 587828 h 1164771"/>
              <a:gd name="connsiteX13" fmla="*/ 7772400 w 12413198"/>
              <a:gd name="connsiteY13" fmla="*/ 718457 h 1164771"/>
              <a:gd name="connsiteX14" fmla="*/ 8403771 w 12413198"/>
              <a:gd name="connsiteY14" fmla="*/ 805543 h 1164771"/>
              <a:gd name="connsiteX15" fmla="*/ 9231086 w 12413198"/>
              <a:gd name="connsiteY15" fmla="*/ 827314 h 1164771"/>
              <a:gd name="connsiteX16" fmla="*/ 9514114 w 12413198"/>
              <a:gd name="connsiteY16" fmla="*/ 979714 h 1164771"/>
              <a:gd name="connsiteX17" fmla="*/ 9797143 w 12413198"/>
              <a:gd name="connsiteY17" fmla="*/ 957943 h 1164771"/>
              <a:gd name="connsiteX18" fmla="*/ 10036628 w 12413198"/>
              <a:gd name="connsiteY18" fmla="*/ 1023257 h 1164771"/>
              <a:gd name="connsiteX19" fmla="*/ 11756571 w 12413198"/>
              <a:gd name="connsiteY19" fmla="*/ 1153886 h 1164771"/>
              <a:gd name="connsiteX20" fmla="*/ 11955236 w 12413198"/>
              <a:gd name="connsiteY20" fmla="*/ 830036 h 1164771"/>
              <a:gd name="connsiteX21" fmla="*/ 12186556 w 12413198"/>
              <a:gd name="connsiteY21" fmla="*/ 845457 h 1164771"/>
              <a:gd name="connsiteX22" fmla="*/ 12392297 w 12413198"/>
              <a:gd name="connsiteY22" fmla="*/ 1164771 h 1164771"/>
              <a:gd name="connsiteX23" fmla="*/ 12413198 w 12413198"/>
              <a:gd name="connsiteY23" fmla="*/ 594360 h 1164771"/>
              <a:gd name="connsiteX24" fmla="*/ 11552573 w 12413198"/>
              <a:gd name="connsiteY24" fmla="*/ 481802 h 1164771"/>
              <a:gd name="connsiteX25" fmla="*/ 11517086 w 12413198"/>
              <a:gd name="connsiteY25" fmla="*/ 653143 h 1164771"/>
              <a:gd name="connsiteX26" fmla="*/ 10210800 w 12413198"/>
              <a:gd name="connsiteY26" fmla="*/ 522514 h 1164771"/>
              <a:gd name="connsiteX27" fmla="*/ 10123714 w 12413198"/>
              <a:gd name="connsiteY27" fmla="*/ 544286 h 1164771"/>
              <a:gd name="connsiteX28" fmla="*/ 10058400 w 12413198"/>
              <a:gd name="connsiteY28" fmla="*/ 391886 h 1164771"/>
              <a:gd name="connsiteX29" fmla="*/ 9710057 w 12413198"/>
              <a:gd name="connsiteY29" fmla="*/ 413657 h 1164771"/>
              <a:gd name="connsiteX30" fmla="*/ 9542852 w 12413198"/>
              <a:gd name="connsiteY30" fmla="*/ 246452 h 1164771"/>
              <a:gd name="connsiteX31" fmla="*/ 8164286 w 12413198"/>
              <a:gd name="connsiteY31" fmla="*/ 261257 h 1164771"/>
              <a:gd name="connsiteX32" fmla="*/ 7271657 w 12413198"/>
              <a:gd name="connsiteY32" fmla="*/ 53122 h 1164771"/>
              <a:gd name="connsiteX33" fmla="*/ 5677988 w 12413198"/>
              <a:gd name="connsiteY33" fmla="*/ 159367 h 1164771"/>
              <a:gd name="connsiteX34" fmla="*/ 5355771 w 12413198"/>
              <a:gd name="connsiteY34" fmla="*/ 87086 h 1164771"/>
              <a:gd name="connsiteX35" fmla="*/ 3333641 w 12413198"/>
              <a:gd name="connsiteY35" fmla="*/ 277803 h 1164771"/>
              <a:gd name="connsiteX36" fmla="*/ 2547257 w 12413198"/>
              <a:gd name="connsiteY36" fmla="*/ 239486 h 1164771"/>
              <a:gd name="connsiteX37" fmla="*/ 1654628 w 12413198"/>
              <a:gd name="connsiteY37" fmla="*/ 326571 h 1164771"/>
              <a:gd name="connsiteX38" fmla="*/ 1605860 w 12413198"/>
              <a:gd name="connsiteY38" fmla="*/ 261257 h 116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2413198" h="1164771">
                <a:moveTo>
                  <a:pt x="1605860" y="261257"/>
                </a:moveTo>
                <a:cubicBezTo>
                  <a:pt x="1608182" y="72571"/>
                  <a:pt x="1573929" y="188686"/>
                  <a:pt x="1576251" y="0"/>
                </a:cubicBezTo>
                <a:lnTo>
                  <a:pt x="0" y="21771"/>
                </a:lnTo>
                <a:lnTo>
                  <a:pt x="21771" y="339634"/>
                </a:lnTo>
                <a:lnTo>
                  <a:pt x="1001486" y="413657"/>
                </a:lnTo>
                <a:lnTo>
                  <a:pt x="1363980" y="468086"/>
                </a:lnTo>
                <a:lnTo>
                  <a:pt x="1770017" y="537754"/>
                </a:lnTo>
                <a:cubicBezTo>
                  <a:pt x="2714462" y="670995"/>
                  <a:pt x="3658906" y="529917"/>
                  <a:pt x="4603351" y="525998"/>
                </a:cubicBezTo>
                <a:lnTo>
                  <a:pt x="4700887" y="525998"/>
                </a:lnTo>
                <a:lnTo>
                  <a:pt x="4795647" y="522270"/>
                </a:lnTo>
                <a:lnTo>
                  <a:pt x="4893346" y="525998"/>
                </a:lnTo>
                <a:lnTo>
                  <a:pt x="5660571" y="609600"/>
                </a:lnTo>
                <a:lnTo>
                  <a:pt x="7293428" y="587828"/>
                </a:lnTo>
                <a:lnTo>
                  <a:pt x="7772400" y="718457"/>
                </a:lnTo>
                <a:lnTo>
                  <a:pt x="8403771" y="805543"/>
                </a:lnTo>
                <a:lnTo>
                  <a:pt x="9231086" y="827314"/>
                </a:lnTo>
                <a:lnTo>
                  <a:pt x="9514114" y="979714"/>
                </a:lnTo>
                <a:lnTo>
                  <a:pt x="9797143" y="957943"/>
                </a:lnTo>
                <a:lnTo>
                  <a:pt x="10036628" y="1023257"/>
                </a:lnTo>
                <a:lnTo>
                  <a:pt x="11756571" y="1153886"/>
                </a:lnTo>
                <a:lnTo>
                  <a:pt x="11955236" y="830036"/>
                </a:lnTo>
                <a:lnTo>
                  <a:pt x="12186556" y="845457"/>
                </a:lnTo>
                <a:lnTo>
                  <a:pt x="12392297" y="1164771"/>
                </a:lnTo>
                <a:lnTo>
                  <a:pt x="12413198" y="594360"/>
                </a:lnTo>
                <a:lnTo>
                  <a:pt x="11552573" y="481802"/>
                </a:lnTo>
                <a:lnTo>
                  <a:pt x="11517086" y="653143"/>
                </a:lnTo>
                <a:lnTo>
                  <a:pt x="10210800" y="522514"/>
                </a:lnTo>
                <a:lnTo>
                  <a:pt x="10123714" y="544286"/>
                </a:lnTo>
                <a:lnTo>
                  <a:pt x="10058400" y="391886"/>
                </a:lnTo>
                <a:lnTo>
                  <a:pt x="9710057" y="413657"/>
                </a:lnTo>
                <a:lnTo>
                  <a:pt x="9542852" y="246452"/>
                </a:lnTo>
                <a:lnTo>
                  <a:pt x="8164286" y="261257"/>
                </a:lnTo>
                <a:lnTo>
                  <a:pt x="7271657" y="53122"/>
                </a:lnTo>
                <a:lnTo>
                  <a:pt x="5677988" y="159367"/>
                </a:lnTo>
                <a:lnTo>
                  <a:pt x="5355771" y="87086"/>
                </a:lnTo>
                <a:lnTo>
                  <a:pt x="3333641" y="277803"/>
                </a:lnTo>
                <a:lnTo>
                  <a:pt x="2547257" y="239486"/>
                </a:lnTo>
                <a:lnTo>
                  <a:pt x="1654628" y="326571"/>
                </a:lnTo>
                <a:lnTo>
                  <a:pt x="1605860" y="261257"/>
                </a:lnTo>
                <a:close/>
              </a:path>
            </a:pathLst>
          </a:custGeom>
          <a:solidFill>
            <a:schemeClr val="bg2">
              <a:lumMod val="90000"/>
              <a:alpha val="55000"/>
            </a:schemeClr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AFE747A-A536-4064-93E7-E2EA71D0CA6F}"/>
              </a:ext>
            </a:extLst>
          </p:cNvPr>
          <p:cNvSpPr/>
          <p:nvPr/>
        </p:nvSpPr>
        <p:spPr>
          <a:xfrm>
            <a:off x="7985760" y="2316480"/>
            <a:ext cx="2974848" cy="9812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/>
              <a:t>Границы существующих ЗУ </a:t>
            </a:r>
            <a:r>
              <a:rPr lang="ru-RU" sz="3200" b="1" dirty="0"/>
              <a:t>5,1га</a:t>
            </a:r>
            <a:endParaRPr lang="ru-RU" b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20DF20D-C367-4B40-A4D7-EAEBE47A61FE}"/>
              </a:ext>
            </a:extLst>
          </p:cNvPr>
          <p:cNvSpPr/>
          <p:nvPr/>
        </p:nvSpPr>
        <p:spPr>
          <a:xfrm>
            <a:off x="1950720" y="7891708"/>
            <a:ext cx="4108704" cy="7524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/>
              <a:t>Границы формирования нового ЗУ </a:t>
            </a:r>
            <a:r>
              <a:rPr lang="ru-RU" sz="3200" b="1" dirty="0"/>
              <a:t>1,4га</a:t>
            </a:r>
            <a:endParaRPr lang="ru-RU" b="1" dirty="0"/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85A3F3CC-9AA5-4F1F-B6F8-5F0D0A2DD28D}"/>
              </a:ext>
            </a:extLst>
          </p:cNvPr>
          <p:cNvCxnSpPr/>
          <p:nvPr/>
        </p:nvCxnSpPr>
        <p:spPr>
          <a:xfrm flipH="1">
            <a:off x="7339584" y="3267456"/>
            <a:ext cx="658368" cy="841248"/>
          </a:xfrm>
          <a:prstGeom prst="straightConnector1">
            <a:avLst/>
          </a:prstGeom>
          <a:ln w="57150">
            <a:tailEnd type="oval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4B66C892-4558-4ABC-9AD9-F5E52DE2D31E}"/>
              </a:ext>
            </a:extLst>
          </p:cNvPr>
          <p:cNvCxnSpPr>
            <a:cxnSpLocks/>
          </p:cNvCxnSpPr>
          <p:nvPr/>
        </p:nvCxnSpPr>
        <p:spPr>
          <a:xfrm flipV="1">
            <a:off x="6059424" y="6716486"/>
            <a:ext cx="725424" cy="1175222"/>
          </a:xfrm>
          <a:prstGeom prst="straightConnector1">
            <a:avLst/>
          </a:prstGeom>
          <a:ln w="57150">
            <a:tailEnd type="oval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BBF964E-C72F-4183-A378-A624A3B8901F}"/>
              </a:ext>
            </a:extLst>
          </p:cNvPr>
          <p:cNvSpPr/>
          <p:nvPr/>
        </p:nvSpPr>
        <p:spPr>
          <a:xfrm>
            <a:off x="7418832" y="7498951"/>
            <a:ext cx="4108704" cy="17721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КАКИМ ПУТЕМ ИДЁМ ПО НОВОМУ ЗУ:</a:t>
            </a:r>
          </a:p>
          <a:p>
            <a:pPr marL="342900" indent="-342900">
              <a:buAutoNum type="arabicPeriod"/>
            </a:pPr>
            <a:r>
              <a:rPr lang="ru-RU" b="1" dirty="0"/>
              <a:t>Объединяем с существующими ЗУ (ВРИ как у существующих)?</a:t>
            </a:r>
          </a:p>
          <a:p>
            <a:pPr marL="342900" indent="-342900">
              <a:buAutoNum type="arabicPeriod"/>
            </a:pPr>
            <a:r>
              <a:rPr lang="ru-RU" b="1" dirty="0"/>
              <a:t>Формируем отдельный участок с ВРИ под благоустройство?</a:t>
            </a:r>
          </a:p>
        </p:txBody>
      </p:sp>
    </p:spTree>
    <p:extLst>
      <p:ext uri="{BB962C8B-B14F-4D97-AF65-F5344CB8AC3E}">
        <p14:creationId xmlns:p14="http://schemas.microsoft.com/office/powerpoint/2010/main" val="6225206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34</Words>
  <Application>Microsoft Office PowerPoint</Application>
  <PresentationFormat>A3 (297x420 мм)</PresentationFormat>
  <Paragraphs>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Ильенко</dc:creator>
  <cp:lastModifiedBy>Александр Ильенко</cp:lastModifiedBy>
  <cp:revision>6</cp:revision>
  <cp:lastPrinted>2023-01-19T07:53:59Z</cp:lastPrinted>
  <dcterms:created xsi:type="dcterms:W3CDTF">2023-01-19T07:21:08Z</dcterms:created>
  <dcterms:modified xsi:type="dcterms:W3CDTF">2023-01-19T08:26:50Z</dcterms:modified>
</cp:coreProperties>
</file>