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70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E6ECA-A2F8-431E-8E8C-6DDEAA1B0437}" type="datetimeFigureOut">
              <a:rPr lang="ru-RU" smtClean="0"/>
              <a:t>23.01.2025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971B5-8240-4FD7-88F7-969286B7F7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82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D971B5-8240-4FD7-88F7-969286B7F77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54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1275-B4F4-4476-99D9-A046E731F061}" type="datetime1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02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FAFB0-57B9-40F0-9253-554EEF6A631E}" type="datetime1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70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0013E-9581-4E4F-845A-B50C1A70A1CB}" type="datetime1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82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67304-57EA-4862-B7FB-E26D8AB2954C}" type="datetime1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62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7B42-5AE4-4864-B27B-69E2E7B7DB06}" type="datetime1">
              <a:rPr lang="ru-RU" smtClean="0"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1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49D78-C882-405C-9DB6-C2CAD47D4E6D}" type="datetime1">
              <a:rPr lang="ru-RU" smtClean="0"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698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80A06-D698-43F3-808D-87738182D334}" type="datetime1">
              <a:rPr lang="ru-RU" smtClean="0"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826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AA8B-91E2-4539-AE21-42CF4811EAF5}" type="datetime1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442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054AB-53DF-42E7-B895-698EAC5D8DEB}" type="datetime1">
              <a:rPr lang="ru-RU" smtClean="0"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A0EF5-CD2D-483E-9E9F-1E58777B8DCF}" type="datetime1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38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3756C-F1CF-4C1F-B834-1F7FE3E5FA4E}" type="datetime1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43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3AC1A-A0A7-4BA0-B58A-F601F4A887E7}" type="datetime1">
              <a:rPr lang="ru-RU" smtClean="0"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5CCAC-A9EF-4F22-9114-318E924C4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23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35192" y="3062538"/>
            <a:ext cx="8572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партнеры!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Просим Вас рассмотреть возможность привлечения нашей компании для участия в разработке единых стандартов для типовых дверных блоков, применяемых на объектах капитального строительства Вашей компании.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1</a:t>
            </a:fld>
            <a:endParaRPr lang="ru-RU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4E02EDCC-7CDE-4181-BE88-AA1323EE4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3174"/>
            <a:ext cx="12185650" cy="235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41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2</a:t>
            </a:fld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CBA483-0107-4E01-9568-A8B03F95A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548" y="0"/>
            <a:ext cx="3086100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2D50A9-1209-4E19-B037-8DC298AF1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595" y="0"/>
            <a:ext cx="30861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C07EAB6-817A-4C4F-9F91-BD8B1ACAD7A1}"/>
              </a:ext>
            </a:extLst>
          </p:cNvPr>
          <p:cNvSpPr/>
          <p:nvPr/>
        </p:nvSpPr>
        <p:spPr>
          <a:xfrm>
            <a:off x="4632193" y="1600092"/>
            <a:ext cx="211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1-й Ленинградский</a:t>
            </a:r>
          </a:p>
        </p:txBody>
      </p:sp>
    </p:spTree>
    <p:extLst>
      <p:ext uri="{BB962C8B-B14F-4D97-AF65-F5344CB8AC3E}">
        <p14:creationId xmlns:p14="http://schemas.microsoft.com/office/powerpoint/2010/main" val="1655208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2B93EA-DB62-4227-8550-F9954C20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43910A-66CB-4C60-BB1F-6B220940A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53" y="0"/>
            <a:ext cx="9166917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10F1A3-4611-437C-B924-185AED64864A}"/>
              </a:ext>
            </a:extLst>
          </p:cNvPr>
          <p:cNvSpPr/>
          <p:nvPr/>
        </p:nvSpPr>
        <p:spPr>
          <a:xfrm>
            <a:off x="236362" y="383689"/>
            <a:ext cx="211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1-й Ленинградский</a:t>
            </a:r>
          </a:p>
        </p:txBody>
      </p:sp>
    </p:spTree>
    <p:extLst>
      <p:ext uri="{BB962C8B-B14F-4D97-AF65-F5344CB8AC3E}">
        <p14:creationId xmlns:p14="http://schemas.microsoft.com/office/powerpoint/2010/main" val="1122149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4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8B92D6-FCE4-419E-823A-B485F32A4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2"/>
            <a:ext cx="51435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351DBC-F1EB-400A-81F2-6A595CA98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EB7358-91DE-4976-8318-23DEE4C66E2B}"/>
              </a:ext>
            </a:extLst>
          </p:cNvPr>
          <p:cNvSpPr/>
          <p:nvPr/>
        </p:nvSpPr>
        <p:spPr>
          <a:xfrm>
            <a:off x="5502440" y="1776261"/>
            <a:ext cx="1205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Vangarden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27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5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A0E227-7996-493F-BD35-208DCD4CF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534194-A2E4-4CDF-8714-1278256FC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21A264C-62A1-4954-833A-A11073FEC2AE}"/>
              </a:ext>
            </a:extLst>
          </p:cNvPr>
          <p:cNvSpPr/>
          <p:nvPr/>
        </p:nvSpPr>
        <p:spPr>
          <a:xfrm>
            <a:off x="6128057" y="1205810"/>
            <a:ext cx="9204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Soul</a:t>
            </a:r>
          </a:p>
        </p:txBody>
      </p:sp>
    </p:spTree>
    <p:extLst>
      <p:ext uri="{BB962C8B-B14F-4D97-AF65-F5344CB8AC3E}">
        <p14:creationId xmlns:p14="http://schemas.microsoft.com/office/powerpoint/2010/main" val="80962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6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A73B31-78BB-4FCE-BCDD-11893CC12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095" y="0"/>
            <a:ext cx="51435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9CFE53-BFED-4392-AACE-43065A716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A9FEE2-7F73-4EB1-9483-2D6BC5B7B2D7}"/>
              </a:ext>
            </a:extLst>
          </p:cNvPr>
          <p:cNvSpPr/>
          <p:nvPr/>
        </p:nvSpPr>
        <p:spPr>
          <a:xfrm>
            <a:off x="5158689" y="1147087"/>
            <a:ext cx="1889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Фонд Реновации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1452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7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724275-1392-4E49-B2A2-6E65963F3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80AB30-9050-4862-9A7B-B550A9528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9B01498-5AEC-44FA-8AC9-881E2A8A1966}"/>
              </a:ext>
            </a:extLst>
          </p:cNvPr>
          <p:cNvSpPr/>
          <p:nvPr/>
        </p:nvSpPr>
        <p:spPr>
          <a:xfrm>
            <a:off x="5404047" y="1147087"/>
            <a:ext cx="1383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ПАО ПИК СЗ</a:t>
            </a:r>
          </a:p>
        </p:txBody>
      </p:sp>
    </p:spTree>
    <p:extLst>
      <p:ext uri="{BB962C8B-B14F-4D97-AF65-F5344CB8AC3E}">
        <p14:creationId xmlns:p14="http://schemas.microsoft.com/office/powerpoint/2010/main" val="249386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8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9366C5-29AD-4F8F-BAFC-3D8DAFEDFD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900" y="0"/>
            <a:ext cx="30861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C2FA81-9C7C-4F0D-9FF0-4CAE1EDE9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5" y="0"/>
            <a:ext cx="30861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0D3D667-B980-4FC7-864E-EA21FB0A5D81}"/>
              </a:ext>
            </a:extLst>
          </p:cNvPr>
          <p:cNvSpPr/>
          <p:nvPr/>
        </p:nvSpPr>
        <p:spPr>
          <a:xfrm>
            <a:off x="3315385" y="551468"/>
            <a:ext cx="211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1-й Ленинградский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C2D98F-D2BD-4C51-93AD-E878A2B79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425" y="0"/>
            <a:ext cx="308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753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9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839183-5636-4A99-9352-EFFB49EC6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686" y="0"/>
            <a:ext cx="385574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2850DA-215D-49C7-9A60-BCC6DDD0B4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6" y="0"/>
            <a:ext cx="3855749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70170E-DCEE-4504-96DD-CAFD8567FB0F}"/>
              </a:ext>
            </a:extLst>
          </p:cNvPr>
          <p:cNvSpPr/>
          <p:nvPr/>
        </p:nvSpPr>
        <p:spPr>
          <a:xfrm>
            <a:off x="4931417" y="819916"/>
            <a:ext cx="22102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Движение </a:t>
            </a:r>
            <a:r>
              <a:rPr lang="ru-RU" b="1" dirty="0" err="1"/>
              <a:t>Говорово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87623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10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9CE3A5-60E9-4F73-8B17-991C246CC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340" y="1895913"/>
            <a:ext cx="1831259" cy="32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F6AE6E-D9C3-4901-9C34-9AAA9C74AA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126" y="4085439"/>
            <a:ext cx="1558806" cy="27725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A07B5A-8173-4462-99EB-52FE47DE1C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58" y="640929"/>
            <a:ext cx="1831258" cy="32571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31A93A-A042-4173-9985-3D29740A98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390FAE-0CC2-4423-B8C7-12A5C86B6B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ABD925F-C9AF-414E-956B-7FC7FFA8D6F3}"/>
              </a:ext>
            </a:extLst>
          </p:cNvPr>
          <p:cNvSpPr/>
          <p:nvPr/>
        </p:nvSpPr>
        <p:spPr>
          <a:xfrm>
            <a:off x="6595354" y="271597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ПаркСайд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3593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11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E4AC82-33C3-4EFB-8109-6E9E18C580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33DA37-E53C-41B3-ABAA-DE71697B9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707" y="0"/>
            <a:ext cx="3857625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375200-33F8-4C8D-98C9-D6F09C69A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94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12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E20390-CB35-4771-A8DB-A1E7806A61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1" y="0"/>
            <a:ext cx="3857625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11E4CA-E50E-46AC-AEC5-CFBDDEF66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75" y="0"/>
            <a:ext cx="3857625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D9D8F16-41DA-4768-AD30-01D3277EAE73}"/>
              </a:ext>
            </a:extLst>
          </p:cNvPr>
          <p:cNvSpPr/>
          <p:nvPr/>
        </p:nvSpPr>
        <p:spPr>
          <a:xfrm>
            <a:off x="5280199" y="528772"/>
            <a:ext cx="991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Шагал 1</a:t>
            </a:r>
          </a:p>
        </p:txBody>
      </p:sp>
    </p:spTree>
    <p:extLst>
      <p:ext uri="{BB962C8B-B14F-4D97-AF65-F5344CB8AC3E}">
        <p14:creationId xmlns:p14="http://schemas.microsoft.com/office/powerpoint/2010/main" val="762309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13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0434F9-7AFB-4CDA-AF41-9EE6E8D44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3857625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08EEB5-A268-4780-9158-6737BC3BC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62" y="0"/>
            <a:ext cx="3791203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56F00-BF94-4C13-8EB1-4852435D51C8}"/>
              </a:ext>
            </a:extLst>
          </p:cNvPr>
          <p:cNvSpPr/>
          <p:nvPr/>
        </p:nvSpPr>
        <p:spPr>
          <a:xfrm>
            <a:off x="5600223" y="519247"/>
            <a:ext cx="991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Шагал 2</a:t>
            </a:r>
          </a:p>
        </p:txBody>
      </p:sp>
    </p:spTree>
    <p:extLst>
      <p:ext uri="{BB962C8B-B14F-4D97-AF65-F5344CB8AC3E}">
        <p14:creationId xmlns:p14="http://schemas.microsoft.com/office/powerpoint/2010/main" val="1088963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5CCAC-A9EF-4F22-9114-318E924C43F7}" type="slidenum">
              <a:rPr lang="ru-RU" smtClean="0"/>
              <a:t>14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827CC5-329F-4153-BCF8-1F025D710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2" y="0"/>
            <a:ext cx="3857625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BC15DF-545B-4EDC-B547-09A9770A7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0"/>
            <a:ext cx="3857625" cy="6858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3CA5D2-7894-4A4E-AAFB-D6D55F0AEA61}"/>
              </a:ext>
            </a:extLst>
          </p:cNvPr>
          <p:cNvSpPr/>
          <p:nvPr/>
        </p:nvSpPr>
        <p:spPr>
          <a:xfrm>
            <a:off x="5333523" y="728797"/>
            <a:ext cx="9915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Шагал 3</a:t>
            </a:r>
          </a:p>
        </p:txBody>
      </p:sp>
    </p:spTree>
    <p:extLst>
      <p:ext uri="{BB962C8B-B14F-4D97-AF65-F5344CB8AC3E}">
        <p14:creationId xmlns:p14="http://schemas.microsoft.com/office/powerpoint/2010/main" val="2161647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66</Words>
  <Application>Microsoft Office PowerPoint</Application>
  <PresentationFormat>Широкоэкранный</PresentationFormat>
  <Paragraphs>30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fdstr10</cp:lastModifiedBy>
  <cp:revision>32</cp:revision>
  <dcterms:created xsi:type="dcterms:W3CDTF">2020-01-22T18:45:02Z</dcterms:created>
  <dcterms:modified xsi:type="dcterms:W3CDTF">2025-01-23T06:42:06Z</dcterms:modified>
</cp:coreProperties>
</file>