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sldIdLst>
    <p:sldId id="256" r:id="rId2"/>
    <p:sldId id="265" r:id="rId3"/>
    <p:sldId id="259" r:id="rId4"/>
    <p:sldId id="266" r:id="rId5"/>
    <p:sldId id="271" r:id="rId6"/>
    <p:sldId id="269" r:id="rId7"/>
    <p:sldId id="270" r:id="rId8"/>
    <p:sldId id="267" r:id="rId9"/>
  </p:sldIdLst>
  <p:sldSz cx="9144000" cy="5143500" type="screen16x9"/>
  <p:notesSz cx="9144000" cy="51435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8" autoAdjust="0"/>
    <p:restoredTop sz="94660"/>
  </p:normalViewPr>
  <p:slideViewPr>
    <p:cSldViewPr snapToGrid="0">
      <p:cViewPr varScale="1">
        <p:scale>
          <a:sx n="183" d="100"/>
          <a:sy n="183" d="100"/>
        </p:scale>
        <p:origin x="132" y="7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 bwMode="auto"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 bwMode="auto"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 bwMode="auto"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title and description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aption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ig number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rPr/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 bwMode="auto">
          <a:xfrm>
            <a:off x="0" y="2651525"/>
            <a:ext cx="2420699" cy="11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72000" rIns="0" bIns="0" anchor="t" anchorCtr="0">
            <a:noAutofit/>
          </a:bodyPr>
          <a:lstStyle/>
          <a:p>
            <a:pPr marL="179999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</a:rPr>
              <a:t>Мокап</a:t>
            </a:r>
            <a:endParaRPr sz="2000" b="1" dirty="0">
              <a:solidFill>
                <a:schemeClr val="dk1"/>
              </a:solidFill>
              <a:latin typeface="Helvetica Neue"/>
              <a:ea typeface="Helvetica Neue"/>
              <a:cs typeface="Helvetica Neue"/>
            </a:endParaRPr>
          </a:p>
          <a:p>
            <a:pPr marL="179999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20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</a:rPr>
              <a:t>Сиреневый 4/4</a:t>
            </a:r>
            <a:endParaRPr sz="2000" b="1" dirty="0">
              <a:solidFill>
                <a:schemeClr val="dk1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3" name="Google Shape;123;p2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850" y="546300"/>
            <a:ext cx="3663241" cy="4560474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124" name="Google Shape;124;p21"/>
          <p:cNvSpPr txBox="1"/>
          <p:nvPr/>
        </p:nvSpPr>
        <p:spPr bwMode="auto">
          <a:xfrm>
            <a:off x="0" y="0"/>
            <a:ext cx="56280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72000" rIns="0" bIns="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D17"/>
              </a:buClr>
              <a:buSzPts val="2700"/>
              <a:buFont typeface="Basic"/>
              <a:buNone/>
              <a:defRPr/>
            </a:pPr>
            <a:r>
              <a:rPr lang="ru" sz="20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</a:rPr>
              <a:t>Схема Мокапа</a:t>
            </a:r>
            <a:endParaRPr sz="3000" b="1">
              <a:solidFill>
                <a:schemeClr val="dk1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5" name="Google Shape;125;p21"/>
          <p:cNvSpPr txBox="1"/>
          <p:nvPr/>
        </p:nvSpPr>
        <p:spPr bwMode="auto">
          <a:xfrm>
            <a:off x="5724300" y="0"/>
            <a:ext cx="23694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dirty="0"/>
              <a:t>Фрагмент для мокапа</a:t>
            </a:r>
            <a:endParaRPr dirty="0"/>
          </a:p>
        </p:txBody>
      </p:sp>
      <p:pic>
        <p:nvPicPr>
          <p:cNvPr id="1311906106" name="Рисунок 131190610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9" r="9414" b="5944"/>
          <a:stretch/>
        </p:blipFill>
        <p:spPr bwMode="auto">
          <a:xfrm>
            <a:off x="4508941" y="401728"/>
            <a:ext cx="4320000" cy="4320000"/>
          </a:xfrm>
          <a:prstGeom prst="rect">
            <a:avLst/>
          </a:prstGeom>
        </p:spPr>
      </p:pic>
      <p:cxnSp>
        <p:nvCxnSpPr>
          <p:cNvPr id="127" name="Google Shape;127;p21"/>
          <p:cNvCxnSpPr>
            <a:cxnSpLocks/>
          </p:cNvCxnSpPr>
          <p:nvPr/>
        </p:nvCxnSpPr>
        <p:spPr bwMode="auto">
          <a:xfrm flipV="1">
            <a:off x="3038474" y="621389"/>
            <a:ext cx="5206282" cy="1716999"/>
          </a:xfrm>
          <a:prstGeom prst="straightConnector1">
            <a:avLst/>
          </a:prstGeom>
          <a:noFill/>
          <a:ln w="9525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2583708" y="2463403"/>
            <a:ext cx="188067" cy="102393"/>
          </a:xfrm>
          <a:prstGeom prst="line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3040856" y="2338388"/>
            <a:ext cx="2382" cy="204787"/>
          </a:xfrm>
          <a:prstGeom prst="line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2814000" y="2543175"/>
            <a:ext cx="226856" cy="145256"/>
          </a:xfrm>
          <a:prstGeom prst="line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2586675" y="2664617"/>
            <a:ext cx="185100" cy="103578"/>
          </a:xfrm>
          <a:prstGeom prst="line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771775" y="2664617"/>
            <a:ext cx="39843" cy="23814"/>
          </a:xfrm>
          <a:prstGeom prst="line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2583708" y="2564604"/>
            <a:ext cx="0" cy="210734"/>
          </a:xfrm>
          <a:prstGeom prst="line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 bwMode="auto">
          <a:xfrm flipV="1">
            <a:off x="2811618" y="2338388"/>
            <a:ext cx="226856" cy="145256"/>
          </a:xfrm>
          <a:prstGeom prst="line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 bwMode="auto">
          <a:xfrm>
            <a:off x="2769393" y="2459830"/>
            <a:ext cx="39843" cy="23814"/>
          </a:xfrm>
          <a:prstGeom prst="line">
            <a:avLst/>
          </a:prstGeom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oogle Shape;127;p21"/>
          <p:cNvCxnSpPr>
            <a:cxnSpLocks/>
          </p:cNvCxnSpPr>
          <p:nvPr/>
        </p:nvCxnSpPr>
        <p:spPr bwMode="auto">
          <a:xfrm flipV="1">
            <a:off x="2583708" y="2379461"/>
            <a:ext cx="2285472" cy="185143"/>
          </a:xfrm>
          <a:prstGeom prst="straightConnector1">
            <a:avLst/>
          </a:prstGeom>
          <a:noFill/>
          <a:ln w="9525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" name="Google Shape;127;p21"/>
          <p:cNvCxnSpPr>
            <a:cxnSpLocks/>
          </p:cNvCxnSpPr>
          <p:nvPr/>
        </p:nvCxnSpPr>
        <p:spPr bwMode="auto">
          <a:xfrm>
            <a:off x="2583708" y="2775338"/>
            <a:ext cx="2285472" cy="1240402"/>
          </a:xfrm>
          <a:prstGeom prst="straightConnector1">
            <a:avLst/>
          </a:prstGeom>
          <a:noFill/>
          <a:ln w="9525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 bwMode="auto">
          <a:xfrm>
            <a:off x="1" y="0"/>
            <a:ext cx="91440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72000" rIns="0" bIns="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D17"/>
              </a:buClr>
              <a:buSzPts val="2700"/>
              <a:buFont typeface="Basic"/>
              <a:buNone/>
              <a:defRPr/>
            </a:pPr>
            <a:r>
              <a:rPr lang="ru" sz="20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</a:rPr>
              <a:t>Минимокапы</a:t>
            </a:r>
            <a:endParaRPr sz="3000" b="1">
              <a:solidFill>
                <a:schemeClr val="dk1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74" name="Google Shape;74;p16"/>
          <p:cNvSpPr txBox="1"/>
          <p:nvPr/>
        </p:nvSpPr>
        <p:spPr bwMode="auto">
          <a:xfrm>
            <a:off x="120900" y="487925"/>
            <a:ext cx="4956000" cy="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00" dirty="0" smtClean="0">
                <a:solidFill>
                  <a:schemeClr val="dk2"/>
                </a:solidFill>
              </a:rPr>
              <a:t>Устройство панелей фасада</a:t>
            </a:r>
            <a:endParaRPr sz="1500" dirty="0">
              <a:solidFill>
                <a:schemeClr val="dk2"/>
              </a:solidFill>
            </a:endParaRPr>
          </a:p>
          <a:p>
            <a:pPr marL="45720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dirty="0">
              <a:solidFill>
                <a:schemeClr val="dk2"/>
              </a:solidFill>
            </a:endParaRPr>
          </a:p>
          <a:p>
            <a:pPr marL="45720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dirty="0">
              <a:solidFill>
                <a:schemeClr val="dk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7429" y="0"/>
            <a:ext cx="5009141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3095637" name="Google Shape;98;p18"/>
          <p:cNvSpPr txBox="1"/>
          <p:nvPr/>
        </p:nvSpPr>
        <p:spPr bwMode="auto">
          <a:xfrm>
            <a:off x="0" y="0"/>
            <a:ext cx="5627999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72000" rIns="0" bIns="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D17"/>
              </a:buClr>
              <a:buSzPts val="2700"/>
              <a:buFont typeface="Basic"/>
              <a:buNone/>
              <a:defRPr/>
            </a:pPr>
            <a:r>
              <a:rPr lang="ru" sz="20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</a:rPr>
              <a:t>ИП для мокапа</a:t>
            </a:r>
            <a:endParaRPr sz="3000" b="1">
              <a:solidFill>
                <a:schemeClr val="dk1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1" y="546301"/>
            <a:ext cx="8996322" cy="40945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 bwMode="auto">
          <a:xfrm>
            <a:off x="1" y="0"/>
            <a:ext cx="91440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72000" rIns="0" bIns="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D17"/>
              </a:buClr>
              <a:buSzPts val="2700"/>
              <a:buFont typeface="Basic"/>
              <a:buNone/>
              <a:defRPr/>
            </a:pPr>
            <a:r>
              <a:rPr lang="ru" sz="20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</a:rPr>
              <a:t>Минимокапы</a:t>
            </a:r>
            <a:endParaRPr sz="3000" b="1">
              <a:solidFill>
                <a:schemeClr val="dk1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74" name="Google Shape;74;p16"/>
          <p:cNvSpPr txBox="1"/>
          <p:nvPr/>
        </p:nvSpPr>
        <p:spPr bwMode="auto">
          <a:xfrm>
            <a:off x="120900" y="487925"/>
            <a:ext cx="4956000" cy="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00" dirty="0" smtClean="0">
                <a:solidFill>
                  <a:schemeClr val="dk2"/>
                </a:solidFill>
              </a:rPr>
              <a:t>Устройство </a:t>
            </a:r>
            <a:r>
              <a:rPr lang="ru-RU" sz="1500" dirty="0">
                <a:solidFill>
                  <a:schemeClr val="dk2"/>
                </a:solidFill>
              </a:rPr>
              <a:t>в</a:t>
            </a:r>
            <a:r>
              <a:rPr lang="ru-RU" sz="1500" dirty="0" smtClean="0">
                <a:solidFill>
                  <a:schemeClr val="dk2"/>
                </a:solidFill>
              </a:rPr>
              <a:t>итражей</a:t>
            </a:r>
            <a:endParaRPr sz="1500" dirty="0">
              <a:solidFill>
                <a:schemeClr val="dk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658" y="987579"/>
            <a:ext cx="1569792" cy="9739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671" y="2293455"/>
            <a:ext cx="1656774" cy="9772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573" y="968468"/>
            <a:ext cx="2893664" cy="26176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639" y="934926"/>
            <a:ext cx="1827702" cy="41124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41505"/>
            <a:ext cx="3293674" cy="13400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658" y="3550024"/>
            <a:ext cx="1990928" cy="125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4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 bwMode="auto">
          <a:xfrm>
            <a:off x="1" y="0"/>
            <a:ext cx="91440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72000" rIns="0" bIns="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D17"/>
              </a:buClr>
              <a:buSzPts val="2700"/>
              <a:buFont typeface="Basic"/>
              <a:buNone/>
              <a:defRPr/>
            </a:pPr>
            <a:r>
              <a:rPr lang="ru" sz="20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</a:rPr>
              <a:t>Минимокапы</a:t>
            </a:r>
            <a:endParaRPr sz="3000" b="1">
              <a:solidFill>
                <a:schemeClr val="dk1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74" name="Google Shape;74;p16"/>
          <p:cNvSpPr txBox="1"/>
          <p:nvPr/>
        </p:nvSpPr>
        <p:spPr bwMode="auto">
          <a:xfrm>
            <a:off x="120900" y="487925"/>
            <a:ext cx="4956000" cy="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00" dirty="0" smtClean="0">
                <a:solidFill>
                  <a:schemeClr val="dk2"/>
                </a:solidFill>
              </a:rPr>
              <a:t>Устройство корзин</a:t>
            </a:r>
            <a:endParaRPr sz="1500" dirty="0">
              <a:solidFill>
                <a:schemeClr val="dk2"/>
              </a:solidFill>
            </a:endParaRPr>
          </a:p>
        </p:txBody>
      </p:sp>
      <p:pic>
        <p:nvPicPr>
          <p:cNvPr id="76" name="Google Shape;76;p1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2963" y="1022553"/>
            <a:ext cx="5701026" cy="4047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04" y="901584"/>
            <a:ext cx="2516575" cy="17931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04" y="2886448"/>
            <a:ext cx="2516575" cy="18885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" r="32028"/>
          <a:stretch/>
        </p:blipFill>
        <p:spPr>
          <a:xfrm>
            <a:off x="3070809" y="897756"/>
            <a:ext cx="2304000" cy="179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89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 bwMode="auto">
          <a:xfrm>
            <a:off x="1" y="0"/>
            <a:ext cx="91440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72000" rIns="0" bIns="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D17"/>
              </a:buClr>
              <a:buSzPts val="2700"/>
              <a:buFont typeface="Basic"/>
              <a:buNone/>
              <a:defRPr/>
            </a:pPr>
            <a:r>
              <a:rPr lang="ru" sz="20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</a:rPr>
              <a:t>Минимокапы</a:t>
            </a:r>
            <a:endParaRPr sz="3000" b="1">
              <a:solidFill>
                <a:schemeClr val="dk1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74" name="Google Shape;74;p16"/>
          <p:cNvSpPr txBox="1"/>
          <p:nvPr/>
        </p:nvSpPr>
        <p:spPr bwMode="auto">
          <a:xfrm>
            <a:off x="120900" y="487925"/>
            <a:ext cx="4956000" cy="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00" dirty="0" smtClean="0">
                <a:solidFill>
                  <a:schemeClr val="dk2"/>
                </a:solidFill>
              </a:rPr>
              <a:t>Устройство декоративной волны</a:t>
            </a:r>
            <a:endParaRPr sz="1500" dirty="0">
              <a:solidFill>
                <a:schemeClr val="dk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271" y="1034225"/>
            <a:ext cx="8855460" cy="11622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0" y="2295730"/>
            <a:ext cx="8855461" cy="233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7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4169864" name="Google Shape;112;p19"/>
          <p:cNvSpPr txBox="1"/>
          <p:nvPr/>
        </p:nvSpPr>
        <p:spPr bwMode="auto">
          <a:xfrm>
            <a:off x="60226" y="0"/>
            <a:ext cx="91440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72000" rIns="0" bIns="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D17"/>
              </a:buClr>
              <a:buSzPts val="2700"/>
              <a:buFont typeface="Basic"/>
              <a:buNone/>
              <a:defRPr/>
            </a:pPr>
            <a:r>
              <a:rPr lang="ru" sz="20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</a:rPr>
              <a:t>Мокап. Материалы</a:t>
            </a:r>
            <a:endParaRPr sz="3000" b="1" dirty="0">
              <a:solidFill>
                <a:schemeClr val="dk1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375963930" name="Рисунок 1375963929"/>
          <p:cNvPicPr>
            <a:picLocks noChangeAspect="1"/>
          </p:cNvPicPr>
          <p:nvPr/>
        </p:nvPicPr>
        <p:blipFill rotWithShape="1">
          <a:blip r:embed="rId2"/>
          <a:srcRect l="4" t="13434" r="26309" b="20959"/>
          <a:stretch/>
        </p:blipFill>
        <p:spPr bwMode="auto">
          <a:xfrm>
            <a:off x="214799" y="720000"/>
            <a:ext cx="6624000" cy="1656000"/>
          </a:xfrm>
          <a:prstGeom prst="rect">
            <a:avLst/>
          </a:prstGeom>
        </p:spPr>
      </p:pic>
      <p:sp>
        <p:nvSpPr>
          <p:cNvPr id="4" name="Google Shape;125;p21"/>
          <p:cNvSpPr txBox="1"/>
          <p:nvPr/>
        </p:nvSpPr>
        <p:spPr bwMode="auto">
          <a:xfrm>
            <a:off x="6834826" y="655691"/>
            <a:ext cx="2369400" cy="1721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/>
              <a:t>Т</a:t>
            </a:r>
            <a:r>
              <a:rPr lang="ru" sz="1100" dirty="0" smtClean="0"/>
              <a:t>екстура: матовая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/>
              <a:t>Ф</a:t>
            </a:r>
            <a:r>
              <a:rPr lang="ru" sz="1100" dirty="0" smtClean="0"/>
              <a:t>актура: шероховатая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/>
              <a:t>Ш</a:t>
            </a:r>
            <a:r>
              <a:rPr lang="ru" sz="1100" dirty="0" smtClean="0"/>
              <a:t>вы: шириной 15мм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/>
              <a:t>М</a:t>
            </a:r>
            <a:r>
              <a:rPr lang="ru" sz="1100" dirty="0" smtClean="0"/>
              <a:t>одульность плитки: 285х60х50мм, 285х60х20мм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/>
              <a:t>Ц</a:t>
            </a:r>
            <a:r>
              <a:rPr lang="ru" sz="1100" dirty="0" smtClean="0"/>
              <a:t>вет: серо-белый, нейтральный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" sz="1100" dirty="0" smtClean="0"/>
              <a:t>Цвет затирки: </a:t>
            </a:r>
            <a:r>
              <a:rPr lang="en-US" sz="1100" dirty="0" smtClean="0"/>
              <a:t>RAL 70</a:t>
            </a:r>
            <a:r>
              <a:rPr lang="ru-RU" sz="1100" dirty="0" smtClean="0"/>
              <a:t>24</a:t>
            </a:r>
            <a:r>
              <a:rPr lang="en-US" sz="1100" dirty="0" smtClean="0"/>
              <a:t> (</a:t>
            </a:r>
            <a:r>
              <a:rPr lang="ru-RU" sz="1100" dirty="0" smtClean="0"/>
              <a:t>графитовый</a:t>
            </a:r>
            <a:r>
              <a:rPr lang="en-US" sz="1100" dirty="0" smtClean="0"/>
              <a:t>)</a:t>
            </a:r>
            <a:endParaRPr sz="1100" dirty="0"/>
          </a:p>
        </p:txBody>
      </p:sp>
      <p:sp>
        <p:nvSpPr>
          <p:cNvPr id="5" name="Google Shape;125;p21"/>
          <p:cNvSpPr txBox="1"/>
          <p:nvPr/>
        </p:nvSpPr>
        <p:spPr bwMode="auto">
          <a:xfrm>
            <a:off x="169225" y="336957"/>
            <a:ext cx="4119997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defRPr/>
            </a:pPr>
            <a:r>
              <a:rPr lang="ru-RU" dirty="0" smtClean="0"/>
              <a:t>Фасадная</a:t>
            </a:r>
            <a:r>
              <a:rPr lang="en-US" dirty="0" smtClean="0"/>
              <a:t> </a:t>
            </a:r>
            <a:r>
              <a:rPr lang="ru-RU" dirty="0"/>
              <a:t>плитка</a:t>
            </a:r>
            <a:r>
              <a:rPr lang="en-US" dirty="0" smtClean="0"/>
              <a:t>, </a:t>
            </a:r>
            <a:r>
              <a:rPr lang="en-US" dirty="0"/>
              <a:t>RAL 9003</a:t>
            </a:r>
            <a:r>
              <a:rPr lang="en-US" dirty="0" smtClean="0"/>
              <a:t> (</a:t>
            </a:r>
            <a:r>
              <a:rPr lang="ru-RU" dirty="0" smtClean="0"/>
              <a:t>серо</a:t>
            </a:r>
            <a:r>
              <a:rPr lang="en-US" dirty="0"/>
              <a:t>-</a:t>
            </a:r>
            <a:r>
              <a:rPr lang="ru-RU" dirty="0" smtClean="0"/>
              <a:t>белый</a:t>
            </a:r>
            <a:r>
              <a:rPr lang="en-US" dirty="0" smtClean="0"/>
              <a:t>)</a:t>
            </a:r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3" t="46131" r="-30553" b="4969"/>
          <a:stretch/>
        </p:blipFill>
        <p:spPr>
          <a:xfrm>
            <a:off x="232837" y="2628000"/>
            <a:ext cx="2944939" cy="2160000"/>
          </a:xfrm>
          <a:prstGeom prst="rect">
            <a:avLst/>
          </a:prstGeom>
        </p:spPr>
      </p:pic>
      <p:sp>
        <p:nvSpPr>
          <p:cNvPr id="8" name="Google Shape;125;p21"/>
          <p:cNvSpPr txBox="1"/>
          <p:nvPr/>
        </p:nvSpPr>
        <p:spPr bwMode="auto">
          <a:xfrm>
            <a:off x="77681" y="2270921"/>
            <a:ext cx="2369400" cy="287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00" dirty="0" smtClean="0"/>
              <a:t>Пример матовости материала</a:t>
            </a:r>
            <a:endParaRPr sz="900" dirty="0"/>
          </a:p>
        </p:txBody>
      </p:sp>
      <p:sp>
        <p:nvSpPr>
          <p:cNvPr id="9" name="Google Shape;125;p21"/>
          <p:cNvSpPr txBox="1"/>
          <p:nvPr/>
        </p:nvSpPr>
        <p:spPr bwMode="auto">
          <a:xfrm>
            <a:off x="2248118" y="2270921"/>
            <a:ext cx="2369400" cy="287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00" dirty="0" smtClean="0"/>
              <a:t>Пример фактуры материала</a:t>
            </a:r>
            <a:endParaRPr sz="900" dirty="0"/>
          </a:p>
        </p:txBody>
      </p:sp>
      <p:sp>
        <p:nvSpPr>
          <p:cNvPr id="10" name="Google Shape;125;p21"/>
          <p:cNvSpPr txBox="1"/>
          <p:nvPr/>
        </p:nvSpPr>
        <p:spPr bwMode="auto">
          <a:xfrm>
            <a:off x="4418554" y="2270921"/>
            <a:ext cx="2577562" cy="287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00" dirty="0" smtClean="0"/>
              <a:t>Пример глубины, видимости швов</a:t>
            </a:r>
            <a:endParaRPr sz="9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178" r="216" b="22049"/>
          <a:stretch/>
        </p:blipFill>
        <p:spPr>
          <a:xfrm>
            <a:off x="2448526" y="779811"/>
            <a:ext cx="2088000" cy="1584000"/>
          </a:xfrm>
          <a:prstGeom prst="rect">
            <a:avLst/>
          </a:prstGeom>
        </p:spPr>
      </p:pic>
      <p:sp>
        <p:nvSpPr>
          <p:cNvPr id="12" name="Google Shape;125;p21"/>
          <p:cNvSpPr txBox="1"/>
          <p:nvPr/>
        </p:nvSpPr>
        <p:spPr bwMode="auto">
          <a:xfrm>
            <a:off x="69752" y="4728364"/>
            <a:ext cx="2369400" cy="287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00" dirty="0" smtClean="0"/>
              <a:t>Пример использования плитки разной толщины</a:t>
            </a:r>
            <a:endParaRPr sz="9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t="-1" b="19475"/>
          <a:stretch/>
        </p:blipFill>
        <p:spPr>
          <a:xfrm>
            <a:off x="232837" y="779811"/>
            <a:ext cx="2058372" cy="158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1376</TotalTime>
  <Words>89</Words>
  <Application>Microsoft Office PowerPoint</Application>
  <DocSecurity>0</DocSecurity>
  <PresentationFormat>Экран (16:9)</PresentationFormat>
  <Paragraphs>25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Helvetica Neue</vt:lpstr>
      <vt:lpstr>Basic</vt:lpstr>
      <vt:lpstr>Arial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Fitingof Mark</dc:creator>
  <cp:keywords/>
  <dc:description/>
  <cp:lastModifiedBy>Fitingof Mark</cp:lastModifiedBy>
  <cp:revision>33</cp:revision>
  <dcterms:modified xsi:type="dcterms:W3CDTF">2024-10-09T12:25:40Z</dcterms:modified>
  <cp:category/>
  <dc:identifier/>
  <cp:contentStatus/>
  <dc:language/>
  <cp:version/>
</cp:coreProperties>
</file>