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notesMasterIdLst>
    <p:notesMasterId r:id="rId11"/>
  </p:notesMasterIdLst>
  <p:handoutMasterIdLst>
    <p:handoutMasterId r:id="rId12"/>
  </p:handoutMasterIdLst>
  <p:sldIdLst>
    <p:sldId id="281" r:id="rId2"/>
    <p:sldId id="450" r:id="rId3"/>
    <p:sldId id="451" r:id="rId4"/>
    <p:sldId id="452" r:id="rId5"/>
    <p:sldId id="453" r:id="rId6"/>
    <p:sldId id="454" r:id="rId7"/>
    <p:sldId id="455" r:id="rId8"/>
    <p:sldId id="456" r:id="rId9"/>
    <p:sldId id="457" r:id="rId10"/>
  </p:sldIdLst>
  <p:sldSz cx="12801600" cy="9601200" type="A3"/>
  <p:notesSz cx="9802813" cy="142049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064" userDrawn="1">
          <p15:clr>
            <a:srgbClr val="A4A3A4"/>
          </p15:clr>
        </p15:guide>
        <p15:guide id="2" pos="692" userDrawn="1">
          <p15:clr>
            <a:srgbClr val="A4A3A4"/>
          </p15:clr>
        </p15:guide>
        <p15:guide id="4" pos="3679" userDrawn="1">
          <p15:clr>
            <a:srgbClr val="A4A3A4"/>
          </p15:clr>
        </p15:guide>
        <p15:guide id="5" orient="horz" pos="1355" userDrawn="1">
          <p15:clr>
            <a:srgbClr val="A4A3A4"/>
          </p15:clr>
        </p15:guide>
        <p15:guide id="6" orient="horz" pos="5846" userDrawn="1">
          <p15:clr>
            <a:srgbClr val="A4A3A4"/>
          </p15:clr>
        </p15:guide>
        <p15:guide id="7" pos="1724" userDrawn="1">
          <p15:clr>
            <a:srgbClr val="A4A3A4"/>
          </p15:clr>
        </p15:guide>
        <p15:guide id="8" orient="horz" pos="375" userDrawn="1">
          <p15:clr>
            <a:srgbClr val="A4A3A4"/>
          </p15:clr>
        </p15:guide>
        <p15:guide id="9" orient="horz" pos="1424" userDrawn="1">
          <p15:clr>
            <a:srgbClr val="A4A3A4"/>
          </p15:clr>
        </p15:guide>
        <p15:guide id="10" pos="2837" userDrawn="1">
          <p15:clr>
            <a:srgbClr val="A4A3A4"/>
          </p15:clr>
        </p15:guide>
        <p15:guide id="11" orient="horz" pos="3399" userDrawn="1">
          <p15:clr>
            <a:srgbClr val="A4A3A4"/>
          </p15:clr>
        </p15:guide>
        <p15:guide id="12" orient="horz" pos="3571" userDrawn="1">
          <p15:clr>
            <a:srgbClr val="A4A3A4"/>
          </p15:clr>
        </p15:guide>
        <p15:guide id="13" pos="4000" userDrawn="1">
          <p15:clr>
            <a:srgbClr val="A4A3A4"/>
          </p15:clr>
        </p15:guide>
        <p15:guide id="14" pos="5895" userDrawn="1">
          <p15:clr>
            <a:srgbClr val="A4A3A4"/>
          </p15:clr>
        </p15:guide>
        <p15:guide id="15" pos="5959" userDrawn="1">
          <p15:clr>
            <a:srgbClr val="A4A3A4"/>
          </p15:clr>
        </p15:guide>
        <p15:guide id="16" pos="1577" userDrawn="1">
          <p15:clr>
            <a:srgbClr val="A4A3A4"/>
          </p15:clr>
        </p15:guide>
        <p15:guide id="17" pos="2218" userDrawn="1">
          <p15:clr>
            <a:srgbClr val="A4A3A4"/>
          </p15:clr>
        </p15:guide>
        <p15:guide id="18" pos="4141" userDrawn="1">
          <p15:clr>
            <a:srgbClr val="A4A3A4"/>
          </p15:clr>
        </p15:guide>
        <p15:guide id="20" orient="horz" pos="433" userDrawn="1">
          <p15:clr>
            <a:srgbClr val="A4A3A4"/>
          </p15:clr>
        </p15:guide>
        <p15:guide id="21" pos="4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2B56"/>
    <a:srgbClr val="EF0303"/>
    <a:srgbClr val="F4D0D2"/>
    <a:srgbClr val="C9141E"/>
    <a:srgbClr val="C8141E"/>
    <a:srgbClr val="EDEDED"/>
    <a:srgbClr val="929292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2" autoAdjust="0"/>
    <p:restoredTop sz="85040" autoAdjust="0"/>
  </p:normalViewPr>
  <p:slideViewPr>
    <p:cSldViewPr snapToGrid="0">
      <p:cViewPr varScale="1">
        <p:scale>
          <a:sx n="68" d="100"/>
          <a:sy n="68" d="100"/>
        </p:scale>
        <p:origin x="1644" y="66"/>
      </p:cViewPr>
      <p:guideLst>
        <p:guide pos="8064"/>
        <p:guide pos="692"/>
        <p:guide pos="3679"/>
        <p:guide orient="horz" pos="1355"/>
        <p:guide orient="horz" pos="5846"/>
        <p:guide pos="1724"/>
        <p:guide orient="horz" pos="375"/>
        <p:guide orient="horz" pos="1424"/>
        <p:guide pos="2837"/>
        <p:guide orient="horz" pos="3399"/>
        <p:guide orient="horz" pos="3571"/>
        <p:guide pos="4000"/>
        <p:guide pos="5895"/>
        <p:guide pos="5959"/>
        <p:guide pos="1577"/>
        <p:guide pos="2218"/>
        <p:guide pos="4141"/>
        <p:guide orient="horz" pos="433"/>
        <p:guide pos="4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93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DE36A44-C8FB-0DE6-04E4-A7AD61872BA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247885" cy="712715"/>
          </a:xfrm>
          <a:prstGeom prst="rect">
            <a:avLst/>
          </a:prstGeom>
        </p:spPr>
        <p:txBody>
          <a:bodyPr vert="horz" lIns="131244" tIns="65622" rIns="131244" bIns="65622" rtlCol="0"/>
          <a:lstStyle>
            <a:lvl1pPr algn="l">
              <a:defRPr sz="17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C434D7-FC7B-94B0-A882-3AF1E1B1C0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52661" y="1"/>
            <a:ext cx="4247885" cy="712715"/>
          </a:xfrm>
          <a:prstGeom prst="rect">
            <a:avLst/>
          </a:prstGeom>
        </p:spPr>
        <p:txBody>
          <a:bodyPr vert="horz" lIns="131244" tIns="65622" rIns="131244" bIns="65622" rtlCol="0"/>
          <a:lstStyle>
            <a:lvl1pPr algn="r">
              <a:defRPr sz="1700"/>
            </a:lvl1pPr>
          </a:lstStyle>
          <a:p>
            <a:fld id="{AE4EF2F6-9F56-49BB-8221-20F5A62FC004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8C1DB2C-C27F-3A1C-15C3-F934008118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13492238"/>
            <a:ext cx="4247885" cy="712713"/>
          </a:xfrm>
          <a:prstGeom prst="rect">
            <a:avLst/>
          </a:prstGeom>
        </p:spPr>
        <p:txBody>
          <a:bodyPr vert="horz" lIns="131244" tIns="65622" rIns="131244" bIns="65622" rtlCol="0" anchor="b"/>
          <a:lstStyle>
            <a:lvl1pPr algn="l">
              <a:defRPr sz="17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1CAA61-7DD0-B074-040B-7CE7FDEF84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52661" y="13492238"/>
            <a:ext cx="4247885" cy="712713"/>
          </a:xfrm>
          <a:prstGeom prst="rect">
            <a:avLst/>
          </a:prstGeom>
        </p:spPr>
        <p:txBody>
          <a:bodyPr vert="horz" lIns="131244" tIns="65622" rIns="131244" bIns="65622" rtlCol="0" anchor="b"/>
          <a:lstStyle>
            <a:lvl1pPr algn="r">
              <a:defRPr sz="1700"/>
            </a:lvl1pPr>
          </a:lstStyle>
          <a:p>
            <a:fld id="{E118A52F-9CBA-452B-8F08-A434CC9DE1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0722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47885" cy="712715"/>
          </a:xfrm>
          <a:prstGeom prst="rect">
            <a:avLst/>
          </a:prstGeom>
        </p:spPr>
        <p:txBody>
          <a:bodyPr vert="horz" lIns="131244" tIns="65622" rIns="131244" bIns="65622" rtlCol="0"/>
          <a:lstStyle>
            <a:lvl1pPr algn="l">
              <a:defRPr sz="17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52661" y="1"/>
            <a:ext cx="4247885" cy="712715"/>
          </a:xfrm>
          <a:prstGeom prst="rect">
            <a:avLst/>
          </a:prstGeom>
        </p:spPr>
        <p:txBody>
          <a:bodyPr vert="horz" lIns="131244" tIns="65622" rIns="131244" bIns="65622" rtlCol="0"/>
          <a:lstStyle>
            <a:lvl1pPr algn="r">
              <a:defRPr sz="1700"/>
            </a:lvl1pPr>
          </a:lstStyle>
          <a:p>
            <a:fld id="{C00E8CC1-CEF5-4E2E-9359-A01D864D4201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706563" y="1776413"/>
            <a:ext cx="6389687" cy="4792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1244" tIns="65622" rIns="131244" bIns="6562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0282" y="6836133"/>
            <a:ext cx="7842250" cy="5593199"/>
          </a:xfrm>
          <a:prstGeom prst="rect">
            <a:avLst/>
          </a:prstGeom>
        </p:spPr>
        <p:txBody>
          <a:bodyPr vert="horz" lIns="131244" tIns="65622" rIns="131244" bIns="6562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13492238"/>
            <a:ext cx="4247885" cy="712713"/>
          </a:xfrm>
          <a:prstGeom prst="rect">
            <a:avLst/>
          </a:prstGeom>
        </p:spPr>
        <p:txBody>
          <a:bodyPr vert="horz" lIns="131244" tIns="65622" rIns="131244" bIns="65622" rtlCol="0" anchor="b"/>
          <a:lstStyle>
            <a:lvl1pPr algn="l">
              <a:defRPr sz="17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52661" y="13492238"/>
            <a:ext cx="4247885" cy="712713"/>
          </a:xfrm>
          <a:prstGeom prst="rect">
            <a:avLst/>
          </a:prstGeom>
        </p:spPr>
        <p:txBody>
          <a:bodyPr vert="horz" lIns="131244" tIns="65622" rIns="131244" bIns="65622" rtlCol="0" anchor="b"/>
          <a:lstStyle>
            <a:lvl1pPr algn="r">
              <a:defRPr sz="1700"/>
            </a:lvl1pPr>
          </a:lstStyle>
          <a:p>
            <a:fld id="{2AE26C18-9B9D-454D-9B63-B4B13E40F4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805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2060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1pPr>
    <a:lvl2pPr marL="561030" algn="l" defTabSz="1122060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2pPr>
    <a:lvl3pPr marL="1122060" algn="l" defTabSz="1122060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3pPr>
    <a:lvl4pPr marL="1683090" algn="l" defTabSz="1122060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4pPr>
    <a:lvl5pPr marL="2244120" algn="l" defTabSz="1122060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5pPr>
    <a:lvl6pPr marL="2805151" algn="l" defTabSz="1122060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6pPr>
    <a:lvl7pPr marL="3366181" algn="l" defTabSz="1122060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7pPr>
    <a:lvl8pPr marL="3927211" algn="l" defTabSz="1122060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8pPr>
    <a:lvl9pPr marL="4488241" algn="l" defTabSz="1122060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26C18-9B9D-454D-9B63-B4B13E40F4D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072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3E34-4F10-4766-BC3E-DD55838AE177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BAFC-EF3D-4A7A-90EB-42B8A8CBA9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696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3E34-4F10-4766-BC3E-DD55838AE177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BAFC-EF3D-4A7A-90EB-42B8A8CBA9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192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3E34-4F10-4766-BC3E-DD55838AE177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BAFC-EF3D-4A7A-90EB-42B8A8CBA9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005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3E34-4F10-4766-BC3E-DD55838AE177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BAFC-EF3D-4A7A-90EB-42B8A8CBA9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430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3E34-4F10-4766-BC3E-DD55838AE177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BAFC-EF3D-4A7A-90EB-42B8A8CBA9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082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3E34-4F10-4766-BC3E-DD55838AE177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BAFC-EF3D-4A7A-90EB-42B8A8CBA9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290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3E34-4F10-4766-BC3E-DD55838AE177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BAFC-EF3D-4A7A-90EB-42B8A8CBA9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659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3E34-4F10-4766-BC3E-DD55838AE177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BAFC-EF3D-4A7A-90EB-42B8A8CBA9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183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3E34-4F10-4766-BC3E-DD55838AE177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BAFC-EF3D-4A7A-90EB-42B8A8CBA9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162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3E34-4F10-4766-BC3E-DD55838AE177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BAFC-EF3D-4A7A-90EB-42B8A8CBA9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341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3E34-4F10-4766-BC3E-DD55838AE177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9BAFC-EF3D-4A7A-90EB-42B8A8CBA9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523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8026" y="5904402"/>
            <a:ext cx="7542529" cy="1855788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4788" b="1" i="0" spc="0">
                <a:solidFill>
                  <a:srgbClr val="231F20"/>
                </a:solidFill>
                <a:latin typeface="Century Gothic" panose="020B0502020202020204" pitchFamily="34" charset="0"/>
                <a:cs typeface="Tahoma"/>
              </a:defRPr>
            </a:lvl1pPr>
          </a:lstStyle>
          <a:p>
            <a:endParaRPr dirty="0"/>
          </a:p>
        </p:txBody>
      </p:sp>
      <p:grpSp>
        <p:nvGrpSpPr>
          <p:cNvPr id="154" name="Группа 153">
            <a:extLst>
              <a:ext uri="{FF2B5EF4-FFF2-40B4-BE49-F238E27FC236}">
                <a16:creationId xmlns:a16="http://schemas.microsoft.com/office/drawing/2014/main" id="{1A43E143-A683-1ECB-003E-5082AA1D3D71}"/>
              </a:ext>
            </a:extLst>
          </p:cNvPr>
          <p:cNvGrpSpPr/>
          <p:nvPr userDrawn="1"/>
        </p:nvGrpSpPr>
        <p:grpSpPr>
          <a:xfrm>
            <a:off x="6948383" y="3031889"/>
            <a:ext cx="5853217" cy="6569311"/>
            <a:chOff x="8258175" y="3429001"/>
            <a:chExt cx="6913977" cy="7318601"/>
          </a:xfrm>
        </p:grpSpPr>
        <p:sp>
          <p:nvSpPr>
            <p:cNvPr id="155" name="Freeform 5">
              <a:extLst>
                <a:ext uri="{FF2B5EF4-FFF2-40B4-BE49-F238E27FC236}">
                  <a16:creationId xmlns:a16="http://schemas.microsoft.com/office/drawing/2014/main" id="{D4BAE282-2C86-78D8-0DD8-C1F0A3D564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58175" y="9312276"/>
              <a:ext cx="825500" cy="1376363"/>
            </a:xfrm>
            <a:custGeom>
              <a:avLst/>
              <a:gdLst>
                <a:gd name="T0" fmla="*/ 0 w 520"/>
                <a:gd name="T1" fmla="*/ 302 h 867"/>
                <a:gd name="T2" fmla="*/ 0 w 520"/>
                <a:gd name="T3" fmla="*/ 867 h 867"/>
                <a:gd name="T4" fmla="*/ 520 w 520"/>
                <a:gd name="T5" fmla="*/ 867 h 867"/>
                <a:gd name="T6" fmla="*/ 520 w 520"/>
                <a:gd name="T7" fmla="*/ 0 h 867"/>
                <a:gd name="T8" fmla="*/ 0 w 520"/>
                <a:gd name="T9" fmla="*/ 302 h 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0" h="867">
                  <a:moveTo>
                    <a:pt x="0" y="302"/>
                  </a:moveTo>
                  <a:lnTo>
                    <a:pt x="0" y="867"/>
                  </a:lnTo>
                  <a:lnTo>
                    <a:pt x="520" y="867"/>
                  </a:lnTo>
                  <a:lnTo>
                    <a:pt x="520" y="0"/>
                  </a:lnTo>
                  <a:lnTo>
                    <a:pt x="0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56" name="Freeform 6">
              <a:extLst>
                <a:ext uri="{FF2B5EF4-FFF2-40B4-BE49-F238E27FC236}">
                  <a16:creationId xmlns:a16="http://schemas.microsoft.com/office/drawing/2014/main" id="{15574BBD-128B-43CF-7BB8-2CC2E95972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58175" y="9312276"/>
              <a:ext cx="825500" cy="1431925"/>
            </a:xfrm>
            <a:custGeom>
              <a:avLst/>
              <a:gdLst>
                <a:gd name="T0" fmla="*/ 0 w 520"/>
                <a:gd name="T1" fmla="*/ 302 h 902"/>
                <a:gd name="T2" fmla="*/ 520 w 520"/>
                <a:gd name="T3" fmla="*/ 0 h 902"/>
                <a:gd name="T4" fmla="*/ 520 w 520"/>
                <a:gd name="T5" fmla="*/ 902 h 902"/>
                <a:gd name="T6" fmla="*/ 0 w 520"/>
                <a:gd name="T7" fmla="*/ 902 h 902"/>
                <a:gd name="T8" fmla="*/ 0 w 520"/>
                <a:gd name="T9" fmla="*/ 302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0" h="902">
                  <a:moveTo>
                    <a:pt x="0" y="302"/>
                  </a:moveTo>
                  <a:lnTo>
                    <a:pt x="520" y="0"/>
                  </a:lnTo>
                  <a:lnTo>
                    <a:pt x="520" y="902"/>
                  </a:lnTo>
                  <a:lnTo>
                    <a:pt x="0" y="902"/>
                  </a:lnTo>
                  <a:lnTo>
                    <a:pt x="0" y="302"/>
                  </a:lnTo>
                  <a:close/>
                </a:path>
              </a:pathLst>
            </a:custGeom>
            <a:noFill/>
            <a:ln w="20638" cap="rnd">
              <a:solidFill>
                <a:srgbClr val="D5D5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57" name="Freeform 7">
              <a:extLst>
                <a:ext uri="{FF2B5EF4-FFF2-40B4-BE49-F238E27FC236}">
                  <a16:creationId xmlns:a16="http://schemas.microsoft.com/office/drawing/2014/main" id="{964E00AC-10FF-C588-3C5F-44B7982585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83675" y="9312276"/>
              <a:ext cx="827087" cy="1376363"/>
            </a:xfrm>
            <a:custGeom>
              <a:avLst/>
              <a:gdLst>
                <a:gd name="T0" fmla="*/ 0 w 521"/>
                <a:gd name="T1" fmla="*/ 867 h 867"/>
                <a:gd name="T2" fmla="*/ 521 w 521"/>
                <a:gd name="T3" fmla="*/ 867 h 867"/>
                <a:gd name="T4" fmla="*/ 521 w 521"/>
                <a:gd name="T5" fmla="*/ 302 h 867"/>
                <a:gd name="T6" fmla="*/ 0 w 521"/>
                <a:gd name="T7" fmla="*/ 0 h 867"/>
                <a:gd name="T8" fmla="*/ 0 w 521"/>
                <a:gd name="T9" fmla="*/ 867 h 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867">
                  <a:moveTo>
                    <a:pt x="0" y="867"/>
                  </a:moveTo>
                  <a:lnTo>
                    <a:pt x="521" y="867"/>
                  </a:lnTo>
                  <a:lnTo>
                    <a:pt x="521" y="302"/>
                  </a:lnTo>
                  <a:lnTo>
                    <a:pt x="0" y="0"/>
                  </a:lnTo>
                  <a:lnTo>
                    <a:pt x="0" y="8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58" name="Freeform 8">
              <a:extLst>
                <a:ext uri="{FF2B5EF4-FFF2-40B4-BE49-F238E27FC236}">
                  <a16:creationId xmlns:a16="http://schemas.microsoft.com/office/drawing/2014/main" id="{B28F16A0-1781-1C3E-313E-E11FA2A186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83675" y="9312276"/>
              <a:ext cx="827087" cy="1435100"/>
            </a:xfrm>
            <a:custGeom>
              <a:avLst/>
              <a:gdLst>
                <a:gd name="T0" fmla="*/ 0 w 521"/>
                <a:gd name="T1" fmla="*/ 0 h 904"/>
                <a:gd name="T2" fmla="*/ 521 w 521"/>
                <a:gd name="T3" fmla="*/ 302 h 904"/>
                <a:gd name="T4" fmla="*/ 520 w 521"/>
                <a:gd name="T5" fmla="*/ 904 h 904"/>
                <a:gd name="T6" fmla="*/ 0 w 521"/>
                <a:gd name="T7" fmla="*/ 902 h 904"/>
                <a:gd name="T8" fmla="*/ 0 w 521"/>
                <a:gd name="T9" fmla="*/ 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904">
                  <a:moveTo>
                    <a:pt x="0" y="0"/>
                  </a:moveTo>
                  <a:lnTo>
                    <a:pt x="521" y="302"/>
                  </a:lnTo>
                  <a:lnTo>
                    <a:pt x="520" y="904"/>
                  </a:lnTo>
                  <a:lnTo>
                    <a:pt x="0" y="90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D5D5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59" name="Freeform 9">
              <a:extLst>
                <a:ext uri="{FF2B5EF4-FFF2-40B4-BE49-F238E27FC236}">
                  <a16:creationId xmlns:a16="http://schemas.microsoft.com/office/drawing/2014/main" id="{FA34E843-EFEB-C525-1A2B-38AA44FE05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736263" y="3429001"/>
              <a:ext cx="1931987" cy="7262813"/>
            </a:xfrm>
            <a:custGeom>
              <a:avLst/>
              <a:gdLst>
                <a:gd name="T0" fmla="*/ 2 w 1217"/>
                <a:gd name="T1" fmla="*/ 701 h 4575"/>
                <a:gd name="T2" fmla="*/ 0 w 1217"/>
                <a:gd name="T3" fmla="*/ 4573 h 4575"/>
                <a:gd name="T4" fmla="*/ 1215 w 1217"/>
                <a:gd name="T5" fmla="*/ 4575 h 4575"/>
                <a:gd name="T6" fmla="*/ 1217 w 1217"/>
                <a:gd name="T7" fmla="*/ 0 h 4575"/>
                <a:gd name="T8" fmla="*/ 2 w 1217"/>
                <a:gd name="T9" fmla="*/ 701 h 4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7" h="4575">
                  <a:moveTo>
                    <a:pt x="2" y="701"/>
                  </a:moveTo>
                  <a:lnTo>
                    <a:pt x="0" y="4573"/>
                  </a:lnTo>
                  <a:lnTo>
                    <a:pt x="1215" y="4575"/>
                  </a:lnTo>
                  <a:lnTo>
                    <a:pt x="1217" y="0"/>
                  </a:lnTo>
                  <a:lnTo>
                    <a:pt x="2" y="7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60" name="Freeform 10">
              <a:extLst>
                <a:ext uri="{FF2B5EF4-FFF2-40B4-BE49-F238E27FC236}">
                  <a16:creationId xmlns:a16="http://schemas.microsoft.com/office/drawing/2014/main" id="{5A7A715E-DA3C-432B-9D29-43312A8072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736263" y="3429001"/>
              <a:ext cx="1931987" cy="7318375"/>
            </a:xfrm>
            <a:custGeom>
              <a:avLst/>
              <a:gdLst>
                <a:gd name="T0" fmla="*/ 2 w 1217"/>
                <a:gd name="T1" fmla="*/ 701 h 4610"/>
                <a:gd name="T2" fmla="*/ 1217 w 1217"/>
                <a:gd name="T3" fmla="*/ 0 h 4610"/>
                <a:gd name="T4" fmla="*/ 1215 w 1217"/>
                <a:gd name="T5" fmla="*/ 4610 h 4610"/>
                <a:gd name="T6" fmla="*/ 0 w 1217"/>
                <a:gd name="T7" fmla="*/ 4608 h 4610"/>
                <a:gd name="T8" fmla="*/ 2 w 1217"/>
                <a:gd name="T9" fmla="*/ 701 h 4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7" h="4610">
                  <a:moveTo>
                    <a:pt x="2" y="701"/>
                  </a:moveTo>
                  <a:lnTo>
                    <a:pt x="1217" y="0"/>
                  </a:lnTo>
                  <a:lnTo>
                    <a:pt x="1215" y="4610"/>
                  </a:lnTo>
                  <a:lnTo>
                    <a:pt x="0" y="4608"/>
                  </a:lnTo>
                  <a:lnTo>
                    <a:pt x="2" y="701"/>
                  </a:lnTo>
                  <a:close/>
                </a:path>
              </a:pathLst>
            </a:custGeom>
            <a:noFill/>
            <a:ln w="20638" cap="rnd">
              <a:solidFill>
                <a:srgbClr val="D5D5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61" name="Freeform 11">
              <a:extLst>
                <a:ext uri="{FF2B5EF4-FFF2-40B4-BE49-F238E27FC236}">
                  <a16:creationId xmlns:a16="http://schemas.microsoft.com/office/drawing/2014/main" id="{DF984151-C800-AC0B-DC61-06635003394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65075" y="3429001"/>
              <a:ext cx="1104900" cy="7262813"/>
            </a:xfrm>
            <a:custGeom>
              <a:avLst/>
              <a:gdLst>
                <a:gd name="T0" fmla="*/ 0 w 696"/>
                <a:gd name="T1" fmla="*/ 4575 h 4575"/>
                <a:gd name="T2" fmla="*/ 694 w 696"/>
                <a:gd name="T3" fmla="*/ 4575 h 4575"/>
                <a:gd name="T4" fmla="*/ 696 w 696"/>
                <a:gd name="T5" fmla="*/ 402 h 4575"/>
                <a:gd name="T6" fmla="*/ 2 w 696"/>
                <a:gd name="T7" fmla="*/ 0 h 4575"/>
                <a:gd name="T8" fmla="*/ 0 w 696"/>
                <a:gd name="T9" fmla="*/ 4575 h 4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6" h="4575">
                  <a:moveTo>
                    <a:pt x="0" y="4575"/>
                  </a:moveTo>
                  <a:lnTo>
                    <a:pt x="694" y="4575"/>
                  </a:lnTo>
                  <a:lnTo>
                    <a:pt x="696" y="402"/>
                  </a:lnTo>
                  <a:lnTo>
                    <a:pt x="2" y="0"/>
                  </a:lnTo>
                  <a:lnTo>
                    <a:pt x="0" y="45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62" name="Freeform 12">
              <a:extLst>
                <a:ext uri="{FF2B5EF4-FFF2-40B4-BE49-F238E27FC236}">
                  <a16:creationId xmlns:a16="http://schemas.microsoft.com/office/drawing/2014/main" id="{01F6808B-05AE-C7F5-6E79-55F2BE8B06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65075" y="3429001"/>
              <a:ext cx="1104900" cy="7318375"/>
            </a:xfrm>
            <a:custGeom>
              <a:avLst/>
              <a:gdLst>
                <a:gd name="T0" fmla="*/ 2 w 696"/>
                <a:gd name="T1" fmla="*/ 0 h 4610"/>
                <a:gd name="T2" fmla="*/ 696 w 696"/>
                <a:gd name="T3" fmla="*/ 402 h 4610"/>
                <a:gd name="T4" fmla="*/ 694 w 696"/>
                <a:gd name="T5" fmla="*/ 4610 h 4610"/>
                <a:gd name="T6" fmla="*/ 0 w 696"/>
                <a:gd name="T7" fmla="*/ 4610 h 4610"/>
                <a:gd name="T8" fmla="*/ 2 w 696"/>
                <a:gd name="T9" fmla="*/ 0 h 4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6" h="4610">
                  <a:moveTo>
                    <a:pt x="2" y="0"/>
                  </a:moveTo>
                  <a:lnTo>
                    <a:pt x="696" y="402"/>
                  </a:lnTo>
                  <a:lnTo>
                    <a:pt x="694" y="4610"/>
                  </a:lnTo>
                  <a:lnTo>
                    <a:pt x="0" y="4610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20638" cap="rnd">
              <a:solidFill>
                <a:srgbClr val="D5D5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63" name="Freeform 13">
              <a:extLst>
                <a:ext uri="{FF2B5EF4-FFF2-40B4-BE49-F238E27FC236}">
                  <a16:creationId xmlns:a16="http://schemas.microsoft.com/office/drawing/2014/main" id="{710EFFF2-C018-B971-0CAA-FDFB25A160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14213" y="3922713"/>
              <a:ext cx="3008312" cy="6769100"/>
            </a:xfrm>
            <a:custGeom>
              <a:avLst/>
              <a:gdLst>
                <a:gd name="T0" fmla="*/ 1 w 1895"/>
                <a:gd name="T1" fmla="*/ 1092 h 4264"/>
                <a:gd name="T2" fmla="*/ 0 w 1895"/>
                <a:gd name="T3" fmla="*/ 4262 h 4264"/>
                <a:gd name="T4" fmla="*/ 1893 w 1895"/>
                <a:gd name="T5" fmla="*/ 4264 h 4264"/>
                <a:gd name="T6" fmla="*/ 1895 w 1895"/>
                <a:gd name="T7" fmla="*/ 0 h 4264"/>
                <a:gd name="T8" fmla="*/ 1 w 1895"/>
                <a:gd name="T9" fmla="*/ 1092 h 4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5" h="4264">
                  <a:moveTo>
                    <a:pt x="1" y="1092"/>
                  </a:moveTo>
                  <a:lnTo>
                    <a:pt x="0" y="4262"/>
                  </a:lnTo>
                  <a:lnTo>
                    <a:pt x="1893" y="4264"/>
                  </a:lnTo>
                  <a:lnTo>
                    <a:pt x="1895" y="0"/>
                  </a:lnTo>
                  <a:lnTo>
                    <a:pt x="1" y="10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64" name="Freeform 14">
              <a:extLst>
                <a:ext uri="{FF2B5EF4-FFF2-40B4-BE49-F238E27FC236}">
                  <a16:creationId xmlns:a16="http://schemas.microsoft.com/office/drawing/2014/main" id="{183EA993-06BA-ACCD-C82C-0DA32D8F51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14212" y="3939961"/>
              <a:ext cx="3057940" cy="6807641"/>
            </a:xfrm>
            <a:custGeom>
              <a:avLst/>
              <a:gdLst>
                <a:gd name="T0" fmla="*/ 0 w 2432"/>
                <a:gd name="T1" fmla="*/ 4608 h 4609"/>
                <a:gd name="T2" fmla="*/ 1 w 2432"/>
                <a:gd name="T3" fmla="*/ 1401 h 4609"/>
                <a:gd name="T4" fmla="*/ 2432 w 2432"/>
                <a:gd name="T5" fmla="*/ 0 h 4609"/>
                <a:gd name="T6" fmla="*/ 2429 w 2432"/>
                <a:gd name="T7" fmla="*/ 4609 h 4609"/>
                <a:gd name="T8" fmla="*/ 0 w 2432"/>
                <a:gd name="T9" fmla="*/ 4608 h 4609"/>
                <a:gd name="connsiteX0" fmla="*/ 0 w 9988"/>
                <a:gd name="connsiteY0" fmla="*/ 9304 h 9306"/>
                <a:gd name="connsiteX1" fmla="*/ 4 w 9988"/>
                <a:gd name="connsiteY1" fmla="*/ 2346 h 9306"/>
                <a:gd name="connsiteX2" fmla="*/ 7820 w 9988"/>
                <a:gd name="connsiteY2" fmla="*/ 0 h 9306"/>
                <a:gd name="connsiteX3" fmla="*/ 9988 w 9988"/>
                <a:gd name="connsiteY3" fmla="*/ 9306 h 9306"/>
                <a:gd name="connsiteX4" fmla="*/ 0 w 9988"/>
                <a:gd name="connsiteY4" fmla="*/ 9304 h 9306"/>
                <a:gd name="connsiteX0" fmla="*/ 0 w 7930"/>
                <a:gd name="connsiteY0" fmla="*/ 9998 h 9998"/>
                <a:gd name="connsiteX1" fmla="*/ 4 w 7930"/>
                <a:gd name="connsiteY1" fmla="*/ 2521 h 9998"/>
                <a:gd name="connsiteX2" fmla="*/ 7829 w 7930"/>
                <a:gd name="connsiteY2" fmla="*/ 0 h 9998"/>
                <a:gd name="connsiteX3" fmla="*/ 7930 w 7930"/>
                <a:gd name="connsiteY3" fmla="*/ 9979 h 9998"/>
                <a:gd name="connsiteX4" fmla="*/ 0 w 7930"/>
                <a:gd name="connsiteY4" fmla="*/ 9998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30" h="9998">
                  <a:moveTo>
                    <a:pt x="0" y="9998"/>
                  </a:moveTo>
                  <a:cubicBezTo>
                    <a:pt x="1" y="7506"/>
                    <a:pt x="3" y="5013"/>
                    <a:pt x="4" y="2521"/>
                  </a:cubicBezTo>
                  <a:lnTo>
                    <a:pt x="7829" y="0"/>
                  </a:lnTo>
                  <a:cubicBezTo>
                    <a:pt x="7863" y="3326"/>
                    <a:pt x="7896" y="6653"/>
                    <a:pt x="7930" y="9979"/>
                  </a:cubicBezTo>
                  <a:lnTo>
                    <a:pt x="0" y="9998"/>
                  </a:lnTo>
                  <a:close/>
                </a:path>
              </a:pathLst>
            </a:custGeom>
            <a:noFill/>
            <a:ln w="20638" cap="rnd">
              <a:solidFill>
                <a:srgbClr val="D5D5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65" name="Freeform 15">
              <a:extLst>
                <a:ext uri="{FF2B5EF4-FFF2-40B4-BE49-F238E27FC236}">
                  <a16:creationId xmlns:a16="http://schemas.microsoft.com/office/drawing/2014/main" id="{3C3B1D8F-BBE9-6B8D-5D05-DA37248DFC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359900" y="7883526"/>
              <a:ext cx="1103312" cy="2805113"/>
            </a:xfrm>
            <a:custGeom>
              <a:avLst/>
              <a:gdLst>
                <a:gd name="T0" fmla="*/ 0 w 695"/>
                <a:gd name="T1" fmla="*/ 401 h 1767"/>
                <a:gd name="T2" fmla="*/ 0 w 695"/>
                <a:gd name="T3" fmla="*/ 1767 h 1767"/>
                <a:gd name="T4" fmla="*/ 693 w 695"/>
                <a:gd name="T5" fmla="*/ 1767 h 1767"/>
                <a:gd name="T6" fmla="*/ 695 w 695"/>
                <a:gd name="T7" fmla="*/ 0 h 1767"/>
                <a:gd name="T8" fmla="*/ 0 w 695"/>
                <a:gd name="T9" fmla="*/ 401 h 1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5" h="1767">
                  <a:moveTo>
                    <a:pt x="0" y="401"/>
                  </a:moveTo>
                  <a:lnTo>
                    <a:pt x="0" y="1767"/>
                  </a:lnTo>
                  <a:lnTo>
                    <a:pt x="693" y="1767"/>
                  </a:lnTo>
                  <a:lnTo>
                    <a:pt x="695" y="0"/>
                  </a:lnTo>
                  <a:lnTo>
                    <a:pt x="0" y="4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66" name="Freeform 16">
              <a:extLst>
                <a:ext uri="{FF2B5EF4-FFF2-40B4-BE49-F238E27FC236}">
                  <a16:creationId xmlns:a16="http://schemas.microsoft.com/office/drawing/2014/main" id="{507F81F6-A590-4A6C-4977-24AC60BDB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359900" y="7883526"/>
              <a:ext cx="1103312" cy="2863850"/>
            </a:xfrm>
            <a:custGeom>
              <a:avLst/>
              <a:gdLst>
                <a:gd name="T0" fmla="*/ 0 w 695"/>
                <a:gd name="T1" fmla="*/ 401 h 1804"/>
                <a:gd name="T2" fmla="*/ 695 w 695"/>
                <a:gd name="T3" fmla="*/ 0 h 1804"/>
                <a:gd name="T4" fmla="*/ 693 w 695"/>
                <a:gd name="T5" fmla="*/ 1804 h 1804"/>
                <a:gd name="T6" fmla="*/ 0 w 695"/>
                <a:gd name="T7" fmla="*/ 1802 h 1804"/>
                <a:gd name="T8" fmla="*/ 0 w 695"/>
                <a:gd name="T9" fmla="*/ 401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5" h="1804">
                  <a:moveTo>
                    <a:pt x="0" y="401"/>
                  </a:moveTo>
                  <a:lnTo>
                    <a:pt x="695" y="0"/>
                  </a:lnTo>
                  <a:lnTo>
                    <a:pt x="693" y="1804"/>
                  </a:lnTo>
                  <a:lnTo>
                    <a:pt x="0" y="1802"/>
                  </a:lnTo>
                  <a:lnTo>
                    <a:pt x="0" y="401"/>
                  </a:lnTo>
                  <a:close/>
                </a:path>
              </a:pathLst>
            </a:custGeom>
            <a:noFill/>
            <a:ln w="20638" cap="rnd">
              <a:solidFill>
                <a:srgbClr val="D5D5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67" name="Freeform 17">
              <a:extLst>
                <a:ext uri="{FF2B5EF4-FFF2-40B4-BE49-F238E27FC236}">
                  <a16:creationId xmlns:a16="http://schemas.microsoft.com/office/drawing/2014/main" id="{B0AB6C8C-E848-2FE5-1D71-71474FBC5D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460038" y="7883526"/>
              <a:ext cx="1104900" cy="2805113"/>
            </a:xfrm>
            <a:custGeom>
              <a:avLst/>
              <a:gdLst>
                <a:gd name="T0" fmla="*/ 0 w 696"/>
                <a:gd name="T1" fmla="*/ 1767 h 1767"/>
                <a:gd name="T2" fmla="*/ 694 w 696"/>
                <a:gd name="T3" fmla="*/ 1767 h 1767"/>
                <a:gd name="T4" fmla="*/ 696 w 696"/>
                <a:gd name="T5" fmla="*/ 401 h 1767"/>
                <a:gd name="T6" fmla="*/ 2 w 696"/>
                <a:gd name="T7" fmla="*/ 0 h 1767"/>
                <a:gd name="T8" fmla="*/ 0 w 696"/>
                <a:gd name="T9" fmla="*/ 1767 h 1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6" h="1767">
                  <a:moveTo>
                    <a:pt x="0" y="1767"/>
                  </a:moveTo>
                  <a:lnTo>
                    <a:pt x="694" y="1767"/>
                  </a:lnTo>
                  <a:lnTo>
                    <a:pt x="696" y="401"/>
                  </a:lnTo>
                  <a:lnTo>
                    <a:pt x="2" y="0"/>
                  </a:lnTo>
                  <a:lnTo>
                    <a:pt x="0" y="17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68" name="Freeform 18">
              <a:extLst>
                <a:ext uri="{FF2B5EF4-FFF2-40B4-BE49-F238E27FC236}">
                  <a16:creationId xmlns:a16="http://schemas.microsoft.com/office/drawing/2014/main" id="{50B2AA78-3A7F-A884-1FBA-1C209269E2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460038" y="7883526"/>
              <a:ext cx="1104900" cy="2863850"/>
            </a:xfrm>
            <a:custGeom>
              <a:avLst/>
              <a:gdLst>
                <a:gd name="T0" fmla="*/ 2 w 696"/>
                <a:gd name="T1" fmla="*/ 0 h 1804"/>
                <a:gd name="T2" fmla="*/ 696 w 696"/>
                <a:gd name="T3" fmla="*/ 401 h 1804"/>
                <a:gd name="T4" fmla="*/ 694 w 696"/>
                <a:gd name="T5" fmla="*/ 1804 h 1804"/>
                <a:gd name="T6" fmla="*/ 0 w 696"/>
                <a:gd name="T7" fmla="*/ 1804 h 1804"/>
                <a:gd name="T8" fmla="*/ 2 w 696"/>
                <a:gd name="T9" fmla="*/ 0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6" h="1804">
                  <a:moveTo>
                    <a:pt x="2" y="0"/>
                  </a:moveTo>
                  <a:lnTo>
                    <a:pt x="696" y="401"/>
                  </a:lnTo>
                  <a:lnTo>
                    <a:pt x="694" y="1804"/>
                  </a:lnTo>
                  <a:lnTo>
                    <a:pt x="0" y="1804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20638" cap="rnd">
              <a:solidFill>
                <a:srgbClr val="D5D5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69" name="Freeform 19">
              <a:extLst>
                <a:ext uri="{FF2B5EF4-FFF2-40B4-BE49-F238E27FC236}">
                  <a16:creationId xmlns:a16="http://schemas.microsoft.com/office/drawing/2014/main" id="{3C1F86EB-3FAC-BA29-2757-EB1F0D339C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288713" y="5975351"/>
              <a:ext cx="1379537" cy="4716463"/>
            </a:xfrm>
            <a:custGeom>
              <a:avLst/>
              <a:gdLst>
                <a:gd name="T0" fmla="*/ 0 w 869"/>
                <a:gd name="T1" fmla="*/ 500 h 2971"/>
                <a:gd name="T2" fmla="*/ 0 w 869"/>
                <a:gd name="T3" fmla="*/ 2969 h 2971"/>
                <a:gd name="T4" fmla="*/ 867 w 869"/>
                <a:gd name="T5" fmla="*/ 2971 h 2971"/>
                <a:gd name="T6" fmla="*/ 869 w 869"/>
                <a:gd name="T7" fmla="*/ 0 h 2971"/>
                <a:gd name="T8" fmla="*/ 0 w 869"/>
                <a:gd name="T9" fmla="*/ 500 h 2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2971">
                  <a:moveTo>
                    <a:pt x="0" y="500"/>
                  </a:moveTo>
                  <a:lnTo>
                    <a:pt x="0" y="2969"/>
                  </a:lnTo>
                  <a:lnTo>
                    <a:pt x="867" y="2971"/>
                  </a:lnTo>
                  <a:lnTo>
                    <a:pt x="869" y="0"/>
                  </a:lnTo>
                  <a:lnTo>
                    <a:pt x="0" y="5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70" name="Freeform 20">
              <a:extLst>
                <a:ext uri="{FF2B5EF4-FFF2-40B4-BE49-F238E27FC236}">
                  <a16:creationId xmlns:a16="http://schemas.microsoft.com/office/drawing/2014/main" id="{3F086892-4D4C-2FCF-F16D-E37C46065E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288713" y="5975351"/>
              <a:ext cx="1379537" cy="4772025"/>
            </a:xfrm>
            <a:custGeom>
              <a:avLst/>
              <a:gdLst>
                <a:gd name="T0" fmla="*/ 0 w 869"/>
                <a:gd name="T1" fmla="*/ 500 h 3006"/>
                <a:gd name="T2" fmla="*/ 869 w 869"/>
                <a:gd name="T3" fmla="*/ 0 h 3006"/>
                <a:gd name="T4" fmla="*/ 867 w 869"/>
                <a:gd name="T5" fmla="*/ 3006 h 3006"/>
                <a:gd name="T6" fmla="*/ 0 w 869"/>
                <a:gd name="T7" fmla="*/ 3006 h 3006"/>
                <a:gd name="T8" fmla="*/ 0 w 869"/>
                <a:gd name="T9" fmla="*/ 500 h 3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3006">
                  <a:moveTo>
                    <a:pt x="0" y="500"/>
                  </a:moveTo>
                  <a:lnTo>
                    <a:pt x="869" y="0"/>
                  </a:lnTo>
                  <a:lnTo>
                    <a:pt x="867" y="3006"/>
                  </a:lnTo>
                  <a:lnTo>
                    <a:pt x="0" y="3006"/>
                  </a:lnTo>
                  <a:lnTo>
                    <a:pt x="0" y="500"/>
                  </a:lnTo>
                  <a:close/>
                </a:path>
              </a:pathLst>
            </a:custGeom>
            <a:noFill/>
            <a:ln w="20638" cap="rnd">
              <a:solidFill>
                <a:srgbClr val="D5D5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71" name="Freeform 21">
              <a:extLst>
                <a:ext uri="{FF2B5EF4-FFF2-40B4-BE49-F238E27FC236}">
                  <a16:creationId xmlns:a16="http://schemas.microsoft.com/office/drawing/2014/main" id="{47C7C118-BE34-9493-60BF-4FDF623D9B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65075" y="5975351"/>
              <a:ext cx="2205037" cy="4716463"/>
            </a:xfrm>
            <a:custGeom>
              <a:avLst/>
              <a:gdLst>
                <a:gd name="T0" fmla="*/ 0 w 1389"/>
                <a:gd name="T1" fmla="*/ 2971 h 2971"/>
                <a:gd name="T2" fmla="*/ 1389 w 1389"/>
                <a:gd name="T3" fmla="*/ 2971 h 2971"/>
                <a:gd name="T4" fmla="*/ 1389 w 1389"/>
                <a:gd name="T5" fmla="*/ 801 h 2971"/>
                <a:gd name="T6" fmla="*/ 2 w 1389"/>
                <a:gd name="T7" fmla="*/ 0 h 2971"/>
                <a:gd name="T8" fmla="*/ 0 w 1389"/>
                <a:gd name="T9" fmla="*/ 2971 h 2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9" h="2971">
                  <a:moveTo>
                    <a:pt x="0" y="2971"/>
                  </a:moveTo>
                  <a:lnTo>
                    <a:pt x="1389" y="2971"/>
                  </a:lnTo>
                  <a:lnTo>
                    <a:pt x="1389" y="801"/>
                  </a:lnTo>
                  <a:lnTo>
                    <a:pt x="2" y="0"/>
                  </a:lnTo>
                  <a:lnTo>
                    <a:pt x="0" y="29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72" name="Freeform 22">
              <a:extLst>
                <a:ext uri="{FF2B5EF4-FFF2-40B4-BE49-F238E27FC236}">
                  <a16:creationId xmlns:a16="http://schemas.microsoft.com/office/drawing/2014/main" id="{C45359BD-BC95-18F7-5EC9-7169EC15D6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65075" y="5975351"/>
              <a:ext cx="2205037" cy="4772025"/>
            </a:xfrm>
            <a:custGeom>
              <a:avLst/>
              <a:gdLst>
                <a:gd name="T0" fmla="*/ 2 w 1389"/>
                <a:gd name="T1" fmla="*/ 0 h 3006"/>
                <a:gd name="T2" fmla="*/ 1389 w 1389"/>
                <a:gd name="T3" fmla="*/ 801 h 3006"/>
                <a:gd name="T4" fmla="*/ 1389 w 1389"/>
                <a:gd name="T5" fmla="*/ 3006 h 3006"/>
                <a:gd name="T6" fmla="*/ 0 w 1389"/>
                <a:gd name="T7" fmla="*/ 3006 h 3006"/>
                <a:gd name="T8" fmla="*/ 2 w 1389"/>
                <a:gd name="T9" fmla="*/ 0 h 3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9" h="3006">
                  <a:moveTo>
                    <a:pt x="2" y="0"/>
                  </a:moveTo>
                  <a:lnTo>
                    <a:pt x="1389" y="801"/>
                  </a:lnTo>
                  <a:lnTo>
                    <a:pt x="1389" y="3006"/>
                  </a:lnTo>
                  <a:lnTo>
                    <a:pt x="0" y="3006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20638" cap="rnd">
              <a:solidFill>
                <a:srgbClr val="D5D5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73" name="Freeform 23">
              <a:extLst>
                <a:ext uri="{FF2B5EF4-FFF2-40B4-BE49-F238E27FC236}">
                  <a16:creationId xmlns:a16="http://schemas.microsoft.com/office/drawing/2014/main" id="{90C85A92-409E-0A6A-3D70-3DD26818D2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39575" y="7407276"/>
              <a:ext cx="1654175" cy="3284538"/>
            </a:xfrm>
            <a:custGeom>
              <a:avLst/>
              <a:gdLst>
                <a:gd name="T0" fmla="*/ 0 w 1042"/>
                <a:gd name="T1" fmla="*/ 600 h 2069"/>
                <a:gd name="T2" fmla="*/ 0 w 1042"/>
                <a:gd name="T3" fmla="*/ 2067 h 2069"/>
                <a:gd name="T4" fmla="*/ 1040 w 1042"/>
                <a:gd name="T5" fmla="*/ 2069 h 2069"/>
                <a:gd name="T6" fmla="*/ 1042 w 1042"/>
                <a:gd name="T7" fmla="*/ 0 h 2069"/>
                <a:gd name="T8" fmla="*/ 0 w 1042"/>
                <a:gd name="T9" fmla="*/ 60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2" h="2069">
                  <a:moveTo>
                    <a:pt x="0" y="600"/>
                  </a:moveTo>
                  <a:lnTo>
                    <a:pt x="0" y="2067"/>
                  </a:lnTo>
                  <a:lnTo>
                    <a:pt x="1040" y="2069"/>
                  </a:lnTo>
                  <a:lnTo>
                    <a:pt x="1042" y="0"/>
                  </a:lnTo>
                  <a:lnTo>
                    <a:pt x="0" y="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74" name="Freeform 24">
              <a:extLst>
                <a:ext uri="{FF2B5EF4-FFF2-40B4-BE49-F238E27FC236}">
                  <a16:creationId xmlns:a16="http://schemas.microsoft.com/office/drawing/2014/main" id="{4932E9CE-F368-1E88-624F-EFFF4BFD0E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39575" y="7407276"/>
              <a:ext cx="1654175" cy="3340100"/>
            </a:xfrm>
            <a:custGeom>
              <a:avLst/>
              <a:gdLst>
                <a:gd name="T0" fmla="*/ 0 w 1042"/>
                <a:gd name="T1" fmla="*/ 2104 h 2104"/>
                <a:gd name="T2" fmla="*/ 0 w 1042"/>
                <a:gd name="T3" fmla="*/ 600 h 2104"/>
                <a:gd name="T4" fmla="*/ 1042 w 1042"/>
                <a:gd name="T5" fmla="*/ 0 h 2104"/>
                <a:gd name="T6" fmla="*/ 1040 w 1042"/>
                <a:gd name="T7" fmla="*/ 2104 h 2104"/>
                <a:gd name="T8" fmla="*/ 0 w 1042"/>
                <a:gd name="T9" fmla="*/ 2104 h 2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2" h="2104">
                  <a:moveTo>
                    <a:pt x="0" y="2104"/>
                  </a:moveTo>
                  <a:lnTo>
                    <a:pt x="0" y="600"/>
                  </a:lnTo>
                  <a:lnTo>
                    <a:pt x="1042" y="0"/>
                  </a:lnTo>
                  <a:lnTo>
                    <a:pt x="1040" y="2104"/>
                  </a:lnTo>
                  <a:lnTo>
                    <a:pt x="0" y="2104"/>
                  </a:lnTo>
                  <a:close/>
                </a:path>
              </a:pathLst>
            </a:custGeom>
            <a:noFill/>
            <a:ln w="20638" cap="rnd">
              <a:solidFill>
                <a:srgbClr val="D5D5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75" name="Freeform 25">
              <a:extLst>
                <a:ext uri="{FF2B5EF4-FFF2-40B4-BE49-F238E27FC236}">
                  <a16:creationId xmlns:a16="http://schemas.microsoft.com/office/drawing/2014/main" id="{5B2BBE22-4A25-AA55-8178-7DD5043307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0575" y="7407276"/>
              <a:ext cx="1628775" cy="3284538"/>
            </a:xfrm>
            <a:custGeom>
              <a:avLst/>
              <a:gdLst>
                <a:gd name="T0" fmla="*/ 0 w 1026"/>
                <a:gd name="T1" fmla="*/ 2069 h 2069"/>
                <a:gd name="T2" fmla="*/ 1026 w 1026"/>
                <a:gd name="T3" fmla="*/ 2069 h 2069"/>
                <a:gd name="T4" fmla="*/ 1026 w 1026"/>
                <a:gd name="T5" fmla="*/ 592 h 2069"/>
                <a:gd name="T6" fmla="*/ 2 w 1026"/>
                <a:gd name="T7" fmla="*/ 0 h 2069"/>
                <a:gd name="T8" fmla="*/ 0 w 1026"/>
                <a:gd name="T9" fmla="*/ 2069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6" h="2069">
                  <a:moveTo>
                    <a:pt x="0" y="2069"/>
                  </a:moveTo>
                  <a:lnTo>
                    <a:pt x="1026" y="2069"/>
                  </a:lnTo>
                  <a:lnTo>
                    <a:pt x="1026" y="592"/>
                  </a:lnTo>
                  <a:lnTo>
                    <a:pt x="2" y="0"/>
                  </a:lnTo>
                  <a:lnTo>
                    <a:pt x="0" y="20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76" name="Freeform 26">
              <a:extLst>
                <a:ext uri="{FF2B5EF4-FFF2-40B4-BE49-F238E27FC236}">
                  <a16:creationId xmlns:a16="http://schemas.microsoft.com/office/drawing/2014/main" id="{85F579FB-7C84-9495-103F-3D5B28376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90574" y="7407276"/>
              <a:ext cx="1644701" cy="3340100"/>
            </a:xfrm>
            <a:custGeom>
              <a:avLst/>
              <a:gdLst>
                <a:gd name="T0" fmla="*/ 2 w 1216"/>
                <a:gd name="T1" fmla="*/ 0 h 2104"/>
                <a:gd name="T2" fmla="*/ 1216 w 1216"/>
                <a:gd name="T3" fmla="*/ 702 h 2104"/>
                <a:gd name="T4" fmla="*/ 1216 w 1216"/>
                <a:gd name="T5" fmla="*/ 2104 h 2104"/>
                <a:gd name="T6" fmla="*/ 0 w 1216"/>
                <a:gd name="T7" fmla="*/ 2104 h 2104"/>
                <a:gd name="T8" fmla="*/ 2 w 1216"/>
                <a:gd name="T9" fmla="*/ 0 h 2104"/>
                <a:gd name="connsiteX0" fmla="*/ 16 w 10000"/>
                <a:gd name="connsiteY0" fmla="*/ 0 h 10000"/>
                <a:gd name="connsiteX1" fmla="*/ 8446 w 10000"/>
                <a:gd name="connsiteY1" fmla="*/ 2809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6 w 10000"/>
                <a:gd name="connsiteY4" fmla="*/ 0 h 10000"/>
                <a:gd name="connsiteX0" fmla="*/ 16 w 8520"/>
                <a:gd name="connsiteY0" fmla="*/ 0 h 10000"/>
                <a:gd name="connsiteX1" fmla="*/ 8446 w 8520"/>
                <a:gd name="connsiteY1" fmla="*/ 2809 h 10000"/>
                <a:gd name="connsiteX2" fmla="*/ 8520 w 8520"/>
                <a:gd name="connsiteY2" fmla="*/ 9986 h 10000"/>
                <a:gd name="connsiteX3" fmla="*/ 0 w 8520"/>
                <a:gd name="connsiteY3" fmla="*/ 10000 h 10000"/>
                <a:gd name="connsiteX4" fmla="*/ 16 w 852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20" h="10000">
                  <a:moveTo>
                    <a:pt x="16" y="0"/>
                  </a:moveTo>
                  <a:lnTo>
                    <a:pt x="8446" y="2809"/>
                  </a:lnTo>
                  <a:cubicBezTo>
                    <a:pt x="8471" y="5201"/>
                    <a:pt x="8495" y="7594"/>
                    <a:pt x="8520" y="9986"/>
                  </a:cubicBezTo>
                  <a:lnTo>
                    <a:pt x="0" y="10000"/>
                  </a:lnTo>
                  <a:cubicBezTo>
                    <a:pt x="5" y="6667"/>
                    <a:pt x="11" y="3333"/>
                    <a:pt x="16" y="0"/>
                  </a:cubicBezTo>
                  <a:close/>
                </a:path>
              </a:pathLst>
            </a:custGeom>
            <a:noFill/>
            <a:ln w="20638" cap="rnd">
              <a:solidFill>
                <a:srgbClr val="D5D5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77" name="Freeform 27">
              <a:extLst>
                <a:ext uri="{FF2B5EF4-FFF2-40B4-BE49-F238E27FC236}">
                  <a16:creationId xmlns:a16="http://schemas.microsoft.com/office/drawing/2014/main" id="{D75F3D9A-A435-4775-D209-DD7F00EFED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41438" y="5514976"/>
              <a:ext cx="1077912" cy="5176838"/>
            </a:xfrm>
            <a:custGeom>
              <a:avLst/>
              <a:gdLst>
                <a:gd name="T0" fmla="*/ 2 w 679"/>
                <a:gd name="T1" fmla="*/ 391 h 3261"/>
                <a:gd name="T2" fmla="*/ 0 w 679"/>
                <a:gd name="T3" fmla="*/ 3261 h 3261"/>
                <a:gd name="T4" fmla="*/ 679 w 679"/>
                <a:gd name="T5" fmla="*/ 3261 h 3261"/>
                <a:gd name="T6" fmla="*/ 679 w 679"/>
                <a:gd name="T7" fmla="*/ 0 h 3261"/>
                <a:gd name="T8" fmla="*/ 2 w 679"/>
                <a:gd name="T9" fmla="*/ 391 h 3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9" h="3261">
                  <a:moveTo>
                    <a:pt x="2" y="391"/>
                  </a:moveTo>
                  <a:lnTo>
                    <a:pt x="0" y="3261"/>
                  </a:lnTo>
                  <a:lnTo>
                    <a:pt x="679" y="3261"/>
                  </a:lnTo>
                  <a:lnTo>
                    <a:pt x="679" y="0"/>
                  </a:lnTo>
                  <a:lnTo>
                    <a:pt x="2" y="3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  <p:sp>
          <p:nvSpPr>
            <p:cNvPr id="178" name="Freeform 28">
              <a:extLst>
                <a:ext uri="{FF2B5EF4-FFF2-40B4-BE49-F238E27FC236}">
                  <a16:creationId xmlns:a16="http://schemas.microsoft.com/office/drawing/2014/main" id="{1FACF441-B3FE-8A72-2303-CE754736CF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41438" y="5499101"/>
              <a:ext cx="1104900" cy="5248275"/>
            </a:xfrm>
            <a:custGeom>
              <a:avLst/>
              <a:gdLst>
                <a:gd name="T0" fmla="*/ 2 w 696"/>
                <a:gd name="T1" fmla="*/ 401 h 3306"/>
                <a:gd name="T2" fmla="*/ 696 w 696"/>
                <a:gd name="T3" fmla="*/ 0 h 3306"/>
                <a:gd name="T4" fmla="*/ 695 w 696"/>
                <a:gd name="T5" fmla="*/ 3306 h 3306"/>
                <a:gd name="T6" fmla="*/ 0 w 696"/>
                <a:gd name="T7" fmla="*/ 3306 h 3306"/>
                <a:gd name="T8" fmla="*/ 2 w 696"/>
                <a:gd name="T9" fmla="*/ 401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6" h="3306">
                  <a:moveTo>
                    <a:pt x="2" y="401"/>
                  </a:moveTo>
                  <a:lnTo>
                    <a:pt x="696" y="0"/>
                  </a:lnTo>
                  <a:lnTo>
                    <a:pt x="695" y="3306"/>
                  </a:lnTo>
                  <a:lnTo>
                    <a:pt x="0" y="3306"/>
                  </a:lnTo>
                  <a:lnTo>
                    <a:pt x="2" y="401"/>
                  </a:lnTo>
                  <a:close/>
                </a:path>
              </a:pathLst>
            </a:custGeom>
            <a:noFill/>
            <a:ln w="20638" cap="rnd">
              <a:solidFill>
                <a:srgbClr val="D5D5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77"/>
            </a:p>
          </p:txBody>
        </p:sp>
      </p:grpSp>
      <p:grpSp>
        <p:nvGrpSpPr>
          <p:cNvPr id="179" name="Группа 178">
            <a:extLst>
              <a:ext uri="{FF2B5EF4-FFF2-40B4-BE49-F238E27FC236}">
                <a16:creationId xmlns:a16="http://schemas.microsoft.com/office/drawing/2014/main" id="{7BD8CC1B-AAFA-EC03-E179-37C587EE26B2}"/>
              </a:ext>
            </a:extLst>
          </p:cNvPr>
          <p:cNvGrpSpPr/>
          <p:nvPr userDrawn="1"/>
        </p:nvGrpSpPr>
        <p:grpSpPr>
          <a:xfrm>
            <a:off x="1078513" y="915544"/>
            <a:ext cx="8837742" cy="1009832"/>
            <a:chOff x="1273969" y="1019969"/>
            <a:chExt cx="10439378" cy="1125012"/>
          </a:xfrm>
        </p:grpSpPr>
        <p:grpSp>
          <p:nvGrpSpPr>
            <p:cNvPr id="180" name="Группа 179">
              <a:extLst>
                <a:ext uri="{FF2B5EF4-FFF2-40B4-BE49-F238E27FC236}">
                  <a16:creationId xmlns:a16="http://schemas.microsoft.com/office/drawing/2014/main" id="{B2135F4E-2C26-DAB6-280D-37401061F997}"/>
                </a:ext>
              </a:extLst>
            </p:cNvPr>
            <p:cNvGrpSpPr/>
            <p:nvPr userDrawn="1"/>
          </p:nvGrpSpPr>
          <p:grpSpPr>
            <a:xfrm>
              <a:off x="1273969" y="1019969"/>
              <a:ext cx="5240905" cy="1125012"/>
              <a:chOff x="1273969" y="1019969"/>
              <a:chExt cx="5240905" cy="1125012"/>
            </a:xfrm>
          </p:grpSpPr>
          <p:grpSp>
            <p:nvGrpSpPr>
              <p:cNvPr id="182" name="Группа 181">
                <a:extLst>
                  <a:ext uri="{FF2B5EF4-FFF2-40B4-BE49-F238E27FC236}">
                    <a16:creationId xmlns:a16="http://schemas.microsoft.com/office/drawing/2014/main" id="{450421EF-6B7F-A353-7084-22A8F92D5DBB}"/>
                  </a:ext>
                </a:extLst>
              </p:cNvPr>
              <p:cNvGrpSpPr/>
              <p:nvPr userDrawn="1"/>
            </p:nvGrpSpPr>
            <p:grpSpPr>
              <a:xfrm>
                <a:off x="2575812" y="1019969"/>
                <a:ext cx="3939062" cy="1125012"/>
                <a:chOff x="2575812" y="1019969"/>
                <a:chExt cx="3939062" cy="1125012"/>
              </a:xfrm>
            </p:grpSpPr>
            <p:sp>
              <p:nvSpPr>
                <p:cNvPr id="218" name="Freeform 219">
                  <a:extLst>
                    <a:ext uri="{FF2B5EF4-FFF2-40B4-BE49-F238E27FC236}">
                      <a16:creationId xmlns:a16="http://schemas.microsoft.com/office/drawing/2014/main" id="{C26D7618-D5B8-9F1D-2022-A559C778A2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83750" y="1352290"/>
                  <a:ext cx="88416" cy="170733"/>
                </a:xfrm>
                <a:custGeom>
                  <a:avLst/>
                  <a:gdLst>
                    <a:gd name="T0" fmla="*/ 0 w 29"/>
                    <a:gd name="T1" fmla="*/ 0 h 56"/>
                    <a:gd name="T2" fmla="*/ 29 w 29"/>
                    <a:gd name="T3" fmla="*/ 0 h 56"/>
                    <a:gd name="T4" fmla="*/ 29 w 29"/>
                    <a:gd name="T5" fmla="*/ 10 h 56"/>
                    <a:gd name="T6" fmla="*/ 13 w 29"/>
                    <a:gd name="T7" fmla="*/ 10 h 56"/>
                    <a:gd name="T8" fmla="*/ 13 w 29"/>
                    <a:gd name="T9" fmla="*/ 56 h 56"/>
                    <a:gd name="T10" fmla="*/ 0 w 29"/>
                    <a:gd name="T11" fmla="*/ 56 h 56"/>
                    <a:gd name="T12" fmla="*/ 0 w 29"/>
                    <a:gd name="T1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56">
                      <a:moveTo>
                        <a:pt x="0" y="0"/>
                      </a:moveTo>
                      <a:lnTo>
                        <a:pt x="29" y="0"/>
                      </a:lnTo>
                      <a:lnTo>
                        <a:pt x="29" y="10"/>
                      </a:lnTo>
                      <a:lnTo>
                        <a:pt x="13" y="10"/>
                      </a:lnTo>
                      <a:lnTo>
                        <a:pt x="13" y="56"/>
                      </a:lnTo>
                      <a:lnTo>
                        <a:pt x="0" y="5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19" name="Freeform 220">
                  <a:extLst>
                    <a:ext uri="{FF2B5EF4-FFF2-40B4-BE49-F238E27FC236}">
                      <a16:creationId xmlns:a16="http://schemas.microsoft.com/office/drawing/2014/main" id="{EA37E397-738D-58E2-3B93-CAF2629A53E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99605" y="1352290"/>
                  <a:ext cx="100612" cy="170733"/>
                </a:xfrm>
                <a:custGeom>
                  <a:avLst/>
                  <a:gdLst>
                    <a:gd name="T0" fmla="*/ 0 w 16"/>
                    <a:gd name="T1" fmla="*/ 0 h 27"/>
                    <a:gd name="T2" fmla="*/ 5 w 16"/>
                    <a:gd name="T3" fmla="*/ 0 h 27"/>
                    <a:gd name="T4" fmla="*/ 12 w 16"/>
                    <a:gd name="T5" fmla="*/ 1 h 27"/>
                    <a:gd name="T6" fmla="*/ 15 w 16"/>
                    <a:gd name="T7" fmla="*/ 4 h 27"/>
                    <a:gd name="T8" fmla="*/ 16 w 16"/>
                    <a:gd name="T9" fmla="*/ 8 h 27"/>
                    <a:gd name="T10" fmla="*/ 15 w 16"/>
                    <a:gd name="T11" fmla="*/ 13 h 27"/>
                    <a:gd name="T12" fmla="*/ 11 w 16"/>
                    <a:gd name="T13" fmla="*/ 15 h 27"/>
                    <a:gd name="T14" fmla="*/ 5 w 16"/>
                    <a:gd name="T15" fmla="*/ 16 h 27"/>
                    <a:gd name="T16" fmla="*/ 5 w 16"/>
                    <a:gd name="T17" fmla="*/ 27 h 27"/>
                    <a:gd name="T18" fmla="*/ 0 w 16"/>
                    <a:gd name="T19" fmla="*/ 27 h 27"/>
                    <a:gd name="T20" fmla="*/ 0 w 16"/>
                    <a:gd name="T21" fmla="*/ 0 h 27"/>
                    <a:gd name="T22" fmla="*/ 5 w 16"/>
                    <a:gd name="T23" fmla="*/ 11 h 27"/>
                    <a:gd name="T24" fmla="*/ 7 w 16"/>
                    <a:gd name="T25" fmla="*/ 11 h 27"/>
                    <a:gd name="T26" fmla="*/ 10 w 16"/>
                    <a:gd name="T27" fmla="*/ 11 h 27"/>
                    <a:gd name="T28" fmla="*/ 11 w 16"/>
                    <a:gd name="T29" fmla="*/ 10 h 27"/>
                    <a:gd name="T30" fmla="*/ 11 w 16"/>
                    <a:gd name="T31" fmla="*/ 8 h 27"/>
                    <a:gd name="T32" fmla="*/ 10 w 16"/>
                    <a:gd name="T33" fmla="*/ 6 h 27"/>
                    <a:gd name="T34" fmla="*/ 7 w 16"/>
                    <a:gd name="T35" fmla="*/ 5 h 27"/>
                    <a:gd name="T36" fmla="*/ 5 w 16"/>
                    <a:gd name="T37" fmla="*/ 5 h 27"/>
                    <a:gd name="T38" fmla="*/ 5 w 16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27">
                      <a:moveTo>
                        <a:pt x="0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8" y="0"/>
                        <a:pt x="11" y="0"/>
                        <a:pt x="12" y="1"/>
                      </a:cubicBezTo>
                      <a:cubicBezTo>
                        <a:pt x="13" y="2"/>
                        <a:pt x="14" y="2"/>
                        <a:pt x="15" y="4"/>
                      </a:cubicBezTo>
                      <a:cubicBezTo>
                        <a:pt x="16" y="5"/>
                        <a:pt x="16" y="6"/>
                        <a:pt x="16" y="8"/>
                      </a:cubicBezTo>
                      <a:cubicBezTo>
                        <a:pt x="16" y="10"/>
                        <a:pt x="16" y="12"/>
                        <a:pt x="15" y="13"/>
                      </a:cubicBezTo>
                      <a:cubicBezTo>
                        <a:pt x="14" y="14"/>
                        <a:pt x="12" y="15"/>
                        <a:pt x="11" y="15"/>
                      </a:cubicBezTo>
                      <a:cubicBezTo>
                        <a:pt x="10" y="16"/>
                        <a:pt x="8" y="16"/>
                        <a:pt x="5" y="16"/>
                      </a:cubicBezTo>
                      <a:cubicBezTo>
                        <a:pt x="5" y="27"/>
                        <a:pt x="5" y="27"/>
                        <a:pt x="5" y="27"/>
                      </a:cubicBezTo>
                      <a:cubicBezTo>
                        <a:pt x="0" y="27"/>
                        <a:pt x="0" y="27"/>
                        <a:pt x="0" y="27"/>
                      </a:cubicBezTo>
                      <a:lnTo>
                        <a:pt x="0" y="0"/>
                      </a:lnTo>
                      <a:close/>
                      <a:moveTo>
                        <a:pt x="5" y="11"/>
                      </a:move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8" y="11"/>
                        <a:pt x="9" y="11"/>
                        <a:pt x="10" y="11"/>
                      </a:cubicBezTo>
                      <a:cubicBezTo>
                        <a:pt x="10" y="10"/>
                        <a:pt x="10" y="10"/>
                        <a:pt x="11" y="10"/>
                      </a:cubicBezTo>
                      <a:cubicBezTo>
                        <a:pt x="11" y="9"/>
                        <a:pt x="11" y="9"/>
                        <a:pt x="11" y="8"/>
                      </a:cubicBezTo>
                      <a:cubicBezTo>
                        <a:pt x="11" y="7"/>
                        <a:pt x="11" y="6"/>
                        <a:pt x="10" y="6"/>
                      </a:cubicBezTo>
                      <a:cubicBezTo>
                        <a:pt x="9" y="5"/>
                        <a:pt x="8" y="5"/>
                        <a:pt x="7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lnTo>
                        <a:pt x="5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20" name="Freeform 221">
                  <a:extLst>
                    <a:ext uri="{FF2B5EF4-FFF2-40B4-BE49-F238E27FC236}">
                      <a16:creationId xmlns:a16="http://schemas.microsoft.com/office/drawing/2014/main" id="{2113462B-424E-00DA-BB02-245F0B80EA0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118510" y="1352290"/>
                  <a:ext cx="164636" cy="170733"/>
                </a:xfrm>
                <a:custGeom>
                  <a:avLst/>
                  <a:gdLst>
                    <a:gd name="T0" fmla="*/ 23 w 54"/>
                    <a:gd name="T1" fmla="*/ 0 h 56"/>
                    <a:gd name="T2" fmla="*/ 34 w 54"/>
                    <a:gd name="T3" fmla="*/ 0 h 56"/>
                    <a:gd name="T4" fmla="*/ 54 w 54"/>
                    <a:gd name="T5" fmla="*/ 56 h 56"/>
                    <a:gd name="T6" fmla="*/ 44 w 54"/>
                    <a:gd name="T7" fmla="*/ 56 h 56"/>
                    <a:gd name="T8" fmla="*/ 40 w 54"/>
                    <a:gd name="T9" fmla="*/ 45 h 56"/>
                    <a:gd name="T10" fmla="*/ 17 w 54"/>
                    <a:gd name="T11" fmla="*/ 45 h 56"/>
                    <a:gd name="T12" fmla="*/ 11 w 54"/>
                    <a:gd name="T13" fmla="*/ 56 h 56"/>
                    <a:gd name="T14" fmla="*/ 0 w 54"/>
                    <a:gd name="T15" fmla="*/ 56 h 56"/>
                    <a:gd name="T16" fmla="*/ 23 w 54"/>
                    <a:gd name="T17" fmla="*/ 0 h 56"/>
                    <a:gd name="T18" fmla="*/ 27 w 54"/>
                    <a:gd name="T19" fmla="*/ 14 h 56"/>
                    <a:gd name="T20" fmla="*/ 21 w 54"/>
                    <a:gd name="T21" fmla="*/ 35 h 56"/>
                    <a:gd name="T22" fmla="*/ 36 w 54"/>
                    <a:gd name="T23" fmla="*/ 35 h 56"/>
                    <a:gd name="T24" fmla="*/ 27 w 54"/>
                    <a:gd name="T25" fmla="*/ 14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4" h="56">
                      <a:moveTo>
                        <a:pt x="23" y="0"/>
                      </a:moveTo>
                      <a:lnTo>
                        <a:pt x="34" y="0"/>
                      </a:lnTo>
                      <a:lnTo>
                        <a:pt x="54" y="56"/>
                      </a:lnTo>
                      <a:lnTo>
                        <a:pt x="44" y="56"/>
                      </a:lnTo>
                      <a:lnTo>
                        <a:pt x="40" y="45"/>
                      </a:lnTo>
                      <a:lnTo>
                        <a:pt x="17" y="45"/>
                      </a:lnTo>
                      <a:lnTo>
                        <a:pt x="11" y="56"/>
                      </a:lnTo>
                      <a:lnTo>
                        <a:pt x="0" y="56"/>
                      </a:lnTo>
                      <a:lnTo>
                        <a:pt x="23" y="0"/>
                      </a:lnTo>
                      <a:close/>
                      <a:moveTo>
                        <a:pt x="27" y="14"/>
                      </a:moveTo>
                      <a:lnTo>
                        <a:pt x="21" y="35"/>
                      </a:lnTo>
                      <a:lnTo>
                        <a:pt x="36" y="35"/>
                      </a:lnTo>
                      <a:lnTo>
                        <a:pt x="27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21" name="Freeform 222">
                  <a:extLst>
                    <a:ext uri="{FF2B5EF4-FFF2-40B4-BE49-F238E27FC236}">
                      <a16:creationId xmlns:a16="http://schemas.microsoft.com/office/drawing/2014/main" id="{9A26C131-5E29-5F13-3BFA-CE77B484E75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89243" y="1352290"/>
                  <a:ext cx="185978" cy="195124"/>
                </a:xfrm>
                <a:custGeom>
                  <a:avLst/>
                  <a:gdLst>
                    <a:gd name="T0" fmla="*/ 25 w 61"/>
                    <a:gd name="T1" fmla="*/ 0 h 64"/>
                    <a:gd name="T2" fmla="*/ 36 w 61"/>
                    <a:gd name="T3" fmla="*/ 0 h 64"/>
                    <a:gd name="T4" fmla="*/ 55 w 61"/>
                    <a:gd name="T5" fmla="*/ 48 h 64"/>
                    <a:gd name="T6" fmla="*/ 61 w 61"/>
                    <a:gd name="T7" fmla="*/ 48 h 64"/>
                    <a:gd name="T8" fmla="*/ 61 w 61"/>
                    <a:gd name="T9" fmla="*/ 64 h 64"/>
                    <a:gd name="T10" fmla="*/ 50 w 61"/>
                    <a:gd name="T11" fmla="*/ 64 h 64"/>
                    <a:gd name="T12" fmla="*/ 50 w 61"/>
                    <a:gd name="T13" fmla="*/ 56 h 64"/>
                    <a:gd name="T14" fmla="*/ 11 w 61"/>
                    <a:gd name="T15" fmla="*/ 56 h 64"/>
                    <a:gd name="T16" fmla="*/ 11 w 61"/>
                    <a:gd name="T17" fmla="*/ 64 h 64"/>
                    <a:gd name="T18" fmla="*/ 0 w 61"/>
                    <a:gd name="T19" fmla="*/ 64 h 64"/>
                    <a:gd name="T20" fmla="*/ 0 w 61"/>
                    <a:gd name="T21" fmla="*/ 48 h 64"/>
                    <a:gd name="T22" fmla="*/ 7 w 61"/>
                    <a:gd name="T23" fmla="*/ 48 h 64"/>
                    <a:gd name="T24" fmla="*/ 25 w 61"/>
                    <a:gd name="T25" fmla="*/ 0 h 64"/>
                    <a:gd name="T26" fmla="*/ 32 w 61"/>
                    <a:gd name="T27" fmla="*/ 14 h 64"/>
                    <a:gd name="T28" fmla="*/ 19 w 61"/>
                    <a:gd name="T29" fmla="*/ 48 h 64"/>
                    <a:gd name="T30" fmla="*/ 44 w 61"/>
                    <a:gd name="T31" fmla="*/ 48 h 64"/>
                    <a:gd name="T32" fmla="*/ 32 w 61"/>
                    <a:gd name="T33" fmla="*/ 14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1" h="64">
                      <a:moveTo>
                        <a:pt x="25" y="0"/>
                      </a:moveTo>
                      <a:lnTo>
                        <a:pt x="36" y="0"/>
                      </a:lnTo>
                      <a:lnTo>
                        <a:pt x="55" y="48"/>
                      </a:lnTo>
                      <a:lnTo>
                        <a:pt x="61" y="48"/>
                      </a:lnTo>
                      <a:lnTo>
                        <a:pt x="61" y="64"/>
                      </a:lnTo>
                      <a:lnTo>
                        <a:pt x="50" y="64"/>
                      </a:lnTo>
                      <a:lnTo>
                        <a:pt x="50" y="56"/>
                      </a:lnTo>
                      <a:lnTo>
                        <a:pt x="11" y="56"/>
                      </a:lnTo>
                      <a:lnTo>
                        <a:pt x="11" y="64"/>
                      </a:lnTo>
                      <a:lnTo>
                        <a:pt x="0" y="64"/>
                      </a:lnTo>
                      <a:lnTo>
                        <a:pt x="0" y="48"/>
                      </a:lnTo>
                      <a:lnTo>
                        <a:pt x="7" y="48"/>
                      </a:lnTo>
                      <a:lnTo>
                        <a:pt x="25" y="0"/>
                      </a:lnTo>
                      <a:close/>
                      <a:moveTo>
                        <a:pt x="32" y="14"/>
                      </a:moveTo>
                      <a:lnTo>
                        <a:pt x="19" y="48"/>
                      </a:lnTo>
                      <a:lnTo>
                        <a:pt x="44" y="48"/>
                      </a:lnTo>
                      <a:lnTo>
                        <a:pt x="32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22" name="Freeform 223">
                  <a:extLst>
                    <a:ext uri="{FF2B5EF4-FFF2-40B4-BE49-F238E27FC236}">
                      <a16:creationId xmlns:a16="http://schemas.microsoft.com/office/drawing/2014/main" id="{9B37A585-30B8-C2B1-5A73-69234B7C52C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87415" y="1346193"/>
                  <a:ext cx="176831" cy="182929"/>
                </a:xfrm>
                <a:custGeom>
                  <a:avLst/>
                  <a:gdLst>
                    <a:gd name="T0" fmla="*/ 14 w 28"/>
                    <a:gd name="T1" fmla="*/ 0 h 29"/>
                    <a:gd name="T2" fmla="*/ 24 w 28"/>
                    <a:gd name="T3" fmla="*/ 5 h 29"/>
                    <a:gd name="T4" fmla="*/ 28 w 28"/>
                    <a:gd name="T5" fmla="*/ 15 h 29"/>
                    <a:gd name="T6" fmla="*/ 24 w 28"/>
                    <a:gd name="T7" fmla="*/ 25 h 29"/>
                    <a:gd name="T8" fmla="*/ 14 w 28"/>
                    <a:gd name="T9" fmla="*/ 29 h 29"/>
                    <a:gd name="T10" fmla="*/ 4 w 28"/>
                    <a:gd name="T11" fmla="*/ 25 h 29"/>
                    <a:gd name="T12" fmla="*/ 0 w 28"/>
                    <a:gd name="T13" fmla="*/ 15 h 29"/>
                    <a:gd name="T14" fmla="*/ 2 w 28"/>
                    <a:gd name="T15" fmla="*/ 8 h 29"/>
                    <a:gd name="T16" fmla="*/ 7 w 28"/>
                    <a:gd name="T17" fmla="*/ 2 h 29"/>
                    <a:gd name="T18" fmla="*/ 14 w 28"/>
                    <a:gd name="T19" fmla="*/ 0 h 29"/>
                    <a:gd name="T20" fmla="*/ 14 w 28"/>
                    <a:gd name="T21" fmla="*/ 6 h 29"/>
                    <a:gd name="T22" fmla="*/ 8 w 28"/>
                    <a:gd name="T23" fmla="*/ 8 h 29"/>
                    <a:gd name="T24" fmla="*/ 5 w 28"/>
                    <a:gd name="T25" fmla="*/ 15 h 29"/>
                    <a:gd name="T26" fmla="*/ 9 w 28"/>
                    <a:gd name="T27" fmla="*/ 22 h 29"/>
                    <a:gd name="T28" fmla="*/ 14 w 28"/>
                    <a:gd name="T29" fmla="*/ 24 h 29"/>
                    <a:gd name="T30" fmla="*/ 21 w 28"/>
                    <a:gd name="T31" fmla="*/ 21 h 29"/>
                    <a:gd name="T32" fmla="*/ 23 w 28"/>
                    <a:gd name="T33" fmla="*/ 15 h 29"/>
                    <a:gd name="T34" fmla="*/ 21 w 28"/>
                    <a:gd name="T35" fmla="*/ 8 h 29"/>
                    <a:gd name="T36" fmla="*/ 14 w 28"/>
                    <a:gd name="T37" fmla="*/ 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" h="29">
                      <a:moveTo>
                        <a:pt x="14" y="0"/>
                      </a:moveTo>
                      <a:cubicBezTo>
                        <a:pt x="18" y="0"/>
                        <a:pt x="21" y="2"/>
                        <a:pt x="24" y="5"/>
                      </a:cubicBezTo>
                      <a:cubicBezTo>
                        <a:pt x="27" y="7"/>
                        <a:pt x="28" y="11"/>
                        <a:pt x="28" y="15"/>
                      </a:cubicBezTo>
                      <a:cubicBezTo>
                        <a:pt x="28" y="19"/>
                        <a:pt x="27" y="22"/>
                        <a:pt x="24" y="25"/>
                      </a:cubicBezTo>
                      <a:cubicBezTo>
                        <a:pt x="22" y="28"/>
                        <a:pt x="18" y="29"/>
                        <a:pt x="14" y="29"/>
                      </a:cubicBezTo>
                      <a:cubicBezTo>
                        <a:pt x="10" y="29"/>
                        <a:pt x="7" y="28"/>
                        <a:pt x="4" y="25"/>
                      </a:cubicBezTo>
                      <a:cubicBezTo>
                        <a:pt x="1" y="22"/>
                        <a:pt x="0" y="19"/>
                        <a:pt x="0" y="15"/>
                      </a:cubicBezTo>
                      <a:cubicBezTo>
                        <a:pt x="0" y="12"/>
                        <a:pt x="1" y="10"/>
                        <a:pt x="2" y="8"/>
                      </a:cubicBezTo>
                      <a:cubicBezTo>
                        <a:pt x="3" y="5"/>
                        <a:pt x="5" y="4"/>
                        <a:pt x="7" y="2"/>
                      </a:cubicBezTo>
                      <a:cubicBezTo>
                        <a:pt x="9" y="1"/>
                        <a:pt x="12" y="0"/>
                        <a:pt x="14" y="0"/>
                      </a:cubicBezTo>
                      <a:moveTo>
                        <a:pt x="14" y="6"/>
                      </a:moveTo>
                      <a:cubicBezTo>
                        <a:pt x="12" y="6"/>
                        <a:pt x="10" y="6"/>
                        <a:pt x="8" y="8"/>
                      </a:cubicBezTo>
                      <a:cubicBezTo>
                        <a:pt x="6" y="10"/>
                        <a:pt x="5" y="12"/>
                        <a:pt x="5" y="15"/>
                      </a:cubicBezTo>
                      <a:cubicBezTo>
                        <a:pt x="5" y="18"/>
                        <a:pt x="6" y="20"/>
                        <a:pt x="9" y="22"/>
                      </a:cubicBezTo>
                      <a:cubicBezTo>
                        <a:pt x="10" y="23"/>
                        <a:pt x="12" y="24"/>
                        <a:pt x="14" y="24"/>
                      </a:cubicBezTo>
                      <a:cubicBezTo>
                        <a:pt x="17" y="24"/>
                        <a:pt x="19" y="23"/>
                        <a:pt x="21" y="21"/>
                      </a:cubicBezTo>
                      <a:cubicBezTo>
                        <a:pt x="22" y="20"/>
                        <a:pt x="23" y="17"/>
                        <a:pt x="23" y="15"/>
                      </a:cubicBezTo>
                      <a:cubicBezTo>
                        <a:pt x="23" y="12"/>
                        <a:pt x="22" y="10"/>
                        <a:pt x="21" y="8"/>
                      </a:cubicBezTo>
                      <a:cubicBezTo>
                        <a:pt x="19" y="6"/>
                        <a:pt x="17" y="6"/>
                        <a:pt x="14" y="6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23" name="Freeform 224">
                  <a:extLst>
                    <a:ext uri="{FF2B5EF4-FFF2-40B4-BE49-F238E27FC236}">
                      <a16:creationId xmlns:a16="http://schemas.microsoft.com/office/drawing/2014/main" id="{BFA7475E-3D99-EB58-287B-E2CD6E9A4F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91686" y="1346193"/>
                  <a:ext cx="164636" cy="182929"/>
                </a:xfrm>
                <a:custGeom>
                  <a:avLst/>
                  <a:gdLst>
                    <a:gd name="T0" fmla="*/ 26 w 26"/>
                    <a:gd name="T1" fmla="*/ 6 h 29"/>
                    <a:gd name="T2" fmla="*/ 23 w 26"/>
                    <a:gd name="T3" fmla="*/ 9 h 29"/>
                    <a:gd name="T4" fmla="*/ 14 w 26"/>
                    <a:gd name="T5" fmla="*/ 5 h 29"/>
                    <a:gd name="T6" fmla="*/ 8 w 26"/>
                    <a:gd name="T7" fmla="*/ 8 h 29"/>
                    <a:gd name="T8" fmla="*/ 5 w 26"/>
                    <a:gd name="T9" fmla="*/ 15 h 29"/>
                    <a:gd name="T10" fmla="*/ 6 w 26"/>
                    <a:gd name="T11" fmla="*/ 20 h 29"/>
                    <a:gd name="T12" fmla="*/ 10 w 26"/>
                    <a:gd name="T13" fmla="*/ 23 h 29"/>
                    <a:gd name="T14" fmla="*/ 14 w 26"/>
                    <a:gd name="T15" fmla="*/ 24 h 29"/>
                    <a:gd name="T16" fmla="*/ 19 w 26"/>
                    <a:gd name="T17" fmla="*/ 23 h 29"/>
                    <a:gd name="T18" fmla="*/ 23 w 26"/>
                    <a:gd name="T19" fmla="*/ 20 h 29"/>
                    <a:gd name="T20" fmla="*/ 26 w 26"/>
                    <a:gd name="T21" fmla="*/ 24 h 29"/>
                    <a:gd name="T22" fmla="*/ 20 w 26"/>
                    <a:gd name="T23" fmla="*/ 28 h 29"/>
                    <a:gd name="T24" fmla="*/ 14 w 26"/>
                    <a:gd name="T25" fmla="*/ 29 h 29"/>
                    <a:gd name="T26" fmla="*/ 4 w 26"/>
                    <a:gd name="T27" fmla="*/ 25 h 29"/>
                    <a:gd name="T28" fmla="*/ 0 w 26"/>
                    <a:gd name="T29" fmla="*/ 15 h 29"/>
                    <a:gd name="T30" fmla="*/ 2 w 26"/>
                    <a:gd name="T31" fmla="*/ 7 h 29"/>
                    <a:gd name="T32" fmla="*/ 7 w 26"/>
                    <a:gd name="T33" fmla="*/ 2 h 29"/>
                    <a:gd name="T34" fmla="*/ 14 w 26"/>
                    <a:gd name="T35" fmla="*/ 0 h 29"/>
                    <a:gd name="T36" fmla="*/ 21 w 26"/>
                    <a:gd name="T37" fmla="*/ 2 h 29"/>
                    <a:gd name="T38" fmla="*/ 26 w 26"/>
                    <a:gd name="T39" fmla="*/ 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6" h="29">
                      <a:moveTo>
                        <a:pt x="26" y="6"/>
                      </a:move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0" y="7"/>
                        <a:pt x="17" y="5"/>
                        <a:pt x="14" y="5"/>
                      </a:cubicBezTo>
                      <a:cubicBezTo>
                        <a:pt x="12" y="5"/>
                        <a:pt x="10" y="6"/>
                        <a:pt x="8" y="8"/>
                      </a:cubicBezTo>
                      <a:cubicBezTo>
                        <a:pt x="6" y="10"/>
                        <a:pt x="5" y="12"/>
                        <a:pt x="5" y="15"/>
                      </a:cubicBezTo>
                      <a:cubicBezTo>
                        <a:pt x="5" y="17"/>
                        <a:pt x="5" y="18"/>
                        <a:pt x="6" y="20"/>
                      </a:cubicBezTo>
                      <a:cubicBezTo>
                        <a:pt x="7" y="21"/>
                        <a:pt x="8" y="22"/>
                        <a:pt x="10" y="23"/>
                      </a:cubicBezTo>
                      <a:cubicBezTo>
                        <a:pt x="11" y="24"/>
                        <a:pt x="13" y="24"/>
                        <a:pt x="14" y="24"/>
                      </a:cubicBezTo>
                      <a:cubicBezTo>
                        <a:pt x="16" y="24"/>
                        <a:pt x="17" y="24"/>
                        <a:pt x="19" y="23"/>
                      </a:cubicBezTo>
                      <a:cubicBezTo>
                        <a:pt x="20" y="23"/>
                        <a:pt x="21" y="22"/>
                        <a:pt x="23" y="20"/>
                      </a:cubicBezTo>
                      <a:cubicBezTo>
                        <a:pt x="26" y="24"/>
                        <a:pt x="26" y="24"/>
                        <a:pt x="26" y="24"/>
                      </a:cubicBezTo>
                      <a:cubicBezTo>
                        <a:pt x="24" y="26"/>
                        <a:pt x="22" y="27"/>
                        <a:pt x="20" y="28"/>
                      </a:cubicBezTo>
                      <a:cubicBezTo>
                        <a:pt x="19" y="29"/>
                        <a:pt x="17" y="29"/>
                        <a:pt x="14" y="29"/>
                      </a:cubicBezTo>
                      <a:cubicBezTo>
                        <a:pt x="10" y="29"/>
                        <a:pt x="7" y="28"/>
                        <a:pt x="4" y="25"/>
                      </a:cubicBezTo>
                      <a:cubicBezTo>
                        <a:pt x="1" y="22"/>
                        <a:pt x="0" y="19"/>
                        <a:pt x="0" y="15"/>
                      </a:cubicBezTo>
                      <a:cubicBezTo>
                        <a:pt x="0" y="12"/>
                        <a:pt x="1" y="10"/>
                        <a:pt x="2" y="7"/>
                      </a:cubicBezTo>
                      <a:cubicBezTo>
                        <a:pt x="3" y="5"/>
                        <a:pt x="5" y="4"/>
                        <a:pt x="7" y="2"/>
                      </a:cubicBezTo>
                      <a:cubicBezTo>
                        <a:pt x="9" y="1"/>
                        <a:pt x="12" y="0"/>
                        <a:pt x="14" y="0"/>
                      </a:cubicBezTo>
                      <a:cubicBezTo>
                        <a:pt x="17" y="0"/>
                        <a:pt x="19" y="1"/>
                        <a:pt x="21" y="2"/>
                      </a:cubicBezTo>
                      <a:cubicBezTo>
                        <a:pt x="23" y="3"/>
                        <a:pt x="25" y="4"/>
                        <a:pt x="26" y="6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24" name="Freeform 225">
                  <a:extLst>
                    <a:ext uri="{FF2B5EF4-FFF2-40B4-BE49-F238E27FC236}">
                      <a16:creationId xmlns:a16="http://schemas.microsoft.com/office/drawing/2014/main" id="{4CFC9DB4-9A05-FC99-9E54-60553DDBC5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68517" y="1352290"/>
                  <a:ext cx="94514" cy="170733"/>
                </a:xfrm>
                <a:custGeom>
                  <a:avLst/>
                  <a:gdLst>
                    <a:gd name="T0" fmla="*/ 0 w 31"/>
                    <a:gd name="T1" fmla="*/ 0 h 56"/>
                    <a:gd name="T2" fmla="*/ 31 w 31"/>
                    <a:gd name="T3" fmla="*/ 0 h 56"/>
                    <a:gd name="T4" fmla="*/ 31 w 31"/>
                    <a:gd name="T5" fmla="*/ 10 h 56"/>
                    <a:gd name="T6" fmla="*/ 21 w 31"/>
                    <a:gd name="T7" fmla="*/ 10 h 56"/>
                    <a:gd name="T8" fmla="*/ 21 w 31"/>
                    <a:gd name="T9" fmla="*/ 56 h 56"/>
                    <a:gd name="T10" fmla="*/ 10 w 31"/>
                    <a:gd name="T11" fmla="*/ 56 h 56"/>
                    <a:gd name="T12" fmla="*/ 10 w 31"/>
                    <a:gd name="T13" fmla="*/ 10 h 56"/>
                    <a:gd name="T14" fmla="*/ 0 w 31"/>
                    <a:gd name="T15" fmla="*/ 10 h 56"/>
                    <a:gd name="T16" fmla="*/ 0 w 31"/>
                    <a:gd name="T17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5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0"/>
                      </a:lnTo>
                      <a:lnTo>
                        <a:pt x="21" y="10"/>
                      </a:lnTo>
                      <a:lnTo>
                        <a:pt x="21" y="56"/>
                      </a:lnTo>
                      <a:lnTo>
                        <a:pt x="10" y="56"/>
                      </a:lnTo>
                      <a:lnTo>
                        <a:pt x="10" y="10"/>
                      </a:lnTo>
                      <a:lnTo>
                        <a:pt x="0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25" name="Freeform 226">
                  <a:extLst>
                    <a:ext uri="{FF2B5EF4-FFF2-40B4-BE49-F238E27FC236}">
                      <a16:creationId xmlns:a16="http://schemas.microsoft.com/office/drawing/2014/main" id="{7BDEE0AC-60EF-766E-8AA6-043A61C4B30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990469" y="1352290"/>
                  <a:ext cx="100612" cy="170733"/>
                </a:xfrm>
                <a:custGeom>
                  <a:avLst/>
                  <a:gdLst>
                    <a:gd name="T0" fmla="*/ 0 w 16"/>
                    <a:gd name="T1" fmla="*/ 0 h 27"/>
                    <a:gd name="T2" fmla="*/ 5 w 16"/>
                    <a:gd name="T3" fmla="*/ 0 h 27"/>
                    <a:gd name="T4" fmla="*/ 12 w 16"/>
                    <a:gd name="T5" fmla="*/ 1 h 27"/>
                    <a:gd name="T6" fmla="*/ 15 w 16"/>
                    <a:gd name="T7" fmla="*/ 4 h 27"/>
                    <a:gd name="T8" fmla="*/ 16 w 16"/>
                    <a:gd name="T9" fmla="*/ 8 h 27"/>
                    <a:gd name="T10" fmla="*/ 14 w 16"/>
                    <a:gd name="T11" fmla="*/ 13 h 27"/>
                    <a:gd name="T12" fmla="*/ 10 w 16"/>
                    <a:gd name="T13" fmla="*/ 15 h 27"/>
                    <a:gd name="T14" fmla="*/ 5 w 16"/>
                    <a:gd name="T15" fmla="*/ 16 h 27"/>
                    <a:gd name="T16" fmla="*/ 5 w 16"/>
                    <a:gd name="T17" fmla="*/ 27 h 27"/>
                    <a:gd name="T18" fmla="*/ 0 w 16"/>
                    <a:gd name="T19" fmla="*/ 27 h 27"/>
                    <a:gd name="T20" fmla="*/ 0 w 16"/>
                    <a:gd name="T21" fmla="*/ 0 h 27"/>
                    <a:gd name="T22" fmla="*/ 5 w 16"/>
                    <a:gd name="T23" fmla="*/ 11 h 27"/>
                    <a:gd name="T24" fmla="*/ 6 w 16"/>
                    <a:gd name="T25" fmla="*/ 11 h 27"/>
                    <a:gd name="T26" fmla="*/ 9 w 16"/>
                    <a:gd name="T27" fmla="*/ 11 h 27"/>
                    <a:gd name="T28" fmla="*/ 10 w 16"/>
                    <a:gd name="T29" fmla="*/ 10 h 27"/>
                    <a:gd name="T30" fmla="*/ 11 w 16"/>
                    <a:gd name="T31" fmla="*/ 8 h 27"/>
                    <a:gd name="T32" fmla="*/ 10 w 16"/>
                    <a:gd name="T33" fmla="*/ 6 h 27"/>
                    <a:gd name="T34" fmla="*/ 6 w 16"/>
                    <a:gd name="T35" fmla="*/ 5 h 27"/>
                    <a:gd name="T36" fmla="*/ 5 w 16"/>
                    <a:gd name="T37" fmla="*/ 5 h 27"/>
                    <a:gd name="T38" fmla="*/ 5 w 16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27">
                      <a:moveTo>
                        <a:pt x="0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8" y="0"/>
                        <a:pt x="10" y="0"/>
                        <a:pt x="12" y="1"/>
                      </a:cubicBezTo>
                      <a:cubicBezTo>
                        <a:pt x="13" y="2"/>
                        <a:pt x="14" y="2"/>
                        <a:pt x="15" y="4"/>
                      </a:cubicBezTo>
                      <a:cubicBezTo>
                        <a:pt x="15" y="5"/>
                        <a:pt x="16" y="6"/>
                        <a:pt x="16" y="8"/>
                      </a:cubicBezTo>
                      <a:cubicBezTo>
                        <a:pt x="16" y="10"/>
                        <a:pt x="15" y="12"/>
                        <a:pt x="14" y="13"/>
                      </a:cubicBezTo>
                      <a:cubicBezTo>
                        <a:pt x="13" y="14"/>
                        <a:pt x="12" y="15"/>
                        <a:pt x="10" y="15"/>
                      </a:cubicBezTo>
                      <a:cubicBezTo>
                        <a:pt x="9" y="16"/>
                        <a:pt x="7" y="16"/>
                        <a:pt x="5" y="16"/>
                      </a:cubicBezTo>
                      <a:cubicBezTo>
                        <a:pt x="5" y="27"/>
                        <a:pt x="5" y="27"/>
                        <a:pt x="5" y="27"/>
                      </a:cubicBezTo>
                      <a:cubicBezTo>
                        <a:pt x="0" y="27"/>
                        <a:pt x="0" y="27"/>
                        <a:pt x="0" y="27"/>
                      </a:cubicBezTo>
                      <a:lnTo>
                        <a:pt x="0" y="0"/>
                      </a:lnTo>
                      <a:close/>
                      <a:moveTo>
                        <a:pt x="5" y="11"/>
                      </a:move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8" y="11"/>
                        <a:pt x="9" y="11"/>
                        <a:pt x="9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1" y="9"/>
                        <a:pt x="11" y="9"/>
                        <a:pt x="11" y="8"/>
                      </a:cubicBezTo>
                      <a:cubicBezTo>
                        <a:pt x="11" y="7"/>
                        <a:pt x="10" y="6"/>
                        <a:pt x="10" y="6"/>
                      </a:cubicBezTo>
                      <a:cubicBezTo>
                        <a:pt x="9" y="5"/>
                        <a:pt x="8" y="5"/>
                        <a:pt x="6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lnTo>
                        <a:pt x="5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26" name="Freeform 227">
                  <a:extLst>
                    <a:ext uri="{FF2B5EF4-FFF2-40B4-BE49-F238E27FC236}">
                      <a16:creationId xmlns:a16="http://schemas.microsoft.com/office/drawing/2014/main" id="{55BCEE4F-FAE8-DBC7-41FF-800995B2B99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115470" y="1346193"/>
                  <a:ext cx="179881" cy="182929"/>
                </a:xfrm>
                <a:custGeom>
                  <a:avLst/>
                  <a:gdLst>
                    <a:gd name="T0" fmla="*/ 14 w 28"/>
                    <a:gd name="T1" fmla="*/ 0 h 29"/>
                    <a:gd name="T2" fmla="*/ 24 w 28"/>
                    <a:gd name="T3" fmla="*/ 5 h 29"/>
                    <a:gd name="T4" fmla="*/ 28 w 28"/>
                    <a:gd name="T5" fmla="*/ 15 h 29"/>
                    <a:gd name="T6" fmla="*/ 24 w 28"/>
                    <a:gd name="T7" fmla="*/ 25 h 29"/>
                    <a:gd name="T8" fmla="*/ 14 w 28"/>
                    <a:gd name="T9" fmla="*/ 29 h 29"/>
                    <a:gd name="T10" fmla="*/ 4 w 28"/>
                    <a:gd name="T11" fmla="*/ 25 h 29"/>
                    <a:gd name="T12" fmla="*/ 0 w 28"/>
                    <a:gd name="T13" fmla="*/ 15 h 29"/>
                    <a:gd name="T14" fmla="*/ 1 w 28"/>
                    <a:gd name="T15" fmla="*/ 8 h 29"/>
                    <a:gd name="T16" fmla="*/ 7 w 28"/>
                    <a:gd name="T17" fmla="*/ 2 h 29"/>
                    <a:gd name="T18" fmla="*/ 14 w 28"/>
                    <a:gd name="T19" fmla="*/ 0 h 29"/>
                    <a:gd name="T20" fmla="*/ 14 w 28"/>
                    <a:gd name="T21" fmla="*/ 6 h 29"/>
                    <a:gd name="T22" fmla="*/ 7 w 28"/>
                    <a:gd name="T23" fmla="*/ 8 h 29"/>
                    <a:gd name="T24" fmla="*/ 5 w 28"/>
                    <a:gd name="T25" fmla="*/ 15 h 29"/>
                    <a:gd name="T26" fmla="*/ 8 w 28"/>
                    <a:gd name="T27" fmla="*/ 22 h 29"/>
                    <a:gd name="T28" fmla="*/ 14 w 28"/>
                    <a:gd name="T29" fmla="*/ 24 h 29"/>
                    <a:gd name="T30" fmla="*/ 20 w 28"/>
                    <a:gd name="T31" fmla="*/ 21 h 29"/>
                    <a:gd name="T32" fmla="*/ 23 w 28"/>
                    <a:gd name="T33" fmla="*/ 15 h 29"/>
                    <a:gd name="T34" fmla="*/ 20 w 28"/>
                    <a:gd name="T35" fmla="*/ 8 h 29"/>
                    <a:gd name="T36" fmla="*/ 14 w 28"/>
                    <a:gd name="T37" fmla="*/ 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" h="29">
                      <a:moveTo>
                        <a:pt x="14" y="0"/>
                      </a:moveTo>
                      <a:cubicBezTo>
                        <a:pt x="18" y="0"/>
                        <a:pt x="21" y="2"/>
                        <a:pt x="24" y="5"/>
                      </a:cubicBezTo>
                      <a:cubicBezTo>
                        <a:pt x="26" y="7"/>
                        <a:pt x="28" y="11"/>
                        <a:pt x="28" y="15"/>
                      </a:cubicBezTo>
                      <a:cubicBezTo>
                        <a:pt x="28" y="19"/>
                        <a:pt x="26" y="22"/>
                        <a:pt x="24" y="25"/>
                      </a:cubicBezTo>
                      <a:cubicBezTo>
                        <a:pt x="21" y="28"/>
                        <a:pt x="18" y="29"/>
                        <a:pt x="14" y="29"/>
                      </a:cubicBezTo>
                      <a:cubicBezTo>
                        <a:pt x="10" y="29"/>
                        <a:pt x="6" y="28"/>
                        <a:pt x="4" y="25"/>
                      </a:cubicBezTo>
                      <a:cubicBezTo>
                        <a:pt x="1" y="22"/>
                        <a:pt x="0" y="19"/>
                        <a:pt x="0" y="15"/>
                      </a:cubicBezTo>
                      <a:cubicBezTo>
                        <a:pt x="0" y="12"/>
                        <a:pt x="0" y="10"/>
                        <a:pt x="1" y="8"/>
                      </a:cubicBezTo>
                      <a:cubicBezTo>
                        <a:pt x="3" y="5"/>
                        <a:pt x="4" y="4"/>
                        <a:pt x="7" y="2"/>
                      </a:cubicBezTo>
                      <a:cubicBezTo>
                        <a:pt x="9" y="1"/>
                        <a:pt x="11" y="0"/>
                        <a:pt x="14" y="0"/>
                      </a:cubicBezTo>
                      <a:moveTo>
                        <a:pt x="14" y="6"/>
                      </a:moveTo>
                      <a:cubicBezTo>
                        <a:pt x="11" y="6"/>
                        <a:pt x="9" y="6"/>
                        <a:pt x="7" y="8"/>
                      </a:cubicBezTo>
                      <a:cubicBezTo>
                        <a:pt x="6" y="10"/>
                        <a:pt x="5" y="12"/>
                        <a:pt x="5" y="15"/>
                      </a:cubicBezTo>
                      <a:cubicBezTo>
                        <a:pt x="5" y="18"/>
                        <a:pt x="6" y="20"/>
                        <a:pt x="8" y="22"/>
                      </a:cubicBezTo>
                      <a:cubicBezTo>
                        <a:pt x="10" y="23"/>
                        <a:pt x="12" y="24"/>
                        <a:pt x="14" y="24"/>
                      </a:cubicBezTo>
                      <a:cubicBezTo>
                        <a:pt x="16" y="24"/>
                        <a:pt x="18" y="23"/>
                        <a:pt x="20" y="21"/>
                      </a:cubicBezTo>
                      <a:cubicBezTo>
                        <a:pt x="22" y="20"/>
                        <a:pt x="23" y="17"/>
                        <a:pt x="23" y="15"/>
                      </a:cubicBezTo>
                      <a:cubicBezTo>
                        <a:pt x="23" y="12"/>
                        <a:pt x="22" y="10"/>
                        <a:pt x="20" y="8"/>
                      </a:cubicBezTo>
                      <a:cubicBezTo>
                        <a:pt x="18" y="6"/>
                        <a:pt x="16" y="6"/>
                        <a:pt x="14" y="6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27" name="Freeform 228">
                  <a:extLst>
                    <a:ext uri="{FF2B5EF4-FFF2-40B4-BE49-F238E27FC236}">
                      <a16:creationId xmlns:a16="http://schemas.microsoft.com/office/drawing/2014/main" id="{09D5F095-5A01-9E6C-BF25-262B2015BD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5838" y="1352290"/>
                  <a:ext cx="121952" cy="170733"/>
                </a:xfrm>
                <a:custGeom>
                  <a:avLst/>
                  <a:gdLst>
                    <a:gd name="T0" fmla="*/ 40 w 40"/>
                    <a:gd name="T1" fmla="*/ 0 h 56"/>
                    <a:gd name="T2" fmla="*/ 40 w 40"/>
                    <a:gd name="T3" fmla="*/ 56 h 56"/>
                    <a:gd name="T4" fmla="*/ 29 w 40"/>
                    <a:gd name="T5" fmla="*/ 56 h 56"/>
                    <a:gd name="T6" fmla="*/ 29 w 40"/>
                    <a:gd name="T7" fmla="*/ 20 h 56"/>
                    <a:gd name="T8" fmla="*/ 8 w 40"/>
                    <a:gd name="T9" fmla="*/ 56 h 56"/>
                    <a:gd name="T10" fmla="*/ 0 w 40"/>
                    <a:gd name="T11" fmla="*/ 56 h 56"/>
                    <a:gd name="T12" fmla="*/ 0 w 40"/>
                    <a:gd name="T13" fmla="*/ 0 h 56"/>
                    <a:gd name="T14" fmla="*/ 10 w 40"/>
                    <a:gd name="T15" fmla="*/ 0 h 56"/>
                    <a:gd name="T16" fmla="*/ 10 w 40"/>
                    <a:gd name="T17" fmla="*/ 37 h 56"/>
                    <a:gd name="T18" fmla="*/ 31 w 40"/>
                    <a:gd name="T19" fmla="*/ 0 h 56"/>
                    <a:gd name="T20" fmla="*/ 40 w 40"/>
                    <a:gd name="T21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0" h="56">
                      <a:moveTo>
                        <a:pt x="40" y="0"/>
                      </a:moveTo>
                      <a:lnTo>
                        <a:pt x="40" y="56"/>
                      </a:lnTo>
                      <a:lnTo>
                        <a:pt x="29" y="56"/>
                      </a:lnTo>
                      <a:lnTo>
                        <a:pt x="29" y="20"/>
                      </a:lnTo>
                      <a:lnTo>
                        <a:pt x="8" y="56"/>
                      </a:lnTo>
                      <a:lnTo>
                        <a:pt x="0" y="56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10" y="37"/>
                      </a:lnTo>
                      <a:lnTo>
                        <a:pt x="31" y="0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28" name="Freeform 229">
                  <a:extLst>
                    <a:ext uri="{FF2B5EF4-FFF2-40B4-BE49-F238E27FC236}">
                      <a16:creationId xmlns:a16="http://schemas.microsoft.com/office/drawing/2014/main" id="{F968C2EC-DF98-047D-9478-4F4B360671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72181" y="1352290"/>
                  <a:ext cx="94514" cy="170733"/>
                </a:xfrm>
                <a:custGeom>
                  <a:avLst/>
                  <a:gdLst>
                    <a:gd name="T0" fmla="*/ 0 w 31"/>
                    <a:gd name="T1" fmla="*/ 0 h 56"/>
                    <a:gd name="T2" fmla="*/ 31 w 31"/>
                    <a:gd name="T3" fmla="*/ 0 h 56"/>
                    <a:gd name="T4" fmla="*/ 31 w 31"/>
                    <a:gd name="T5" fmla="*/ 10 h 56"/>
                    <a:gd name="T6" fmla="*/ 21 w 31"/>
                    <a:gd name="T7" fmla="*/ 10 h 56"/>
                    <a:gd name="T8" fmla="*/ 21 w 31"/>
                    <a:gd name="T9" fmla="*/ 56 h 56"/>
                    <a:gd name="T10" fmla="*/ 10 w 31"/>
                    <a:gd name="T11" fmla="*/ 56 h 56"/>
                    <a:gd name="T12" fmla="*/ 10 w 31"/>
                    <a:gd name="T13" fmla="*/ 10 h 56"/>
                    <a:gd name="T14" fmla="*/ 0 w 31"/>
                    <a:gd name="T15" fmla="*/ 10 h 56"/>
                    <a:gd name="T16" fmla="*/ 0 w 31"/>
                    <a:gd name="T17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5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0"/>
                      </a:lnTo>
                      <a:lnTo>
                        <a:pt x="21" y="10"/>
                      </a:lnTo>
                      <a:lnTo>
                        <a:pt x="21" y="56"/>
                      </a:lnTo>
                      <a:lnTo>
                        <a:pt x="10" y="56"/>
                      </a:lnTo>
                      <a:lnTo>
                        <a:pt x="10" y="10"/>
                      </a:lnTo>
                      <a:lnTo>
                        <a:pt x="0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29" name="Freeform 230">
                  <a:extLst>
                    <a:ext uri="{FF2B5EF4-FFF2-40B4-BE49-F238E27FC236}">
                      <a16:creationId xmlns:a16="http://schemas.microsoft.com/office/drawing/2014/main" id="{97DC6E32-0FD2-3013-FE13-CE2276B2EE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91084" y="1352290"/>
                  <a:ext cx="91464" cy="170733"/>
                </a:xfrm>
                <a:custGeom>
                  <a:avLst/>
                  <a:gdLst>
                    <a:gd name="T0" fmla="*/ 0 w 30"/>
                    <a:gd name="T1" fmla="*/ 0 h 56"/>
                    <a:gd name="T2" fmla="*/ 30 w 30"/>
                    <a:gd name="T3" fmla="*/ 0 h 56"/>
                    <a:gd name="T4" fmla="*/ 30 w 30"/>
                    <a:gd name="T5" fmla="*/ 10 h 56"/>
                    <a:gd name="T6" fmla="*/ 11 w 30"/>
                    <a:gd name="T7" fmla="*/ 10 h 56"/>
                    <a:gd name="T8" fmla="*/ 11 w 30"/>
                    <a:gd name="T9" fmla="*/ 20 h 56"/>
                    <a:gd name="T10" fmla="*/ 30 w 30"/>
                    <a:gd name="T11" fmla="*/ 20 h 56"/>
                    <a:gd name="T12" fmla="*/ 30 w 30"/>
                    <a:gd name="T13" fmla="*/ 31 h 56"/>
                    <a:gd name="T14" fmla="*/ 11 w 30"/>
                    <a:gd name="T15" fmla="*/ 31 h 56"/>
                    <a:gd name="T16" fmla="*/ 11 w 30"/>
                    <a:gd name="T17" fmla="*/ 45 h 56"/>
                    <a:gd name="T18" fmla="*/ 30 w 30"/>
                    <a:gd name="T19" fmla="*/ 45 h 56"/>
                    <a:gd name="T20" fmla="*/ 30 w 30"/>
                    <a:gd name="T21" fmla="*/ 56 h 56"/>
                    <a:gd name="T22" fmla="*/ 0 w 30"/>
                    <a:gd name="T23" fmla="*/ 56 h 56"/>
                    <a:gd name="T24" fmla="*/ 0 w 30"/>
                    <a:gd name="T25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0" h="5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0"/>
                      </a:lnTo>
                      <a:lnTo>
                        <a:pt x="11" y="10"/>
                      </a:lnTo>
                      <a:lnTo>
                        <a:pt x="11" y="20"/>
                      </a:lnTo>
                      <a:lnTo>
                        <a:pt x="30" y="20"/>
                      </a:lnTo>
                      <a:lnTo>
                        <a:pt x="30" y="31"/>
                      </a:lnTo>
                      <a:lnTo>
                        <a:pt x="11" y="31"/>
                      </a:lnTo>
                      <a:lnTo>
                        <a:pt x="11" y="45"/>
                      </a:lnTo>
                      <a:lnTo>
                        <a:pt x="30" y="45"/>
                      </a:lnTo>
                      <a:lnTo>
                        <a:pt x="30" y="56"/>
                      </a:lnTo>
                      <a:lnTo>
                        <a:pt x="0" y="5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30" name="Freeform 231">
                  <a:extLst>
                    <a:ext uri="{FF2B5EF4-FFF2-40B4-BE49-F238E27FC236}">
                      <a16:creationId xmlns:a16="http://schemas.microsoft.com/office/drawing/2014/main" id="{266B91FF-E896-8A7D-9FF9-07640E9972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94743" y="1352290"/>
                  <a:ext cx="164636" cy="170733"/>
                </a:xfrm>
                <a:custGeom>
                  <a:avLst/>
                  <a:gdLst>
                    <a:gd name="T0" fmla="*/ 44 w 54"/>
                    <a:gd name="T1" fmla="*/ 56 h 56"/>
                    <a:gd name="T2" fmla="*/ 27 w 54"/>
                    <a:gd name="T3" fmla="*/ 14 h 56"/>
                    <a:gd name="T4" fmla="*/ 12 w 54"/>
                    <a:gd name="T5" fmla="*/ 56 h 56"/>
                    <a:gd name="T6" fmla="*/ 0 w 54"/>
                    <a:gd name="T7" fmla="*/ 56 h 56"/>
                    <a:gd name="T8" fmla="*/ 23 w 54"/>
                    <a:gd name="T9" fmla="*/ 0 h 56"/>
                    <a:gd name="T10" fmla="*/ 33 w 54"/>
                    <a:gd name="T11" fmla="*/ 0 h 56"/>
                    <a:gd name="T12" fmla="*/ 54 w 54"/>
                    <a:gd name="T13" fmla="*/ 56 h 56"/>
                    <a:gd name="T14" fmla="*/ 44 w 54"/>
                    <a:gd name="T15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" h="56">
                      <a:moveTo>
                        <a:pt x="44" y="56"/>
                      </a:moveTo>
                      <a:lnTo>
                        <a:pt x="27" y="14"/>
                      </a:lnTo>
                      <a:lnTo>
                        <a:pt x="12" y="56"/>
                      </a:lnTo>
                      <a:lnTo>
                        <a:pt x="0" y="56"/>
                      </a:lnTo>
                      <a:lnTo>
                        <a:pt x="23" y="0"/>
                      </a:lnTo>
                      <a:lnTo>
                        <a:pt x="33" y="0"/>
                      </a:lnTo>
                      <a:lnTo>
                        <a:pt x="54" y="56"/>
                      </a:lnTo>
                      <a:lnTo>
                        <a:pt x="44" y="5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31" name="Freeform 232">
                  <a:extLst>
                    <a:ext uri="{FF2B5EF4-FFF2-40B4-BE49-F238E27FC236}">
                      <a16:creationId xmlns:a16="http://schemas.microsoft.com/office/drawing/2014/main" id="{84CBBFE8-6DC4-BAA8-A7D8-C5C03FFF9B0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83770" y="1352290"/>
                  <a:ext cx="109757" cy="170733"/>
                </a:xfrm>
                <a:custGeom>
                  <a:avLst/>
                  <a:gdLst>
                    <a:gd name="T0" fmla="*/ 0 w 17"/>
                    <a:gd name="T1" fmla="*/ 27 h 27"/>
                    <a:gd name="T2" fmla="*/ 0 w 17"/>
                    <a:gd name="T3" fmla="*/ 0 h 27"/>
                    <a:gd name="T4" fmla="*/ 5 w 17"/>
                    <a:gd name="T5" fmla="*/ 0 h 27"/>
                    <a:gd name="T6" fmla="*/ 5 w 17"/>
                    <a:gd name="T7" fmla="*/ 10 h 27"/>
                    <a:gd name="T8" fmla="*/ 6 w 17"/>
                    <a:gd name="T9" fmla="*/ 10 h 27"/>
                    <a:gd name="T10" fmla="*/ 11 w 17"/>
                    <a:gd name="T11" fmla="*/ 11 h 27"/>
                    <a:gd name="T12" fmla="*/ 15 w 17"/>
                    <a:gd name="T13" fmla="*/ 14 h 27"/>
                    <a:gd name="T14" fmla="*/ 17 w 17"/>
                    <a:gd name="T15" fmla="*/ 19 h 27"/>
                    <a:gd name="T16" fmla="*/ 15 w 17"/>
                    <a:gd name="T17" fmla="*/ 24 h 27"/>
                    <a:gd name="T18" fmla="*/ 12 w 17"/>
                    <a:gd name="T19" fmla="*/ 27 h 27"/>
                    <a:gd name="T20" fmla="*/ 7 w 17"/>
                    <a:gd name="T21" fmla="*/ 27 h 27"/>
                    <a:gd name="T22" fmla="*/ 0 w 17"/>
                    <a:gd name="T23" fmla="*/ 27 h 27"/>
                    <a:gd name="T24" fmla="*/ 5 w 17"/>
                    <a:gd name="T25" fmla="*/ 15 h 27"/>
                    <a:gd name="T26" fmla="*/ 5 w 17"/>
                    <a:gd name="T27" fmla="*/ 22 h 27"/>
                    <a:gd name="T28" fmla="*/ 6 w 17"/>
                    <a:gd name="T29" fmla="*/ 22 h 27"/>
                    <a:gd name="T30" fmla="*/ 10 w 17"/>
                    <a:gd name="T31" fmla="*/ 22 h 27"/>
                    <a:gd name="T32" fmla="*/ 11 w 17"/>
                    <a:gd name="T33" fmla="*/ 19 h 27"/>
                    <a:gd name="T34" fmla="*/ 6 w 17"/>
                    <a:gd name="T35" fmla="*/ 15 h 27"/>
                    <a:gd name="T36" fmla="*/ 5 w 17"/>
                    <a:gd name="T37" fmla="*/ 15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7" h="27">
                      <a:moveTo>
                        <a:pt x="0" y="27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8" y="10"/>
                        <a:pt x="10" y="11"/>
                        <a:pt x="11" y="11"/>
                      </a:cubicBezTo>
                      <a:cubicBezTo>
                        <a:pt x="13" y="12"/>
                        <a:pt x="14" y="13"/>
                        <a:pt x="15" y="14"/>
                      </a:cubicBezTo>
                      <a:cubicBezTo>
                        <a:pt x="16" y="15"/>
                        <a:pt x="17" y="17"/>
                        <a:pt x="17" y="19"/>
                      </a:cubicBezTo>
                      <a:cubicBezTo>
                        <a:pt x="17" y="21"/>
                        <a:pt x="16" y="23"/>
                        <a:pt x="15" y="24"/>
                      </a:cubicBezTo>
                      <a:cubicBezTo>
                        <a:pt x="14" y="25"/>
                        <a:pt x="13" y="26"/>
                        <a:pt x="12" y="27"/>
                      </a:cubicBezTo>
                      <a:cubicBezTo>
                        <a:pt x="11" y="27"/>
                        <a:pt x="9" y="27"/>
                        <a:pt x="7" y="27"/>
                      </a:cubicBezTo>
                      <a:lnTo>
                        <a:pt x="0" y="27"/>
                      </a:lnTo>
                      <a:close/>
                      <a:moveTo>
                        <a:pt x="5" y="15"/>
                      </a:move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8" y="22"/>
                        <a:pt x="10" y="22"/>
                        <a:pt x="10" y="22"/>
                      </a:cubicBezTo>
                      <a:cubicBezTo>
                        <a:pt x="11" y="21"/>
                        <a:pt x="11" y="20"/>
                        <a:pt x="11" y="19"/>
                      </a:cubicBezTo>
                      <a:cubicBezTo>
                        <a:pt x="11" y="16"/>
                        <a:pt x="10" y="15"/>
                        <a:pt x="6" y="15"/>
                      </a:cubicBezTo>
                      <a:lnTo>
                        <a:pt x="5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32" name="Freeform 233">
                  <a:extLst>
                    <a:ext uri="{FF2B5EF4-FFF2-40B4-BE49-F238E27FC236}">
                      <a16:creationId xmlns:a16="http://schemas.microsoft.com/office/drawing/2014/main" id="{03E7D41F-C0C5-CA50-AE82-EA070B23A6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17917" y="1352290"/>
                  <a:ext cx="128050" cy="170733"/>
                </a:xfrm>
                <a:custGeom>
                  <a:avLst/>
                  <a:gdLst>
                    <a:gd name="T0" fmla="*/ 0 w 42"/>
                    <a:gd name="T1" fmla="*/ 0 h 56"/>
                    <a:gd name="T2" fmla="*/ 10 w 42"/>
                    <a:gd name="T3" fmla="*/ 0 h 56"/>
                    <a:gd name="T4" fmla="*/ 10 w 42"/>
                    <a:gd name="T5" fmla="*/ 20 h 56"/>
                    <a:gd name="T6" fmla="*/ 29 w 42"/>
                    <a:gd name="T7" fmla="*/ 20 h 56"/>
                    <a:gd name="T8" fmla="*/ 29 w 42"/>
                    <a:gd name="T9" fmla="*/ 0 h 56"/>
                    <a:gd name="T10" fmla="*/ 42 w 42"/>
                    <a:gd name="T11" fmla="*/ 0 h 56"/>
                    <a:gd name="T12" fmla="*/ 42 w 42"/>
                    <a:gd name="T13" fmla="*/ 56 h 56"/>
                    <a:gd name="T14" fmla="*/ 29 w 42"/>
                    <a:gd name="T15" fmla="*/ 56 h 56"/>
                    <a:gd name="T16" fmla="*/ 29 w 42"/>
                    <a:gd name="T17" fmla="*/ 31 h 56"/>
                    <a:gd name="T18" fmla="*/ 10 w 42"/>
                    <a:gd name="T19" fmla="*/ 31 h 56"/>
                    <a:gd name="T20" fmla="*/ 10 w 42"/>
                    <a:gd name="T21" fmla="*/ 56 h 56"/>
                    <a:gd name="T22" fmla="*/ 0 w 42"/>
                    <a:gd name="T23" fmla="*/ 56 h 56"/>
                    <a:gd name="T24" fmla="*/ 0 w 42"/>
                    <a:gd name="T25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2" h="56">
                      <a:moveTo>
                        <a:pt x="0" y="0"/>
                      </a:moveTo>
                      <a:lnTo>
                        <a:pt x="10" y="0"/>
                      </a:lnTo>
                      <a:lnTo>
                        <a:pt x="10" y="20"/>
                      </a:lnTo>
                      <a:lnTo>
                        <a:pt x="29" y="20"/>
                      </a:lnTo>
                      <a:lnTo>
                        <a:pt x="29" y="0"/>
                      </a:lnTo>
                      <a:lnTo>
                        <a:pt x="42" y="0"/>
                      </a:lnTo>
                      <a:lnTo>
                        <a:pt x="42" y="56"/>
                      </a:lnTo>
                      <a:lnTo>
                        <a:pt x="29" y="56"/>
                      </a:lnTo>
                      <a:lnTo>
                        <a:pt x="29" y="31"/>
                      </a:lnTo>
                      <a:lnTo>
                        <a:pt x="10" y="31"/>
                      </a:lnTo>
                      <a:lnTo>
                        <a:pt x="10" y="56"/>
                      </a:lnTo>
                      <a:lnTo>
                        <a:pt x="0" y="5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33" name="Freeform 234">
                  <a:extLst>
                    <a:ext uri="{FF2B5EF4-FFF2-40B4-BE49-F238E27FC236}">
                      <a16:creationId xmlns:a16="http://schemas.microsoft.com/office/drawing/2014/main" id="{C8F6CAD7-2CDA-55CA-BEF3-467560A6489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82553" y="1352290"/>
                  <a:ext cx="164636" cy="170733"/>
                </a:xfrm>
                <a:custGeom>
                  <a:avLst/>
                  <a:gdLst>
                    <a:gd name="T0" fmla="*/ 0 w 26"/>
                    <a:gd name="T1" fmla="*/ 27 h 27"/>
                    <a:gd name="T2" fmla="*/ 0 w 26"/>
                    <a:gd name="T3" fmla="*/ 0 h 27"/>
                    <a:gd name="T4" fmla="*/ 5 w 26"/>
                    <a:gd name="T5" fmla="*/ 0 h 27"/>
                    <a:gd name="T6" fmla="*/ 5 w 26"/>
                    <a:gd name="T7" fmla="*/ 10 h 27"/>
                    <a:gd name="T8" fmla="*/ 6 w 26"/>
                    <a:gd name="T9" fmla="*/ 10 h 27"/>
                    <a:gd name="T10" fmla="*/ 12 w 26"/>
                    <a:gd name="T11" fmla="*/ 11 h 27"/>
                    <a:gd name="T12" fmla="*/ 15 w 26"/>
                    <a:gd name="T13" fmla="*/ 14 h 27"/>
                    <a:gd name="T14" fmla="*/ 17 w 26"/>
                    <a:gd name="T15" fmla="*/ 19 h 27"/>
                    <a:gd name="T16" fmla="*/ 15 w 26"/>
                    <a:gd name="T17" fmla="*/ 24 h 27"/>
                    <a:gd name="T18" fmla="*/ 12 w 26"/>
                    <a:gd name="T19" fmla="*/ 27 h 27"/>
                    <a:gd name="T20" fmla="*/ 7 w 26"/>
                    <a:gd name="T21" fmla="*/ 27 h 27"/>
                    <a:gd name="T22" fmla="*/ 0 w 26"/>
                    <a:gd name="T23" fmla="*/ 27 h 27"/>
                    <a:gd name="T24" fmla="*/ 5 w 26"/>
                    <a:gd name="T25" fmla="*/ 15 h 27"/>
                    <a:gd name="T26" fmla="*/ 5 w 26"/>
                    <a:gd name="T27" fmla="*/ 22 h 27"/>
                    <a:gd name="T28" fmla="*/ 6 w 26"/>
                    <a:gd name="T29" fmla="*/ 22 h 27"/>
                    <a:gd name="T30" fmla="*/ 11 w 26"/>
                    <a:gd name="T31" fmla="*/ 22 h 27"/>
                    <a:gd name="T32" fmla="*/ 12 w 26"/>
                    <a:gd name="T33" fmla="*/ 19 h 27"/>
                    <a:gd name="T34" fmla="*/ 6 w 26"/>
                    <a:gd name="T35" fmla="*/ 15 h 27"/>
                    <a:gd name="T36" fmla="*/ 5 w 26"/>
                    <a:gd name="T37" fmla="*/ 15 h 27"/>
                    <a:gd name="T38" fmla="*/ 21 w 26"/>
                    <a:gd name="T39" fmla="*/ 0 h 27"/>
                    <a:gd name="T40" fmla="*/ 26 w 26"/>
                    <a:gd name="T41" fmla="*/ 0 h 27"/>
                    <a:gd name="T42" fmla="*/ 26 w 26"/>
                    <a:gd name="T43" fmla="*/ 27 h 27"/>
                    <a:gd name="T44" fmla="*/ 21 w 26"/>
                    <a:gd name="T45" fmla="*/ 27 h 27"/>
                    <a:gd name="T46" fmla="*/ 21 w 26"/>
                    <a:gd name="T47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6" h="27">
                      <a:moveTo>
                        <a:pt x="0" y="27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8" y="10"/>
                        <a:pt x="10" y="11"/>
                        <a:pt x="12" y="11"/>
                      </a:cubicBezTo>
                      <a:cubicBezTo>
                        <a:pt x="13" y="12"/>
                        <a:pt x="14" y="13"/>
                        <a:pt x="15" y="14"/>
                      </a:cubicBezTo>
                      <a:cubicBezTo>
                        <a:pt x="16" y="15"/>
                        <a:pt x="17" y="17"/>
                        <a:pt x="17" y="19"/>
                      </a:cubicBezTo>
                      <a:cubicBezTo>
                        <a:pt x="17" y="21"/>
                        <a:pt x="16" y="23"/>
                        <a:pt x="15" y="24"/>
                      </a:cubicBezTo>
                      <a:cubicBezTo>
                        <a:pt x="15" y="25"/>
                        <a:pt x="14" y="26"/>
                        <a:pt x="12" y="27"/>
                      </a:cubicBezTo>
                      <a:cubicBezTo>
                        <a:pt x="11" y="27"/>
                        <a:pt x="9" y="27"/>
                        <a:pt x="7" y="27"/>
                      </a:cubicBezTo>
                      <a:lnTo>
                        <a:pt x="0" y="27"/>
                      </a:lnTo>
                      <a:close/>
                      <a:moveTo>
                        <a:pt x="5" y="15"/>
                      </a:move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8" y="22"/>
                        <a:pt x="10" y="22"/>
                        <a:pt x="11" y="22"/>
                      </a:cubicBezTo>
                      <a:cubicBezTo>
                        <a:pt x="11" y="21"/>
                        <a:pt x="12" y="20"/>
                        <a:pt x="12" y="19"/>
                      </a:cubicBezTo>
                      <a:cubicBezTo>
                        <a:pt x="12" y="16"/>
                        <a:pt x="10" y="15"/>
                        <a:pt x="6" y="15"/>
                      </a:cubicBezTo>
                      <a:lnTo>
                        <a:pt x="5" y="15"/>
                      </a:lnTo>
                      <a:close/>
                      <a:moveTo>
                        <a:pt x="21" y="0"/>
                      </a:move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6" y="27"/>
                        <a:pt x="26" y="27"/>
                        <a:pt x="26" y="27"/>
                      </a:cubicBezTo>
                      <a:cubicBezTo>
                        <a:pt x="21" y="27"/>
                        <a:pt x="21" y="27"/>
                        <a:pt x="21" y="27"/>
                      </a:cubicBez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34" name="Freeform 235">
                  <a:extLst>
                    <a:ext uri="{FF2B5EF4-FFF2-40B4-BE49-F238E27FC236}">
                      <a16:creationId xmlns:a16="http://schemas.microsoft.com/office/drawing/2014/main" id="{E1E38591-320E-9A2E-D33A-0BE6BA5B93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86824" y="1306557"/>
                  <a:ext cx="128050" cy="216466"/>
                </a:xfrm>
                <a:custGeom>
                  <a:avLst/>
                  <a:gdLst>
                    <a:gd name="T0" fmla="*/ 20 w 20"/>
                    <a:gd name="T1" fmla="*/ 7 h 34"/>
                    <a:gd name="T2" fmla="*/ 20 w 20"/>
                    <a:gd name="T3" fmla="*/ 34 h 34"/>
                    <a:gd name="T4" fmla="*/ 15 w 20"/>
                    <a:gd name="T5" fmla="*/ 34 h 34"/>
                    <a:gd name="T6" fmla="*/ 15 w 20"/>
                    <a:gd name="T7" fmla="*/ 17 h 34"/>
                    <a:gd name="T8" fmla="*/ 4 w 20"/>
                    <a:gd name="T9" fmla="*/ 34 h 34"/>
                    <a:gd name="T10" fmla="*/ 0 w 20"/>
                    <a:gd name="T11" fmla="*/ 34 h 34"/>
                    <a:gd name="T12" fmla="*/ 0 w 20"/>
                    <a:gd name="T13" fmla="*/ 7 h 34"/>
                    <a:gd name="T14" fmla="*/ 5 w 20"/>
                    <a:gd name="T15" fmla="*/ 7 h 34"/>
                    <a:gd name="T16" fmla="*/ 5 w 20"/>
                    <a:gd name="T17" fmla="*/ 25 h 34"/>
                    <a:gd name="T18" fmla="*/ 15 w 20"/>
                    <a:gd name="T19" fmla="*/ 7 h 34"/>
                    <a:gd name="T20" fmla="*/ 20 w 20"/>
                    <a:gd name="T21" fmla="*/ 7 h 34"/>
                    <a:gd name="T22" fmla="*/ 2 w 20"/>
                    <a:gd name="T23" fmla="*/ 0 h 34"/>
                    <a:gd name="T24" fmla="*/ 7 w 20"/>
                    <a:gd name="T25" fmla="*/ 0 h 34"/>
                    <a:gd name="T26" fmla="*/ 8 w 20"/>
                    <a:gd name="T27" fmla="*/ 1 h 34"/>
                    <a:gd name="T28" fmla="*/ 10 w 20"/>
                    <a:gd name="T29" fmla="*/ 1 h 34"/>
                    <a:gd name="T30" fmla="*/ 12 w 20"/>
                    <a:gd name="T31" fmla="*/ 1 h 34"/>
                    <a:gd name="T32" fmla="*/ 13 w 20"/>
                    <a:gd name="T33" fmla="*/ 0 h 34"/>
                    <a:gd name="T34" fmla="*/ 17 w 20"/>
                    <a:gd name="T35" fmla="*/ 0 h 34"/>
                    <a:gd name="T36" fmla="*/ 15 w 20"/>
                    <a:gd name="T37" fmla="*/ 4 h 34"/>
                    <a:gd name="T38" fmla="*/ 10 w 20"/>
                    <a:gd name="T39" fmla="*/ 5 h 34"/>
                    <a:gd name="T40" fmla="*/ 6 w 20"/>
                    <a:gd name="T41" fmla="*/ 4 h 34"/>
                    <a:gd name="T42" fmla="*/ 4 w 20"/>
                    <a:gd name="T43" fmla="*/ 3 h 34"/>
                    <a:gd name="T44" fmla="*/ 2 w 20"/>
                    <a:gd name="T4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0" h="34">
                      <a:moveTo>
                        <a:pt x="20" y="7"/>
                      </a:moveTo>
                      <a:cubicBezTo>
                        <a:pt x="20" y="34"/>
                        <a:pt x="20" y="34"/>
                        <a:pt x="20" y="34"/>
                      </a:cubicBezTo>
                      <a:cubicBezTo>
                        <a:pt x="15" y="34"/>
                        <a:pt x="15" y="34"/>
                        <a:pt x="15" y="34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15" y="7"/>
                        <a:pt x="15" y="7"/>
                        <a:pt x="15" y="7"/>
                      </a:cubicBezTo>
                      <a:lnTo>
                        <a:pt x="20" y="7"/>
                      </a:lnTo>
                      <a:close/>
                      <a:moveTo>
                        <a:pt x="2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1"/>
                        <a:pt x="8" y="1"/>
                      </a:cubicBezTo>
                      <a:cubicBezTo>
                        <a:pt x="8" y="1"/>
                        <a:pt x="9" y="1"/>
                        <a:pt x="10" y="1"/>
                      </a:cubicBezTo>
                      <a:cubicBezTo>
                        <a:pt x="11" y="1"/>
                        <a:pt x="12" y="1"/>
                        <a:pt x="12" y="1"/>
                      </a:cubicBezTo>
                      <a:cubicBezTo>
                        <a:pt x="13" y="1"/>
                        <a:pt x="13" y="0"/>
                        <a:pt x="13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1"/>
                        <a:pt x="16" y="3"/>
                        <a:pt x="15" y="4"/>
                      </a:cubicBezTo>
                      <a:cubicBezTo>
                        <a:pt x="14" y="5"/>
                        <a:pt x="12" y="5"/>
                        <a:pt x="10" y="5"/>
                      </a:cubicBezTo>
                      <a:cubicBezTo>
                        <a:pt x="8" y="5"/>
                        <a:pt x="7" y="5"/>
                        <a:pt x="6" y="4"/>
                      </a:cubicBezTo>
                      <a:cubicBezTo>
                        <a:pt x="5" y="4"/>
                        <a:pt x="4" y="3"/>
                        <a:pt x="4" y="3"/>
                      </a:cubicBezTo>
                      <a:cubicBezTo>
                        <a:pt x="3" y="2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35" name="Freeform 236">
                  <a:extLst>
                    <a:ext uri="{FF2B5EF4-FFF2-40B4-BE49-F238E27FC236}">
                      <a16:creationId xmlns:a16="http://schemas.microsoft.com/office/drawing/2014/main" id="{B95D865E-53C9-E804-9E67-91E9D34ADB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89848" y="1641926"/>
                  <a:ext cx="121952" cy="173783"/>
                </a:xfrm>
                <a:custGeom>
                  <a:avLst/>
                  <a:gdLst>
                    <a:gd name="T0" fmla="*/ 0 w 40"/>
                    <a:gd name="T1" fmla="*/ 0 h 57"/>
                    <a:gd name="T2" fmla="*/ 11 w 40"/>
                    <a:gd name="T3" fmla="*/ 0 h 57"/>
                    <a:gd name="T4" fmla="*/ 11 w 40"/>
                    <a:gd name="T5" fmla="*/ 19 h 57"/>
                    <a:gd name="T6" fmla="*/ 25 w 40"/>
                    <a:gd name="T7" fmla="*/ 0 h 57"/>
                    <a:gd name="T8" fmla="*/ 38 w 40"/>
                    <a:gd name="T9" fmla="*/ 0 h 57"/>
                    <a:gd name="T10" fmla="*/ 19 w 40"/>
                    <a:gd name="T11" fmla="*/ 26 h 57"/>
                    <a:gd name="T12" fmla="*/ 40 w 40"/>
                    <a:gd name="T13" fmla="*/ 57 h 57"/>
                    <a:gd name="T14" fmla="*/ 27 w 40"/>
                    <a:gd name="T15" fmla="*/ 57 h 57"/>
                    <a:gd name="T16" fmla="*/ 11 w 40"/>
                    <a:gd name="T17" fmla="*/ 32 h 57"/>
                    <a:gd name="T18" fmla="*/ 11 w 40"/>
                    <a:gd name="T19" fmla="*/ 57 h 57"/>
                    <a:gd name="T20" fmla="*/ 0 w 40"/>
                    <a:gd name="T21" fmla="*/ 57 h 57"/>
                    <a:gd name="T22" fmla="*/ 0 w 40"/>
                    <a:gd name="T23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0" h="57">
                      <a:moveTo>
                        <a:pt x="0" y="0"/>
                      </a:moveTo>
                      <a:lnTo>
                        <a:pt x="11" y="0"/>
                      </a:lnTo>
                      <a:lnTo>
                        <a:pt x="11" y="19"/>
                      </a:lnTo>
                      <a:lnTo>
                        <a:pt x="25" y="0"/>
                      </a:lnTo>
                      <a:lnTo>
                        <a:pt x="38" y="0"/>
                      </a:lnTo>
                      <a:lnTo>
                        <a:pt x="19" y="26"/>
                      </a:lnTo>
                      <a:lnTo>
                        <a:pt x="40" y="57"/>
                      </a:lnTo>
                      <a:lnTo>
                        <a:pt x="27" y="57"/>
                      </a:lnTo>
                      <a:lnTo>
                        <a:pt x="11" y="32"/>
                      </a:lnTo>
                      <a:lnTo>
                        <a:pt x="11" y="57"/>
                      </a:lnTo>
                      <a:lnTo>
                        <a:pt x="0" y="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36" name="Freeform 237">
                  <a:extLst>
                    <a:ext uri="{FF2B5EF4-FFF2-40B4-BE49-F238E27FC236}">
                      <a16:creationId xmlns:a16="http://schemas.microsoft.com/office/drawing/2014/main" id="{A2C64777-2DAA-166A-BD78-1D4E6F883E1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030093" y="1635829"/>
                  <a:ext cx="176831" cy="185978"/>
                </a:xfrm>
                <a:custGeom>
                  <a:avLst/>
                  <a:gdLst>
                    <a:gd name="T0" fmla="*/ 14 w 28"/>
                    <a:gd name="T1" fmla="*/ 0 h 29"/>
                    <a:gd name="T2" fmla="*/ 24 w 28"/>
                    <a:gd name="T3" fmla="*/ 4 h 29"/>
                    <a:gd name="T4" fmla="*/ 28 w 28"/>
                    <a:gd name="T5" fmla="*/ 14 h 29"/>
                    <a:gd name="T6" fmla="*/ 24 w 28"/>
                    <a:gd name="T7" fmla="*/ 24 h 29"/>
                    <a:gd name="T8" fmla="*/ 14 w 28"/>
                    <a:gd name="T9" fmla="*/ 29 h 29"/>
                    <a:gd name="T10" fmla="*/ 4 w 28"/>
                    <a:gd name="T11" fmla="*/ 24 h 29"/>
                    <a:gd name="T12" fmla="*/ 0 w 28"/>
                    <a:gd name="T13" fmla="*/ 14 h 29"/>
                    <a:gd name="T14" fmla="*/ 2 w 28"/>
                    <a:gd name="T15" fmla="*/ 7 h 29"/>
                    <a:gd name="T16" fmla="*/ 7 w 28"/>
                    <a:gd name="T17" fmla="*/ 2 h 29"/>
                    <a:gd name="T18" fmla="*/ 14 w 28"/>
                    <a:gd name="T19" fmla="*/ 0 h 29"/>
                    <a:gd name="T20" fmla="*/ 14 w 28"/>
                    <a:gd name="T21" fmla="*/ 5 h 29"/>
                    <a:gd name="T22" fmla="*/ 7 w 28"/>
                    <a:gd name="T23" fmla="*/ 8 h 29"/>
                    <a:gd name="T24" fmla="*/ 5 w 28"/>
                    <a:gd name="T25" fmla="*/ 14 h 29"/>
                    <a:gd name="T26" fmla="*/ 8 w 28"/>
                    <a:gd name="T27" fmla="*/ 21 h 29"/>
                    <a:gd name="T28" fmla="*/ 14 w 28"/>
                    <a:gd name="T29" fmla="*/ 23 h 29"/>
                    <a:gd name="T30" fmla="*/ 20 w 28"/>
                    <a:gd name="T31" fmla="*/ 21 h 29"/>
                    <a:gd name="T32" fmla="*/ 23 w 28"/>
                    <a:gd name="T33" fmla="*/ 14 h 29"/>
                    <a:gd name="T34" fmla="*/ 20 w 28"/>
                    <a:gd name="T35" fmla="*/ 8 h 29"/>
                    <a:gd name="T36" fmla="*/ 14 w 28"/>
                    <a:gd name="T37" fmla="*/ 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" h="29">
                      <a:moveTo>
                        <a:pt x="14" y="0"/>
                      </a:moveTo>
                      <a:cubicBezTo>
                        <a:pt x="18" y="0"/>
                        <a:pt x="21" y="1"/>
                        <a:pt x="24" y="4"/>
                      </a:cubicBezTo>
                      <a:cubicBezTo>
                        <a:pt x="27" y="7"/>
                        <a:pt x="28" y="10"/>
                        <a:pt x="28" y="14"/>
                      </a:cubicBezTo>
                      <a:cubicBezTo>
                        <a:pt x="28" y="18"/>
                        <a:pt x="27" y="22"/>
                        <a:pt x="24" y="24"/>
                      </a:cubicBezTo>
                      <a:cubicBezTo>
                        <a:pt x="21" y="27"/>
                        <a:pt x="18" y="29"/>
                        <a:pt x="14" y="29"/>
                      </a:cubicBezTo>
                      <a:cubicBezTo>
                        <a:pt x="10" y="29"/>
                        <a:pt x="6" y="27"/>
                        <a:pt x="4" y="24"/>
                      </a:cubicBezTo>
                      <a:cubicBezTo>
                        <a:pt x="1" y="21"/>
                        <a:pt x="0" y="18"/>
                        <a:pt x="0" y="14"/>
                      </a:cubicBezTo>
                      <a:cubicBezTo>
                        <a:pt x="0" y="12"/>
                        <a:pt x="0" y="9"/>
                        <a:pt x="2" y="7"/>
                      </a:cubicBezTo>
                      <a:cubicBezTo>
                        <a:pt x="3" y="5"/>
                        <a:pt x="4" y="3"/>
                        <a:pt x="7" y="2"/>
                      </a:cubicBezTo>
                      <a:cubicBezTo>
                        <a:pt x="9" y="1"/>
                        <a:pt x="11" y="0"/>
                        <a:pt x="14" y="0"/>
                      </a:cubicBezTo>
                      <a:moveTo>
                        <a:pt x="14" y="5"/>
                      </a:moveTo>
                      <a:cubicBezTo>
                        <a:pt x="11" y="5"/>
                        <a:pt x="9" y="6"/>
                        <a:pt x="7" y="8"/>
                      </a:cubicBezTo>
                      <a:cubicBezTo>
                        <a:pt x="6" y="9"/>
                        <a:pt x="5" y="12"/>
                        <a:pt x="5" y="14"/>
                      </a:cubicBezTo>
                      <a:cubicBezTo>
                        <a:pt x="5" y="17"/>
                        <a:pt x="6" y="20"/>
                        <a:pt x="8" y="21"/>
                      </a:cubicBezTo>
                      <a:cubicBezTo>
                        <a:pt x="10" y="23"/>
                        <a:pt x="12" y="23"/>
                        <a:pt x="14" y="23"/>
                      </a:cubicBezTo>
                      <a:cubicBezTo>
                        <a:pt x="16" y="23"/>
                        <a:pt x="18" y="23"/>
                        <a:pt x="20" y="21"/>
                      </a:cubicBezTo>
                      <a:cubicBezTo>
                        <a:pt x="22" y="19"/>
                        <a:pt x="23" y="17"/>
                        <a:pt x="23" y="14"/>
                      </a:cubicBezTo>
                      <a:cubicBezTo>
                        <a:pt x="23" y="12"/>
                        <a:pt x="22" y="9"/>
                        <a:pt x="20" y="8"/>
                      </a:cubicBezTo>
                      <a:cubicBezTo>
                        <a:pt x="18" y="6"/>
                        <a:pt x="16" y="5"/>
                        <a:pt x="14" y="5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37" name="Freeform 238">
                  <a:extLst>
                    <a:ext uri="{FF2B5EF4-FFF2-40B4-BE49-F238E27FC236}">
                      <a16:creationId xmlns:a16="http://schemas.microsoft.com/office/drawing/2014/main" id="{23191759-792B-8C5F-9B9A-DFFA402F6B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8267" y="1641926"/>
                  <a:ext cx="201221" cy="173783"/>
                </a:xfrm>
                <a:custGeom>
                  <a:avLst/>
                  <a:gdLst>
                    <a:gd name="T0" fmla="*/ 8 w 66"/>
                    <a:gd name="T1" fmla="*/ 0 h 57"/>
                    <a:gd name="T2" fmla="*/ 18 w 66"/>
                    <a:gd name="T3" fmla="*/ 0 h 57"/>
                    <a:gd name="T4" fmla="*/ 33 w 66"/>
                    <a:gd name="T5" fmla="*/ 40 h 57"/>
                    <a:gd name="T6" fmla="*/ 45 w 66"/>
                    <a:gd name="T7" fmla="*/ 0 h 57"/>
                    <a:gd name="T8" fmla="*/ 56 w 66"/>
                    <a:gd name="T9" fmla="*/ 0 h 57"/>
                    <a:gd name="T10" fmla="*/ 66 w 66"/>
                    <a:gd name="T11" fmla="*/ 57 h 57"/>
                    <a:gd name="T12" fmla="*/ 56 w 66"/>
                    <a:gd name="T13" fmla="*/ 57 h 57"/>
                    <a:gd name="T14" fmla="*/ 50 w 66"/>
                    <a:gd name="T15" fmla="*/ 21 h 57"/>
                    <a:gd name="T16" fmla="*/ 37 w 66"/>
                    <a:gd name="T17" fmla="*/ 57 h 57"/>
                    <a:gd name="T18" fmla="*/ 27 w 66"/>
                    <a:gd name="T19" fmla="*/ 57 h 57"/>
                    <a:gd name="T20" fmla="*/ 16 w 66"/>
                    <a:gd name="T21" fmla="*/ 21 h 57"/>
                    <a:gd name="T22" fmla="*/ 10 w 66"/>
                    <a:gd name="T23" fmla="*/ 57 h 57"/>
                    <a:gd name="T24" fmla="*/ 0 w 66"/>
                    <a:gd name="T25" fmla="*/ 57 h 57"/>
                    <a:gd name="T26" fmla="*/ 8 w 66"/>
                    <a:gd name="T27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6" h="57">
                      <a:moveTo>
                        <a:pt x="8" y="0"/>
                      </a:moveTo>
                      <a:lnTo>
                        <a:pt x="18" y="0"/>
                      </a:lnTo>
                      <a:lnTo>
                        <a:pt x="33" y="40"/>
                      </a:lnTo>
                      <a:lnTo>
                        <a:pt x="45" y="0"/>
                      </a:lnTo>
                      <a:lnTo>
                        <a:pt x="56" y="0"/>
                      </a:lnTo>
                      <a:lnTo>
                        <a:pt x="66" y="57"/>
                      </a:lnTo>
                      <a:lnTo>
                        <a:pt x="56" y="57"/>
                      </a:lnTo>
                      <a:lnTo>
                        <a:pt x="50" y="21"/>
                      </a:lnTo>
                      <a:lnTo>
                        <a:pt x="37" y="57"/>
                      </a:lnTo>
                      <a:lnTo>
                        <a:pt x="27" y="57"/>
                      </a:lnTo>
                      <a:lnTo>
                        <a:pt x="16" y="21"/>
                      </a:lnTo>
                      <a:lnTo>
                        <a:pt x="10" y="57"/>
                      </a:lnTo>
                      <a:lnTo>
                        <a:pt x="0" y="57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38" name="Freeform 239">
                  <a:extLst>
                    <a:ext uri="{FF2B5EF4-FFF2-40B4-BE49-F238E27FC236}">
                      <a16:creationId xmlns:a16="http://schemas.microsoft.com/office/drawing/2014/main" id="{45DADCF8-DBD7-F90B-6BC6-798E5031A5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56927" y="1641926"/>
                  <a:ext cx="118905" cy="173783"/>
                </a:xfrm>
                <a:custGeom>
                  <a:avLst/>
                  <a:gdLst>
                    <a:gd name="T0" fmla="*/ 0 w 39"/>
                    <a:gd name="T1" fmla="*/ 0 h 57"/>
                    <a:gd name="T2" fmla="*/ 39 w 39"/>
                    <a:gd name="T3" fmla="*/ 0 h 57"/>
                    <a:gd name="T4" fmla="*/ 39 w 39"/>
                    <a:gd name="T5" fmla="*/ 57 h 57"/>
                    <a:gd name="T6" fmla="*/ 29 w 39"/>
                    <a:gd name="T7" fmla="*/ 57 h 57"/>
                    <a:gd name="T8" fmla="*/ 29 w 39"/>
                    <a:gd name="T9" fmla="*/ 9 h 57"/>
                    <a:gd name="T10" fmla="*/ 10 w 39"/>
                    <a:gd name="T11" fmla="*/ 9 h 57"/>
                    <a:gd name="T12" fmla="*/ 10 w 39"/>
                    <a:gd name="T13" fmla="*/ 57 h 57"/>
                    <a:gd name="T14" fmla="*/ 0 w 39"/>
                    <a:gd name="T15" fmla="*/ 57 h 57"/>
                    <a:gd name="T16" fmla="*/ 0 w 39"/>
                    <a:gd name="T17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57">
                      <a:moveTo>
                        <a:pt x="0" y="0"/>
                      </a:moveTo>
                      <a:lnTo>
                        <a:pt x="39" y="0"/>
                      </a:lnTo>
                      <a:lnTo>
                        <a:pt x="39" y="57"/>
                      </a:lnTo>
                      <a:lnTo>
                        <a:pt x="29" y="57"/>
                      </a:lnTo>
                      <a:lnTo>
                        <a:pt x="29" y="9"/>
                      </a:lnTo>
                      <a:lnTo>
                        <a:pt x="10" y="9"/>
                      </a:lnTo>
                      <a:lnTo>
                        <a:pt x="10" y="57"/>
                      </a:lnTo>
                      <a:lnTo>
                        <a:pt x="0" y="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39" name="Freeform 240">
                  <a:extLst>
                    <a:ext uri="{FF2B5EF4-FFF2-40B4-BE49-F238E27FC236}">
                      <a16:creationId xmlns:a16="http://schemas.microsoft.com/office/drawing/2014/main" id="{DD238DF5-E066-1959-4FB1-F86EF34ECE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03270" y="1641926"/>
                  <a:ext cx="164636" cy="173783"/>
                </a:xfrm>
                <a:custGeom>
                  <a:avLst/>
                  <a:gdLst>
                    <a:gd name="T0" fmla="*/ 41 w 54"/>
                    <a:gd name="T1" fmla="*/ 57 h 57"/>
                    <a:gd name="T2" fmla="*/ 27 w 54"/>
                    <a:gd name="T3" fmla="*/ 15 h 57"/>
                    <a:gd name="T4" fmla="*/ 10 w 54"/>
                    <a:gd name="T5" fmla="*/ 57 h 57"/>
                    <a:gd name="T6" fmla="*/ 0 w 54"/>
                    <a:gd name="T7" fmla="*/ 57 h 57"/>
                    <a:gd name="T8" fmla="*/ 20 w 54"/>
                    <a:gd name="T9" fmla="*/ 0 h 57"/>
                    <a:gd name="T10" fmla="*/ 31 w 54"/>
                    <a:gd name="T11" fmla="*/ 0 h 57"/>
                    <a:gd name="T12" fmla="*/ 54 w 54"/>
                    <a:gd name="T13" fmla="*/ 57 h 57"/>
                    <a:gd name="T14" fmla="*/ 41 w 54"/>
                    <a:gd name="T15" fmla="*/ 57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" h="57">
                      <a:moveTo>
                        <a:pt x="41" y="57"/>
                      </a:moveTo>
                      <a:lnTo>
                        <a:pt x="27" y="15"/>
                      </a:lnTo>
                      <a:lnTo>
                        <a:pt x="10" y="57"/>
                      </a:lnTo>
                      <a:lnTo>
                        <a:pt x="0" y="57"/>
                      </a:lnTo>
                      <a:lnTo>
                        <a:pt x="20" y="0"/>
                      </a:lnTo>
                      <a:lnTo>
                        <a:pt x="31" y="0"/>
                      </a:lnTo>
                      <a:lnTo>
                        <a:pt x="54" y="57"/>
                      </a:lnTo>
                      <a:lnTo>
                        <a:pt x="41" y="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40" name="Freeform 241">
                  <a:extLst>
                    <a:ext uri="{FF2B5EF4-FFF2-40B4-BE49-F238E27FC236}">
                      <a16:creationId xmlns:a16="http://schemas.microsoft.com/office/drawing/2014/main" id="{6B214BE4-5856-9365-B290-8DA376402D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86198" y="1641926"/>
                  <a:ext cx="94514" cy="173783"/>
                </a:xfrm>
                <a:custGeom>
                  <a:avLst/>
                  <a:gdLst>
                    <a:gd name="T0" fmla="*/ 0 w 31"/>
                    <a:gd name="T1" fmla="*/ 0 h 57"/>
                    <a:gd name="T2" fmla="*/ 31 w 31"/>
                    <a:gd name="T3" fmla="*/ 0 h 57"/>
                    <a:gd name="T4" fmla="*/ 31 w 31"/>
                    <a:gd name="T5" fmla="*/ 11 h 57"/>
                    <a:gd name="T6" fmla="*/ 10 w 31"/>
                    <a:gd name="T7" fmla="*/ 11 h 57"/>
                    <a:gd name="T8" fmla="*/ 10 w 31"/>
                    <a:gd name="T9" fmla="*/ 21 h 57"/>
                    <a:gd name="T10" fmla="*/ 31 w 31"/>
                    <a:gd name="T11" fmla="*/ 21 h 57"/>
                    <a:gd name="T12" fmla="*/ 31 w 31"/>
                    <a:gd name="T13" fmla="*/ 32 h 57"/>
                    <a:gd name="T14" fmla="*/ 10 w 31"/>
                    <a:gd name="T15" fmla="*/ 32 h 57"/>
                    <a:gd name="T16" fmla="*/ 10 w 31"/>
                    <a:gd name="T17" fmla="*/ 46 h 57"/>
                    <a:gd name="T18" fmla="*/ 31 w 31"/>
                    <a:gd name="T19" fmla="*/ 46 h 57"/>
                    <a:gd name="T20" fmla="*/ 31 w 31"/>
                    <a:gd name="T21" fmla="*/ 57 h 57"/>
                    <a:gd name="T22" fmla="*/ 0 w 31"/>
                    <a:gd name="T23" fmla="*/ 57 h 57"/>
                    <a:gd name="T24" fmla="*/ 0 w 31"/>
                    <a:gd name="T25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1" h="5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1"/>
                      </a:lnTo>
                      <a:lnTo>
                        <a:pt x="10" y="11"/>
                      </a:lnTo>
                      <a:lnTo>
                        <a:pt x="10" y="21"/>
                      </a:lnTo>
                      <a:lnTo>
                        <a:pt x="31" y="21"/>
                      </a:lnTo>
                      <a:lnTo>
                        <a:pt x="31" y="32"/>
                      </a:lnTo>
                      <a:lnTo>
                        <a:pt x="10" y="32"/>
                      </a:lnTo>
                      <a:lnTo>
                        <a:pt x="10" y="46"/>
                      </a:lnTo>
                      <a:lnTo>
                        <a:pt x="31" y="46"/>
                      </a:lnTo>
                      <a:lnTo>
                        <a:pt x="31" y="57"/>
                      </a:lnTo>
                      <a:lnTo>
                        <a:pt x="0" y="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41" name="Freeform 242">
                  <a:extLst>
                    <a:ext uri="{FF2B5EF4-FFF2-40B4-BE49-F238E27FC236}">
                      <a16:creationId xmlns:a16="http://schemas.microsoft.com/office/drawing/2014/main" id="{6652FCD6-D4C9-6FC6-4A2D-CC1D1DA8F3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4248" y="1641926"/>
                  <a:ext cx="118905" cy="173783"/>
                </a:xfrm>
                <a:custGeom>
                  <a:avLst/>
                  <a:gdLst>
                    <a:gd name="T0" fmla="*/ 0 w 39"/>
                    <a:gd name="T1" fmla="*/ 0 h 57"/>
                    <a:gd name="T2" fmla="*/ 10 w 39"/>
                    <a:gd name="T3" fmla="*/ 0 h 57"/>
                    <a:gd name="T4" fmla="*/ 10 w 39"/>
                    <a:gd name="T5" fmla="*/ 19 h 57"/>
                    <a:gd name="T6" fmla="*/ 25 w 39"/>
                    <a:gd name="T7" fmla="*/ 0 h 57"/>
                    <a:gd name="T8" fmla="*/ 37 w 39"/>
                    <a:gd name="T9" fmla="*/ 0 h 57"/>
                    <a:gd name="T10" fmla="*/ 18 w 39"/>
                    <a:gd name="T11" fmla="*/ 26 h 57"/>
                    <a:gd name="T12" fmla="*/ 39 w 39"/>
                    <a:gd name="T13" fmla="*/ 57 h 57"/>
                    <a:gd name="T14" fmla="*/ 27 w 39"/>
                    <a:gd name="T15" fmla="*/ 57 h 57"/>
                    <a:gd name="T16" fmla="*/ 10 w 39"/>
                    <a:gd name="T17" fmla="*/ 32 h 57"/>
                    <a:gd name="T18" fmla="*/ 10 w 39"/>
                    <a:gd name="T19" fmla="*/ 57 h 57"/>
                    <a:gd name="T20" fmla="*/ 0 w 39"/>
                    <a:gd name="T21" fmla="*/ 57 h 57"/>
                    <a:gd name="T22" fmla="*/ 0 w 39"/>
                    <a:gd name="T23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9" h="57">
                      <a:moveTo>
                        <a:pt x="0" y="0"/>
                      </a:moveTo>
                      <a:lnTo>
                        <a:pt x="10" y="0"/>
                      </a:lnTo>
                      <a:lnTo>
                        <a:pt x="10" y="19"/>
                      </a:lnTo>
                      <a:lnTo>
                        <a:pt x="25" y="0"/>
                      </a:lnTo>
                      <a:lnTo>
                        <a:pt x="37" y="0"/>
                      </a:lnTo>
                      <a:lnTo>
                        <a:pt x="18" y="26"/>
                      </a:lnTo>
                      <a:lnTo>
                        <a:pt x="39" y="57"/>
                      </a:lnTo>
                      <a:lnTo>
                        <a:pt x="27" y="57"/>
                      </a:lnTo>
                      <a:lnTo>
                        <a:pt x="10" y="32"/>
                      </a:lnTo>
                      <a:lnTo>
                        <a:pt x="10" y="57"/>
                      </a:lnTo>
                      <a:lnTo>
                        <a:pt x="0" y="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42" name="Freeform 243">
                  <a:extLst>
                    <a:ext uri="{FF2B5EF4-FFF2-40B4-BE49-F238E27FC236}">
                      <a16:creationId xmlns:a16="http://schemas.microsoft.com/office/drawing/2014/main" id="{F6781D0B-6899-7237-2967-2E3CC3E57E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1446" y="1635829"/>
                  <a:ext cx="167686" cy="185978"/>
                </a:xfrm>
                <a:custGeom>
                  <a:avLst/>
                  <a:gdLst>
                    <a:gd name="T0" fmla="*/ 26 w 26"/>
                    <a:gd name="T1" fmla="*/ 5 h 29"/>
                    <a:gd name="T2" fmla="*/ 22 w 26"/>
                    <a:gd name="T3" fmla="*/ 9 h 29"/>
                    <a:gd name="T4" fmla="*/ 14 w 26"/>
                    <a:gd name="T5" fmla="*/ 5 h 29"/>
                    <a:gd name="T6" fmla="*/ 8 w 26"/>
                    <a:gd name="T7" fmla="*/ 8 h 29"/>
                    <a:gd name="T8" fmla="*/ 5 w 26"/>
                    <a:gd name="T9" fmla="*/ 14 h 29"/>
                    <a:gd name="T10" fmla="*/ 6 w 26"/>
                    <a:gd name="T11" fmla="*/ 19 h 29"/>
                    <a:gd name="T12" fmla="*/ 9 w 26"/>
                    <a:gd name="T13" fmla="*/ 22 h 29"/>
                    <a:gd name="T14" fmla="*/ 14 w 26"/>
                    <a:gd name="T15" fmla="*/ 24 h 29"/>
                    <a:gd name="T16" fmla="*/ 18 w 26"/>
                    <a:gd name="T17" fmla="*/ 23 h 29"/>
                    <a:gd name="T18" fmla="*/ 22 w 26"/>
                    <a:gd name="T19" fmla="*/ 20 h 29"/>
                    <a:gd name="T20" fmla="*/ 26 w 26"/>
                    <a:gd name="T21" fmla="*/ 23 h 29"/>
                    <a:gd name="T22" fmla="*/ 20 w 26"/>
                    <a:gd name="T23" fmla="*/ 27 h 29"/>
                    <a:gd name="T24" fmla="*/ 14 w 26"/>
                    <a:gd name="T25" fmla="*/ 29 h 29"/>
                    <a:gd name="T26" fmla="*/ 4 w 26"/>
                    <a:gd name="T27" fmla="*/ 24 h 29"/>
                    <a:gd name="T28" fmla="*/ 0 w 26"/>
                    <a:gd name="T29" fmla="*/ 14 h 29"/>
                    <a:gd name="T30" fmla="*/ 2 w 26"/>
                    <a:gd name="T31" fmla="*/ 7 h 29"/>
                    <a:gd name="T32" fmla="*/ 7 w 26"/>
                    <a:gd name="T33" fmla="*/ 2 h 29"/>
                    <a:gd name="T34" fmla="*/ 14 w 26"/>
                    <a:gd name="T35" fmla="*/ 0 h 29"/>
                    <a:gd name="T36" fmla="*/ 21 w 26"/>
                    <a:gd name="T37" fmla="*/ 1 h 29"/>
                    <a:gd name="T38" fmla="*/ 26 w 26"/>
                    <a:gd name="T39" fmla="*/ 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6" h="29">
                      <a:moveTo>
                        <a:pt x="26" y="5"/>
                      </a:move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0" y="6"/>
                        <a:pt x="17" y="5"/>
                        <a:pt x="14" y="5"/>
                      </a:cubicBezTo>
                      <a:cubicBezTo>
                        <a:pt x="12" y="5"/>
                        <a:pt x="9" y="6"/>
                        <a:pt x="8" y="8"/>
                      </a:cubicBezTo>
                      <a:cubicBezTo>
                        <a:pt x="6" y="9"/>
                        <a:pt x="5" y="12"/>
                        <a:pt x="5" y="14"/>
                      </a:cubicBezTo>
                      <a:cubicBezTo>
                        <a:pt x="5" y="16"/>
                        <a:pt x="5" y="18"/>
                        <a:pt x="6" y="19"/>
                      </a:cubicBezTo>
                      <a:cubicBezTo>
                        <a:pt x="7" y="20"/>
                        <a:pt x="8" y="22"/>
                        <a:pt x="9" y="22"/>
                      </a:cubicBezTo>
                      <a:cubicBezTo>
                        <a:pt x="11" y="23"/>
                        <a:pt x="12" y="24"/>
                        <a:pt x="14" y="24"/>
                      </a:cubicBezTo>
                      <a:cubicBezTo>
                        <a:pt x="16" y="24"/>
                        <a:pt x="17" y="23"/>
                        <a:pt x="18" y="23"/>
                      </a:cubicBezTo>
                      <a:cubicBezTo>
                        <a:pt x="20" y="22"/>
                        <a:pt x="21" y="21"/>
                        <a:pt x="22" y="20"/>
                      </a:cubicBez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4" y="25"/>
                        <a:pt x="22" y="27"/>
                        <a:pt x="20" y="27"/>
                      </a:cubicBezTo>
                      <a:cubicBezTo>
                        <a:pt x="18" y="28"/>
                        <a:pt x="16" y="29"/>
                        <a:pt x="14" y="29"/>
                      </a:cubicBezTo>
                      <a:cubicBezTo>
                        <a:pt x="10" y="29"/>
                        <a:pt x="6" y="27"/>
                        <a:pt x="4" y="24"/>
                      </a:cubicBezTo>
                      <a:cubicBezTo>
                        <a:pt x="1" y="22"/>
                        <a:pt x="0" y="18"/>
                        <a:pt x="0" y="14"/>
                      </a:cubicBezTo>
                      <a:cubicBezTo>
                        <a:pt x="0" y="11"/>
                        <a:pt x="0" y="9"/>
                        <a:pt x="2" y="7"/>
                      </a:cubicBezTo>
                      <a:cubicBezTo>
                        <a:pt x="3" y="5"/>
                        <a:pt x="5" y="3"/>
                        <a:pt x="7" y="2"/>
                      </a:cubicBezTo>
                      <a:cubicBezTo>
                        <a:pt x="9" y="1"/>
                        <a:pt x="12" y="0"/>
                        <a:pt x="14" y="0"/>
                      </a:cubicBezTo>
                      <a:cubicBezTo>
                        <a:pt x="16" y="0"/>
                        <a:pt x="19" y="0"/>
                        <a:pt x="21" y="1"/>
                      </a:cubicBezTo>
                      <a:cubicBezTo>
                        <a:pt x="23" y="2"/>
                        <a:pt x="25" y="4"/>
                        <a:pt x="26" y="5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43" name="Freeform 244">
                  <a:extLst>
                    <a:ext uri="{FF2B5EF4-FFF2-40B4-BE49-F238E27FC236}">
                      <a16:creationId xmlns:a16="http://schemas.microsoft.com/office/drawing/2014/main" id="{B7C62193-CC4F-E320-E358-BBD8068B1F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1448" y="1641926"/>
                  <a:ext cx="201221" cy="173783"/>
                </a:xfrm>
                <a:custGeom>
                  <a:avLst/>
                  <a:gdLst>
                    <a:gd name="T0" fmla="*/ 10 w 66"/>
                    <a:gd name="T1" fmla="*/ 0 h 57"/>
                    <a:gd name="T2" fmla="*/ 20 w 66"/>
                    <a:gd name="T3" fmla="*/ 0 h 57"/>
                    <a:gd name="T4" fmla="*/ 33 w 66"/>
                    <a:gd name="T5" fmla="*/ 40 h 57"/>
                    <a:gd name="T6" fmla="*/ 48 w 66"/>
                    <a:gd name="T7" fmla="*/ 0 h 57"/>
                    <a:gd name="T8" fmla="*/ 58 w 66"/>
                    <a:gd name="T9" fmla="*/ 0 h 57"/>
                    <a:gd name="T10" fmla="*/ 66 w 66"/>
                    <a:gd name="T11" fmla="*/ 57 h 57"/>
                    <a:gd name="T12" fmla="*/ 56 w 66"/>
                    <a:gd name="T13" fmla="*/ 57 h 57"/>
                    <a:gd name="T14" fmla="*/ 50 w 66"/>
                    <a:gd name="T15" fmla="*/ 21 h 57"/>
                    <a:gd name="T16" fmla="*/ 37 w 66"/>
                    <a:gd name="T17" fmla="*/ 57 h 57"/>
                    <a:gd name="T18" fmla="*/ 29 w 66"/>
                    <a:gd name="T19" fmla="*/ 57 h 57"/>
                    <a:gd name="T20" fmla="*/ 16 w 66"/>
                    <a:gd name="T21" fmla="*/ 21 h 57"/>
                    <a:gd name="T22" fmla="*/ 10 w 66"/>
                    <a:gd name="T23" fmla="*/ 57 h 57"/>
                    <a:gd name="T24" fmla="*/ 0 w 66"/>
                    <a:gd name="T25" fmla="*/ 57 h 57"/>
                    <a:gd name="T26" fmla="*/ 10 w 66"/>
                    <a:gd name="T27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6" h="57">
                      <a:moveTo>
                        <a:pt x="10" y="0"/>
                      </a:moveTo>
                      <a:lnTo>
                        <a:pt x="20" y="0"/>
                      </a:lnTo>
                      <a:lnTo>
                        <a:pt x="33" y="40"/>
                      </a:lnTo>
                      <a:lnTo>
                        <a:pt x="48" y="0"/>
                      </a:lnTo>
                      <a:lnTo>
                        <a:pt x="58" y="0"/>
                      </a:lnTo>
                      <a:lnTo>
                        <a:pt x="66" y="57"/>
                      </a:lnTo>
                      <a:lnTo>
                        <a:pt x="56" y="57"/>
                      </a:lnTo>
                      <a:lnTo>
                        <a:pt x="50" y="21"/>
                      </a:lnTo>
                      <a:lnTo>
                        <a:pt x="37" y="57"/>
                      </a:lnTo>
                      <a:lnTo>
                        <a:pt x="29" y="57"/>
                      </a:lnTo>
                      <a:lnTo>
                        <a:pt x="16" y="21"/>
                      </a:lnTo>
                      <a:lnTo>
                        <a:pt x="10" y="57"/>
                      </a:lnTo>
                      <a:lnTo>
                        <a:pt x="0" y="57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44" name="Freeform 245">
                  <a:extLst>
                    <a:ext uri="{FF2B5EF4-FFF2-40B4-BE49-F238E27FC236}">
                      <a16:creationId xmlns:a16="http://schemas.microsoft.com/office/drawing/2014/main" id="{CE69DAAA-E846-04AB-09AE-2B9B41795BC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24010" y="1635829"/>
                  <a:ext cx="176831" cy="185978"/>
                </a:xfrm>
                <a:custGeom>
                  <a:avLst/>
                  <a:gdLst>
                    <a:gd name="T0" fmla="*/ 14 w 28"/>
                    <a:gd name="T1" fmla="*/ 0 h 29"/>
                    <a:gd name="T2" fmla="*/ 24 w 28"/>
                    <a:gd name="T3" fmla="*/ 4 h 29"/>
                    <a:gd name="T4" fmla="*/ 28 w 28"/>
                    <a:gd name="T5" fmla="*/ 14 h 29"/>
                    <a:gd name="T6" fmla="*/ 24 w 28"/>
                    <a:gd name="T7" fmla="*/ 24 h 29"/>
                    <a:gd name="T8" fmla="*/ 14 w 28"/>
                    <a:gd name="T9" fmla="*/ 29 h 29"/>
                    <a:gd name="T10" fmla="*/ 4 w 28"/>
                    <a:gd name="T11" fmla="*/ 24 h 29"/>
                    <a:gd name="T12" fmla="*/ 0 w 28"/>
                    <a:gd name="T13" fmla="*/ 14 h 29"/>
                    <a:gd name="T14" fmla="*/ 2 w 28"/>
                    <a:gd name="T15" fmla="*/ 7 h 29"/>
                    <a:gd name="T16" fmla="*/ 7 w 28"/>
                    <a:gd name="T17" fmla="*/ 2 h 29"/>
                    <a:gd name="T18" fmla="*/ 14 w 28"/>
                    <a:gd name="T19" fmla="*/ 0 h 29"/>
                    <a:gd name="T20" fmla="*/ 14 w 28"/>
                    <a:gd name="T21" fmla="*/ 5 h 29"/>
                    <a:gd name="T22" fmla="*/ 8 w 28"/>
                    <a:gd name="T23" fmla="*/ 8 h 29"/>
                    <a:gd name="T24" fmla="*/ 5 w 28"/>
                    <a:gd name="T25" fmla="*/ 14 h 29"/>
                    <a:gd name="T26" fmla="*/ 8 w 28"/>
                    <a:gd name="T27" fmla="*/ 21 h 29"/>
                    <a:gd name="T28" fmla="*/ 14 w 28"/>
                    <a:gd name="T29" fmla="*/ 23 h 29"/>
                    <a:gd name="T30" fmla="*/ 20 w 28"/>
                    <a:gd name="T31" fmla="*/ 21 h 29"/>
                    <a:gd name="T32" fmla="*/ 23 w 28"/>
                    <a:gd name="T33" fmla="*/ 14 h 29"/>
                    <a:gd name="T34" fmla="*/ 20 w 28"/>
                    <a:gd name="T35" fmla="*/ 8 h 29"/>
                    <a:gd name="T36" fmla="*/ 14 w 28"/>
                    <a:gd name="T37" fmla="*/ 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" h="29">
                      <a:moveTo>
                        <a:pt x="14" y="0"/>
                      </a:moveTo>
                      <a:cubicBezTo>
                        <a:pt x="18" y="0"/>
                        <a:pt x="21" y="1"/>
                        <a:pt x="24" y="4"/>
                      </a:cubicBezTo>
                      <a:cubicBezTo>
                        <a:pt x="27" y="7"/>
                        <a:pt x="28" y="10"/>
                        <a:pt x="28" y="14"/>
                      </a:cubicBezTo>
                      <a:cubicBezTo>
                        <a:pt x="28" y="18"/>
                        <a:pt x="27" y="22"/>
                        <a:pt x="24" y="24"/>
                      </a:cubicBezTo>
                      <a:cubicBezTo>
                        <a:pt x="21" y="27"/>
                        <a:pt x="18" y="29"/>
                        <a:pt x="14" y="29"/>
                      </a:cubicBezTo>
                      <a:cubicBezTo>
                        <a:pt x="10" y="29"/>
                        <a:pt x="7" y="27"/>
                        <a:pt x="4" y="24"/>
                      </a:cubicBezTo>
                      <a:cubicBezTo>
                        <a:pt x="1" y="21"/>
                        <a:pt x="0" y="18"/>
                        <a:pt x="0" y="14"/>
                      </a:cubicBezTo>
                      <a:cubicBezTo>
                        <a:pt x="0" y="12"/>
                        <a:pt x="1" y="9"/>
                        <a:pt x="2" y="7"/>
                      </a:cubicBezTo>
                      <a:cubicBezTo>
                        <a:pt x="3" y="5"/>
                        <a:pt x="5" y="3"/>
                        <a:pt x="7" y="2"/>
                      </a:cubicBezTo>
                      <a:cubicBezTo>
                        <a:pt x="9" y="1"/>
                        <a:pt x="12" y="0"/>
                        <a:pt x="14" y="0"/>
                      </a:cubicBezTo>
                      <a:moveTo>
                        <a:pt x="14" y="5"/>
                      </a:moveTo>
                      <a:cubicBezTo>
                        <a:pt x="12" y="5"/>
                        <a:pt x="9" y="6"/>
                        <a:pt x="8" y="8"/>
                      </a:cubicBezTo>
                      <a:cubicBezTo>
                        <a:pt x="6" y="9"/>
                        <a:pt x="5" y="12"/>
                        <a:pt x="5" y="14"/>
                      </a:cubicBezTo>
                      <a:cubicBezTo>
                        <a:pt x="5" y="17"/>
                        <a:pt x="6" y="20"/>
                        <a:pt x="8" y="21"/>
                      </a:cubicBezTo>
                      <a:cubicBezTo>
                        <a:pt x="10" y="23"/>
                        <a:pt x="12" y="23"/>
                        <a:pt x="14" y="23"/>
                      </a:cubicBezTo>
                      <a:cubicBezTo>
                        <a:pt x="17" y="23"/>
                        <a:pt x="19" y="23"/>
                        <a:pt x="20" y="21"/>
                      </a:cubicBezTo>
                      <a:cubicBezTo>
                        <a:pt x="22" y="19"/>
                        <a:pt x="23" y="17"/>
                        <a:pt x="23" y="14"/>
                      </a:cubicBezTo>
                      <a:cubicBezTo>
                        <a:pt x="23" y="12"/>
                        <a:pt x="22" y="9"/>
                        <a:pt x="20" y="8"/>
                      </a:cubicBezTo>
                      <a:cubicBezTo>
                        <a:pt x="19" y="6"/>
                        <a:pt x="17" y="5"/>
                        <a:pt x="14" y="5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45" name="Freeform 246">
                  <a:extLst>
                    <a:ext uri="{FF2B5EF4-FFF2-40B4-BE49-F238E27FC236}">
                      <a16:creationId xmlns:a16="http://schemas.microsoft.com/office/drawing/2014/main" id="{2292B09A-EFF8-63E4-BB2E-DE4B368EB1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25232" y="1635829"/>
                  <a:ext cx="164636" cy="185978"/>
                </a:xfrm>
                <a:custGeom>
                  <a:avLst/>
                  <a:gdLst>
                    <a:gd name="T0" fmla="*/ 26 w 26"/>
                    <a:gd name="T1" fmla="*/ 5 h 29"/>
                    <a:gd name="T2" fmla="*/ 22 w 26"/>
                    <a:gd name="T3" fmla="*/ 9 h 29"/>
                    <a:gd name="T4" fmla="*/ 14 w 26"/>
                    <a:gd name="T5" fmla="*/ 5 h 29"/>
                    <a:gd name="T6" fmla="*/ 8 w 26"/>
                    <a:gd name="T7" fmla="*/ 8 h 29"/>
                    <a:gd name="T8" fmla="*/ 5 w 26"/>
                    <a:gd name="T9" fmla="*/ 14 h 29"/>
                    <a:gd name="T10" fmla="*/ 6 w 26"/>
                    <a:gd name="T11" fmla="*/ 19 h 29"/>
                    <a:gd name="T12" fmla="*/ 9 w 26"/>
                    <a:gd name="T13" fmla="*/ 22 h 29"/>
                    <a:gd name="T14" fmla="*/ 14 w 26"/>
                    <a:gd name="T15" fmla="*/ 24 h 29"/>
                    <a:gd name="T16" fmla="*/ 18 w 26"/>
                    <a:gd name="T17" fmla="*/ 23 h 29"/>
                    <a:gd name="T18" fmla="*/ 22 w 26"/>
                    <a:gd name="T19" fmla="*/ 20 h 29"/>
                    <a:gd name="T20" fmla="*/ 26 w 26"/>
                    <a:gd name="T21" fmla="*/ 23 h 29"/>
                    <a:gd name="T22" fmla="*/ 20 w 26"/>
                    <a:gd name="T23" fmla="*/ 27 h 29"/>
                    <a:gd name="T24" fmla="*/ 14 w 26"/>
                    <a:gd name="T25" fmla="*/ 29 h 29"/>
                    <a:gd name="T26" fmla="*/ 4 w 26"/>
                    <a:gd name="T27" fmla="*/ 24 h 29"/>
                    <a:gd name="T28" fmla="*/ 0 w 26"/>
                    <a:gd name="T29" fmla="*/ 14 h 29"/>
                    <a:gd name="T30" fmla="*/ 2 w 26"/>
                    <a:gd name="T31" fmla="*/ 7 h 29"/>
                    <a:gd name="T32" fmla="*/ 7 w 26"/>
                    <a:gd name="T33" fmla="*/ 2 h 29"/>
                    <a:gd name="T34" fmla="*/ 14 w 26"/>
                    <a:gd name="T35" fmla="*/ 0 h 29"/>
                    <a:gd name="T36" fmla="*/ 21 w 26"/>
                    <a:gd name="T37" fmla="*/ 1 h 29"/>
                    <a:gd name="T38" fmla="*/ 26 w 26"/>
                    <a:gd name="T39" fmla="*/ 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6" h="29">
                      <a:moveTo>
                        <a:pt x="26" y="5"/>
                      </a:move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0" y="6"/>
                        <a:pt x="17" y="5"/>
                        <a:pt x="14" y="5"/>
                      </a:cubicBezTo>
                      <a:cubicBezTo>
                        <a:pt x="12" y="5"/>
                        <a:pt x="9" y="6"/>
                        <a:pt x="8" y="8"/>
                      </a:cubicBezTo>
                      <a:cubicBezTo>
                        <a:pt x="6" y="9"/>
                        <a:pt x="5" y="12"/>
                        <a:pt x="5" y="14"/>
                      </a:cubicBezTo>
                      <a:cubicBezTo>
                        <a:pt x="5" y="16"/>
                        <a:pt x="5" y="18"/>
                        <a:pt x="6" y="19"/>
                      </a:cubicBezTo>
                      <a:cubicBezTo>
                        <a:pt x="7" y="20"/>
                        <a:pt x="8" y="22"/>
                        <a:pt x="9" y="22"/>
                      </a:cubicBezTo>
                      <a:cubicBezTo>
                        <a:pt x="11" y="23"/>
                        <a:pt x="12" y="24"/>
                        <a:pt x="14" y="24"/>
                      </a:cubicBezTo>
                      <a:cubicBezTo>
                        <a:pt x="16" y="24"/>
                        <a:pt x="17" y="23"/>
                        <a:pt x="18" y="23"/>
                      </a:cubicBezTo>
                      <a:cubicBezTo>
                        <a:pt x="20" y="22"/>
                        <a:pt x="21" y="21"/>
                        <a:pt x="22" y="20"/>
                      </a:cubicBez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4" y="25"/>
                        <a:pt x="22" y="27"/>
                        <a:pt x="20" y="27"/>
                      </a:cubicBezTo>
                      <a:cubicBezTo>
                        <a:pt x="18" y="28"/>
                        <a:pt x="16" y="29"/>
                        <a:pt x="14" y="29"/>
                      </a:cubicBezTo>
                      <a:cubicBezTo>
                        <a:pt x="10" y="29"/>
                        <a:pt x="6" y="27"/>
                        <a:pt x="4" y="24"/>
                      </a:cubicBezTo>
                      <a:cubicBezTo>
                        <a:pt x="1" y="22"/>
                        <a:pt x="0" y="18"/>
                        <a:pt x="0" y="14"/>
                      </a:cubicBezTo>
                      <a:cubicBezTo>
                        <a:pt x="0" y="11"/>
                        <a:pt x="0" y="9"/>
                        <a:pt x="2" y="7"/>
                      </a:cubicBezTo>
                      <a:cubicBezTo>
                        <a:pt x="3" y="5"/>
                        <a:pt x="5" y="3"/>
                        <a:pt x="7" y="2"/>
                      </a:cubicBezTo>
                      <a:cubicBezTo>
                        <a:pt x="9" y="1"/>
                        <a:pt x="12" y="0"/>
                        <a:pt x="14" y="0"/>
                      </a:cubicBezTo>
                      <a:cubicBezTo>
                        <a:pt x="16" y="0"/>
                        <a:pt x="19" y="0"/>
                        <a:pt x="21" y="1"/>
                      </a:cubicBezTo>
                      <a:cubicBezTo>
                        <a:pt x="23" y="2"/>
                        <a:pt x="25" y="4"/>
                        <a:pt x="26" y="5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46" name="Freeform 247">
                  <a:extLst>
                    <a:ext uri="{FF2B5EF4-FFF2-40B4-BE49-F238E27FC236}">
                      <a16:creationId xmlns:a16="http://schemas.microsoft.com/office/drawing/2014/main" id="{CC2B36C1-91D4-1C86-401A-63ED2655CD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23405" y="1641926"/>
                  <a:ext cx="118905" cy="173783"/>
                </a:xfrm>
                <a:custGeom>
                  <a:avLst/>
                  <a:gdLst>
                    <a:gd name="T0" fmla="*/ 0 w 39"/>
                    <a:gd name="T1" fmla="*/ 0 h 57"/>
                    <a:gd name="T2" fmla="*/ 10 w 39"/>
                    <a:gd name="T3" fmla="*/ 0 h 57"/>
                    <a:gd name="T4" fmla="*/ 10 w 39"/>
                    <a:gd name="T5" fmla="*/ 19 h 57"/>
                    <a:gd name="T6" fmla="*/ 25 w 39"/>
                    <a:gd name="T7" fmla="*/ 0 h 57"/>
                    <a:gd name="T8" fmla="*/ 37 w 39"/>
                    <a:gd name="T9" fmla="*/ 0 h 57"/>
                    <a:gd name="T10" fmla="*/ 19 w 39"/>
                    <a:gd name="T11" fmla="*/ 26 h 57"/>
                    <a:gd name="T12" fmla="*/ 39 w 39"/>
                    <a:gd name="T13" fmla="*/ 57 h 57"/>
                    <a:gd name="T14" fmla="*/ 27 w 39"/>
                    <a:gd name="T15" fmla="*/ 57 h 57"/>
                    <a:gd name="T16" fmla="*/ 10 w 39"/>
                    <a:gd name="T17" fmla="*/ 32 h 57"/>
                    <a:gd name="T18" fmla="*/ 10 w 39"/>
                    <a:gd name="T19" fmla="*/ 57 h 57"/>
                    <a:gd name="T20" fmla="*/ 0 w 39"/>
                    <a:gd name="T21" fmla="*/ 57 h 57"/>
                    <a:gd name="T22" fmla="*/ 0 w 39"/>
                    <a:gd name="T23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9" h="57">
                      <a:moveTo>
                        <a:pt x="0" y="0"/>
                      </a:moveTo>
                      <a:lnTo>
                        <a:pt x="10" y="0"/>
                      </a:lnTo>
                      <a:lnTo>
                        <a:pt x="10" y="19"/>
                      </a:lnTo>
                      <a:lnTo>
                        <a:pt x="25" y="0"/>
                      </a:lnTo>
                      <a:lnTo>
                        <a:pt x="37" y="0"/>
                      </a:lnTo>
                      <a:lnTo>
                        <a:pt x="19" y="26"/>
                      </a:lnTo>
                      <a:lnTo>
                        <a:pt x="39" y="57"/>
                      </a:lnTo>
                      <a:lnTo>
                        <a:pt x="27" y="57"/>
                      </a:lnTo>
                      <a:lnTo>
                        <a:pt x="10" y="32"/>
                      </a:lnTo>
                      <a:lnTo>
                        <a:pt x="10" y="57"/>
                      </a:lnTo>
                      <a:lnTo>
                        <a:pt x="0" y="5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47" name="Freeform 248">
                  <a:extLst>
                    <a:ext uri="{FF2B5EF4-FFF2-40B4-BE49-F238E27FC236}">
                      <a16:creationId xmlns:a16="http://schemas.microsoft.com/office/drawing/2014/main" id="{AFAF7ADB-0B6F-3994-E278-626645109F0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069748" y="1641926"/>
                  <a:ext cx="106709" cy="173783"/>
                </a:xfrm>
                <a:custGeom>
                  <a:avLst/>
                  <a:gdLst>
                    <a:gd name="T0" fmla="*/ 0 w 17"/>
                    <a:gd name="T1" fmla="*/ 27 h 27"/>
                    <a:gd name="T2" fmla="*/ 0 w 17"/>
                    <a:gd name="T3" fmla="*/ 0 h 27"/>
                    <a:gd name="T4" fmla="*/ 4 w 17"/>
                    <a:gd name="T5" fmla="*/ 0 h 27"/>
                    <a:gd name="T6" fmla="*/ 10 w 17"/>
                    <a:gd name="T7" fmla="*/ 0 h 27"/>
                    <a:gd name="T8" fmla="*/ 14 w 17"/>
                    <a:gd name="T9" fmla="*/ 3 h 27"/>
                    <a:gd name="T10" fmla="*/ 15 w 17"/>
                    <a:gd name="T11" fmla="*/ 7 h 27"/>
                    <a:gd name="T12" fmla="*/ 14 w 17"/>
                    <a:gd name="T13" fmla="*/ 9 h 27"/>
                    <a:gd name="T14" fmla="*/ 12 w 17"/>
                    <a:gd name="T15" fmla="*/ 12 h 27"/>
                    <a:gd name="T16" fmla="*/ 16 w 17"/>
                    <a:gd name="T17" fmla="*/ 15 h 27"/>
                    <a:gd name="T18" fmla="*/ 17 w 17"/>
                    <a:gd name="T19" fmla="*/ 19 h 27"/>
                    <a:gd name="T20" fmla="*/ 16 w 17"/>
                    <a:gd name="T21" fmla="*/ 23 h 27"/>
                    <a:gd name="T22" fmla="*/ 13 w 17"/>
                    <a:gd name="T23" fmla="*/ 26 h 27"/>
                    <a:gd name="T24" fmla="*/ 8 w 17"/>
                    <a:gd name="T25" fmla="*/ 27 h 27"/>
                    <a:gd name="T26" fmla="*/ 0 w 17"/>
                    <a:gd name="T27" fmla="*/ 27 h 27"/>
                    <a:gd name="T28" fmla="*/ 5 w 17"/>
                    <a:gd name="T29" fmla="*/ 5 h 27"/>
                    <a:gd name="T30" fmla="*/ 5 w 17"/>
                    <a:gd name="T31" fmla="*/ 10 h 27"/>
                    <a:gd name="T32" fmla="*/ 6 w 17"/>
                    <a:gd name="T33" fmla="*/ 10 h 27"/>
                    <a:gd name="T34" fmla="*/ 9 w 17"/>
                    <a:gd name="T35" fmla="*/ 9 h 27"/>
                    <a:gd name="T36" fmla="*/ 10 w 17"/>
                    <a:gd name="T37" fmla="*/ 7 h 27"/>
                    <a:gd name="T38" fmla="*/ 9 w 17"/>
                    <a:gd name="T39" fmla="*/ 5 h 27"/>
                    <a:gd name="T40" fmla="*/ 7 w 17"/>
                    <a:gd name="T41" fmla="*/ 5 h 27"/>
                    <a:gd name="T42" fmla="*/ 5 w 17"/>
                    <a:gd name="T43" fmla="*/ 5 h 27"/>
                    <a:gd name="T44" fmla="*/ 5 w 17"/>
                    <a:gd name="T45" fmla="*/ 15 h 27"/>
                    <a:gd name="T46" fmla="*/ 5 w 17"/>
                    <a:gd name="T47" fmla="*/ 22 h 27"/>
                    <a:gd name="T48" fmla="*/ 7 w 17"/>
                    <a:gd name="T49" fmla="*/ 22 h 27"/>
                    <a:gd name="T50" fmla="*/ 11 w 17"/>
                    <a:gd name="T51" fmla="*/ 21 h 27"/>
                    <a:gd name="T52" fmla="*/ 12 w 17"/>
                    <a:gd name="T53" fmla="*/ 19 h 27"/>
                    <a:gd name="T54" fmla="*/ 11 w 17"/>
                    <a:gd name="T55" fmla="*/ 16 h 27"/>
                    <a:gd name="T56" fmla="*/ 6 w 17"/>
                    <a:gd name="T57" fmla="*/ 15 h 27"/>
                    <a:gd name="T58" fmla="*/ 5 w 17"/>
                    <a:gd name="T59" fmla="*/ 15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7" h="27">
                      <a:moveTo>
                        <a:pt x="0" y="27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7" y="0"/>
                        <a:pt x="9" y="0"/>
                        <a:pt x="10" y="0"/>
                      </a:cubicBezTo>
                      <a:cubicBezTo>
                        <a:pt x="11" y="1"/>
                        <a:pt x="13" y="1"/>
                        <a:pt x="14" y="3"/>
                      </a:cubicBezTo>
                      <a:cubicBezTo>
                        <a:pt x="15" y="4"/>
                        <a:pt x="15" y="5"/>
                        <a:pt x="15" y="7"/>
                      </a:cubicBezTo>
                      <a:cubicBezTo>
                        <a:pt x="15" y="8"/>
                        <a:pt x="15" y="9"/>
                        <a:pt x="14" y="9"/>
                      </a:cubicBezTo>
                      <a:cubicBezTo>
                        <a:pt x="14" y="10"/>
                        <a:pt x="13" y="11"/>
                        <a:pt x="12" y="12"/>
                      </a:cubicBezTo>
                      <a:cubicBezTo>
                        <a:pt x="14" y="13"/>
                        <a:pt x="15" y="14"/>
                        <a:pt x="16" y="15"/>
                      </a:cubicBezTo>
                      <a:cubicBezTo>
                        <a:pt x="17" y="16"/>
                        <a:pt x="17" y="17"/>
                        <a:pt x="17" y="19"/>
                      </a:cubicBezTo>
                      <a:cubicBezTo>
                        <a:pt x="17" y="20"/>
                        <a:pt x="17" y="22"/>
                        <a:pt x="16" y="23"/>
                      </a:cubicBezTo>
                      <a:cubicBezTo>
                        <a:pt x="15" y="24"/>
                        <a:pt x="14" y="25"/>
                        <a:pt x="13" y="26"/>
                      </a:cubicBezTo>
                      <a:cubicBezTo>
                        <a:pt x="12" y="27"/>
                        <a:pt x="10" y="27"/>
                        <a:pt x="8" y="27"/>
                      </a:cubicBezTo>
                      <a:lnTo>
                        <a:pt x="0" y="27"/>
                      </a:lnTo>
                      <a:close/>
                      <a:moveTo>
                        <a:pt x="5" y="5"/>
                      </a:move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8" y="10"/>
                        <a:pt x="9" y="10"/>
                        <a:pt x="9" y="9"/>
                      </a:cubicBezTo>
                      <a:cubicBezTo>
                        <a:pt x="10" y="9"/>
                        <a:pt x="10" y="8"/>
                        <a:pt x="10" y="7"/>
                      </a:cubicBezTo>
                      <a:cubicBezTo>
                        <a:pt x="10" y="6"/>
                        <a:pt x="10" y="6"/>
                        <a:pt x="9" y="5"/>
                      </a:cubicBezTo>
                      <a:cubicBezTo>
                        <a:pt x="9" y="5"/>
                        <a:pt x="8" y="5"/>
                        <a:pt x="7" y="5"/>
                      </a:cubicBezTo>
                      <a:lnTo>
                        <a:pt x="5" y="5"/>
                      </a:lnTo>
                      <a:close/>
                      <a:moveTo>
                        <a:pt x="5" y="15"/>
                      </a:move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7" y="22"/>
                        <a:pt x="7" y="22"/>
                        <a:pt x="7" y="22"/>
                      </a:cubicBezTo>
                      <a:cubicBezTo>
                        <a:pt x="9" y="22"/>
                        <a:pt x="10" y="22"/>
                        <a:pt x="11" y="21"/>
                      </a:cubicBezTo>
                      <a:cubicBezTo>
                        <a:pt x="12" y="21"/>
                        <a:pt x="12" y="20"/>
                        <a:pt x="12" y="19"/>
                      </a:cubicBezTo>
                      <a:cubicBezTo>
                        <a:pt x="12" y="18"/>
                        <a:pt x="12" y="17"/>
                        <a:pt x="11" y="16"/>
                      </a:cubicBezTo>
                      <a:cubicBezTo>
                        <a:pt x="10" y="15"/>
                        <a:pt x="8" y="15"/>
                        <a:pt x="6" y="15"/>
                      </a:cubicBezTo>
                      <a:lnTo>
                        <a:pt x="5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48" name="Freeform 249">
                  <a:extLst>
                    <a:ext uri="{FF2B5EF4-FFF2-40B4-BE49-F238E27FC236}">
                      <a16:creationId xmlns:a16="http://schemas.microsoft.com/office/drawing/2014/main" id="{BFF713CD-A8F0-B63E-5D2C-264C1A7F2BA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09993" y="1641926"/>
                  <a:ext cx="164636" cy="173783"/>
                </a:xfrm>
                <a:custGeom>
                  <a:avLst/>
                  <a:gdLst>
                    <a:gd name="T0" fmla="*/ 0 w 26"/>
                    <a:gd name="T1" fmla="*/ 27 h 27"/>
                    <a:gd name="T2" fmla="*/ 0 w 26"/>
                    <a:gd name="T3" fmla="*/ 0 h 27"/>
                    <a:gd name="T4" fmla="*/ 5 w 26"/>
                    <a:gd name="T5" fmla="*/ 0 h 27"/>
                    <a:gd name="T6" fmla="*/ 5 w 26"/>
                    <a:gd name="T7" fmla="*/ 10 h 27"/>
                    <a:gd name="T8" fmla="*/ 6 w 26"/>
                    <a:gd name="T9" fmla="*/ 10 h 27"/>
                    <a:gd name="T10" fmla="*/ 12 w 26"/>
                    <a:gd name="T11" fmla="*/ 11 h 27"/>
                    <a:gd name="T12" fmla="*/ 15 w 26"/>
                    <a:gd name="T13" fmla="*/ 13 h 27"/>
                    <a:gd name="T14" fmla="*/ 17 w 26"/>
                    <a:gd name="T15" fmla="*/ 19 h 27"/>
                    <a:gd name="T16" fmla="*/ 16 w 26"/>
                    <a:gd name="T17" fmla="*/ 23 h 27"/>
                    <a:gd name="T18" fmla="*/ 13 w 26"/>
                    <a:gd name="T19" fmla="*/ 26 h 27"/>
                    <a:gd name="T20" fmla="*/ 8 w 26"/>
                    <a:gd name="T21" fmla="*/ 27 h 27"/>
                    <a:gd name="T22" fmla="*/ 0 w 26"/>
                    <a:gd name="T23" fmla="*/ 27 h 27"/>
                    <a:gd name="T24" fmla="*/ 5 w 26"/>
                    <a:gd name="T25" fmla="*/ 15 h 27"/>
                    <a:gd name="T26" fmla="*/ 5 w 26"/>
                    <a:gd name="T27" fmla="*/ 22 h 27"/>
                    <a:gd name="T28" fmla="*/ 7 w 26"/>
                    <a:gd name="T29" fmla="*/ 22 h 27"/>
                    <a:gd name="T30" fmla="*/ 11 w 26"/>
                    <a:gd name="T31" fmla="*/ 21 h 27"/>
                    <a:gd name="T32" fmla="*/ 12 w 26"/>
                    <a:gd name="T33" fmla="*/ 18 h 27"/>
                    <a:gd name="T34" fmla="*/ 6 w 26"/>
                    <a:gd name="T35" fmla="*/ 15 h 27"/>
                    <a:gd name="T36" fmla="*/ 5 w 26"/>
                    <a:gd name="T37" fmla="*/ 15 h 27"/>
                    <a:gd name="T38" fmla="*/ 21 w 26"/>
                    <a:gd name="T39" fmla="*/ 0 h 27"/>
                    <a:gd name="T40" fmla="*/ 26 w 26"/>
                    <a:gd name="T41" fmla="*/ 0 h 27"/>
                    <a:gd name="T42" fmla="*/ 26 w 26"/>
                    <a:gd name="T43" fmla="*/ 27 h 27"/>
                    <a:gd name="T44" fmla="*/ 21 w 26"/>
                    <a:gd name="T45" fmla="*/ 27 h 27"/>
                    <a:gd name="T46" fmla="*/ 21 w 26"/>
                    <a:gd name="T47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6" h="27">
                      <a:moveTo>
                        <a:pt x="0" y="27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8" y="10"/>
                        <a:pt x="10" y="10"/>
                        <a:pt x="12" y="11"/>
                      </a:cubicBezTo>
                      <a:cubicBezTo>
                        <a:pt x="13" y="11"/>
                        <a:pt x="14" y="12"/>
                        <a:pt x="15" y="13"/>
                      </a:cubicBezTo>
                      <a:cubicBezTo>
                        <a:pt x="16" y="15"/>
                        <a:pt x="17" y="17"/>
                        <a:pt x="17" y="19"/>
                      </a:cubicBezTo>
                      <a:cubicBezTo>
                        <a:pt x="17" y="20"/>
                        <a:pt x="17" y="22"/>
                        <a:pt x="16" y="23"/>
                      </a:cubicBezTo>
                      <a:cubicBezTo>
                        <a:pt x="15" y="25"/>
                        <a:pt x="14" y="25"/>
                        <a:pt x="13" y="26"/>
                      </a:cubicBezTo>
                      <a:cubicBezTo>
                        <a:pt x="11" y="27"/>
                        <a:pt x="10" y="27"/>
                        <a:pt x="8" y="27"/>
                      </a:cubicBezTo>
                      <a:lnTo>
                        <a:pt x="0" y="27"/>
                      </a:lnTo>
                      <a:close/>
                      <a:moveTo>
                        <a:pt x="5" y="15"/>
                      </a:move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7" y="22"/>
                        <a:pt x="7" y="22"/>
                        <a:pt x="7" y="22"/>
                      </a:cubicBezTo>
                      <a:cubicBezTo>
                        <a:pt x="9" y="22"/>
                        <a:pt x="10" y="22"/>
                        <a:pt x="11" y="21"/>
                      </a:cubicBezTo>
                      <a:cubicBezTo>
                        <a:pt x="12" y="21"/>
                        <a:pt x="12" y="20"/>
                        <a:pt x="12" y="18"/>
                      </a:cubicBezTo>
                      <a:cubicBezTo>
                        <a:pt x="12" y="16"/>
                        <a:pt x="10" y="15"/>
                        <a:pt x="6" y="15"/>
                      </a:cubicBezTo>
                      <a:lnTo>
                        <a:pt x="5" y="15"/>
                      </a:lnTo>
                      <a:close/>
                      <a:moveTo>
                        <a:pt x="21" y="0"/>
                      </a:move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6" y="27"/>
                        <a:pt x="26" y="27"/>
                        <a:pt x="26" y="27"/>
                      </a:cubicBezTo>
                      <a:cubicBezTo>
                        <a:pt x="21" y="27"/>
                        <a:pt x="21" y="27"/>
                        <a:pt x="21" y="27"/>
                      </a:cubicBez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49" name="Freeform 250">
                  <a:extLst>
                    <a:ext uri="{FF2B5EF4-FFF2-40B4-BE49-F238E27FC236}">
                      <a16:creationId xmlns:a16="http://schemas.microsoft.com/office/drawing/2014/main" id="{60805CCA-9749-4C68-A44B-22B54C63CA4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856302" y="1324850"/>
                  <a:ext cx="429883" cy="609762"/>
                </a:xfrm>
                <a:custGeom>
                  <a:avLst/>
                  <a:gdLst>
                    <a:gd name="T0" fmla="*/ 65 w 68"/>
                    <a:gd name="T1" fmla="*/ 15 h 96"/>
                    <a:gd name="T2" fmla="*/ 66 w 68"/>
                    <a:gd name="T3" fmla="*/ 14 h 96"/>
                    <a:gd name="T4" fmla="*/ 15 w 68"/>
                    <a:gd name="T5" fmla="*/ 0 h 96"/>
                    <a:gd name="T6" fmla="*/ 15 w 68"/>
                    <a:gd name="T7" fmla="*/ 0 h 96"/>
                    <a:gd name="T8" fmla="*/ 0 w 68"/>
                    <a:gd name="T9" fmla="*/ 11 h 96"/>
                    <a:gd name="T10" fmla="*/ 1 w 68"/>
                    <a:gd name="T11" fmla="*/ 15 h 96"/>
                    <a:gd name="T12" fmla="*/ 4 w 68"/>
                    <a:gd name="T13" fmla="*/ 15 h 96"/>
                    <a:gd name="T14" fmla="*/ 12 w 68"/>
                    <a:gd name="T15" fmla="*/ 14 h 96"/>
                    <a:gd name="T16" fmla="*/ 10 w 68"/>
                    <a:gd name="T17" fmla="*/ 19 h 96"/>
                    <a:gd name="T18" fmla="*/ 10 w 68"/>
                    <a:gd name="T19" fmla="*/ 23 h 96"/>
                    <a:gd name="T20" fmla="*/ 12 w 68"/>
                    <a:gd name="T21" fmla="*/ 23 h 96"/>
                    <a:gd name="T22" fmla="*/ 17 w 68"/>
                    <a:gd name="T23" fmla="*/ 92 h 96"/>
                    <a:gd name="T24" fmla="*/ 22 w 68"/>
                    <a:gd name="T25" fmla="*/ 23 h 96"/>
                    <a:gd name="T26" fmla="*/ 22 w 68"/>
                    <a:gd name="T27" fmla="*/ 24 h 96"/>
                    <a:gd name="T28" fmla="*/ 22 w 68"/>
                    <a:gd name="T29" fmla="*/ 94 h 96"/>
                    <a:gd name="T30" fmla="*/ 27 w 68"/>
                    <a:gd name="T31" fmla="*/ 24 h 96"/>
                    <a:gd name="T32" fmla="*/ 28 w 68"/>
                    <a:gd name="T33" fmla="*/ 24 h 96"/>
                    <a:gd name="T34" fmla="*/ 68 w 68"/>
                    <a:gd name="T35" fmla="*/ 23 h 96"/>
                    <a:gd name="T36" fmla="*/ 68 w 68"/>
                    <a:gd name="T37" fmla="*/ 22 h 96"/>
                    <a:gd name="T38" fmla="*/ 45 w 68"/>
                    <a:gd name="T39" fmla="*/ 15 h 96"/>
                    <a:gd name="T40" fmla="*/ 7 w 68"/>
                    <a:gd name="T41" fmla="*/ 10 h 96"/>
                    <a:gd name="T42" fmla="*/ 12 w 68"/>
                    <a:gd name="T43" fmla="*/ 10 h 96"/>
                    <a:gd name="T44" fmla="*/ 22 w 68"/>
                    <a:gd name="T45" fmla="*/ 19 h 96"/>
                    <a:gd name="T46" fmla="*/ 18 w 68"/>
                    <a:gd name="T47" fmla="*/ 17 h 96"/>
                    <a:gd name="T48" fmla="*/ 23 w 68"/>
                    <a:gd name="T49" fmla="*/ 15 h 96"/>
                    <a:gd name="T50" fmla="*/ 24 w 68"/>
                    <a:gd name="T51" fmla="*/ 9 h 96"/>
                    <a:gd name="T52" fmla="*/ 17 w 68"/>
                    <a:gd name="T53" fmla="*/ 10 h 96"/>
                    <a:gd name="T54" fmla="*/ 44 w 68"/>
                    <a:gd name="T55" fmla="*/ 11 h 96"/>
                    <a:gd name="T56" fmla="*/ 26 w 68"/>
                    <a:gd name="T57" fmla="*/ 9 h 96"/>
                    <a:gd name="T58" fmla="*/ 27 w 68"/>
                    <a:gd name="T59" fmla="*/ 19 h 96"/>
                    <a:gd name="T60" fmla="*/ 35 w 68"/>
                    <a:gd name="T61" fmla="*/ 15 h 96"/>
                    <a:gd name="T62" fmla="*/ 27 w 68"/>
                    <a:gd name="T63" fmla="*/ 19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8" h="96">
                      <a:moveTo>
                        <a:pt x="45" y="15"/>
                      </a:moveTo>
                      <a:cubicBezTo>
                        <a:pt x="65" y="15"/>
                        <a:pt x="65" y="15"/>
                        <a:pt x="65" y="15"/>
                      </a:cubicBezTo>
                      <a:cubicBezTo>
                        <a:pt x="65" y="15"/>
                        <a:pt x="65" y="15"/>
                        <a:pt x="65" y="15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5" y="14"/>
                        <a:pt x="65" y="14"/>
                        <a:pt x="65" y="14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2" y="88"/>
                        <a:pt x="12" y="88"/>
                        <a:pt x="12" y="88"/>
                      </a:cubicBezTo>
                      <a:cubicBezTo>
                        <a:pt x="14" y="90"/>
                        <a:pt x="16" y="91"/>
                        <a:pt x="17" y="92"/>
                      </a:cubicBezTo>
                      <a:cubicBezTo>
                        <a:pt x="18" y="23"/>
                        <a:pt x="18" y="23"/>
                        <a:pt x="18" y="23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2" y="94"/>
                        <a:pt x="22" y="94"/>
                        <a:pt x="22" y="94"/>
                      </a:cubicBezTo>
                      <a:cubicBezTo>
                        <a:pt x="24" y="95"/>
                        <a:pt x="25" y="95"/>
                        <a:pt x="27" y="96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68" y="23"/>
                        <a:pt x="68" y="23"/>
                        <a:pt x="68" y="23"/>
                      </a:cubicBezTo>
                      <a:cubicBezTo>
                        <a:pt x="68" y="23"/>
                        <a:pt x="68" y="23"/>
                        <a:pt x="68" y="23"/>
                      </a:cubicBezTo>
                      <a:cubicBezTo>
                        <a:pt x="68" y="22"/>
                        <a:pt x="68" y="22"/>
                        <a:pt x="68" y="22"/>
                      </a:cubicBezTo>
                      <a:cubicBezTo>
                        <a:pt x="68" y="22"/>
                        <a:pt x="68" y="22"/>
                        <a:pt x="68" y="22"/>
                      </a:cubicBezTo>
                      <a:lnTo>
                        <a:pt x="45" y="15"/>
                      </a:lnTo>
                      <a:close/>
                      <a:moveTo>
                        <a:pt x="12" y="10"/>
                      </a:move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13" y="5"/>
                        <a:pt x="13" y="5"/>
                        <a:pt x="13" y="5"/>
                      </a:cubicBezTo>
                      <a:lnTo>
                        <a:pt x="12" y="10"/>
                      </a:lnTo>
                      <a:close/>
                      <a:moveTo>
                        <a:pt x="22" y="19"/>
                      </a:move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8" y="17"/>
                        <a:pt x="18" y="17"/>
                        <a:pt x="18" y="17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lnTo>
                        <a:pt x="22" y="19"/>
                      </a:lnTo>
                      <a:close/>
                      <a:moveTo>
                        <a:pt x="24" y="9"/>
                      </a:move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32" y="11"/>
                        <a:pt x="32" y="11"/>
                        <a:pt x="32" y="11"/>
                      </a:cubicBezTo>
                      <a:cubicBezTo>
                        <a:pt x="26" y="9"/>
                        <a:pt x="26" y="9"/>
                        <a:pt x="26" y="9"/>
                      </a:cubicBezTo>
                      <a:lnTo>
                        <a:pt x="24" y="9"/>
                      </a:lnTo>
                      <a:close/>
                      <a:moveTo>
                        <a:pt x="27" y="19"/>
                      </a:moveTo>
                      <a:cubicBezTo>
                        <a:pt x="26" y="15"/>
                        <a:pt x="26" y="15"/>
                        <a:pt x="26" y="15"/>
                      </a:cubicBezTo>
                      <a:cubicBezTo>
                        <a:pt x="35" y="15"/>
                        <a:pt x="35" y="15"/>
                        <a:pt x="35" y="15"/>
                      </a:cubicBezTo>
                      <a:cubicBezTo>
                        <a:pt x="50" y="19"/>
                        <a:pt x="50" y="19"/>
                        <a:pt x="50" y="19"/>
                      </a:cubicBezTo>
                      <a:lnTo>
                        <a:pt x="27" y="19"/>
                      </a:lnTo>
                      <a:close/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50" name="Freeform 251">
                  <a:extLst>
                    <a:ext uri="{FF2B5EF4-FFF2-40B4-BE49-F238E27FC236}">
                      <a16:creationId xmlns:a16="http://schemas.microsoft.com/office/drawing/2014/main" id="{04E07C90-2DF0-7B38-28EE-C845CCB9FE7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575812" y="1019969"/>
                  <a:ext cx="1125012" cy="1125012"/>
                </a:xfrm>
                <a:custGeom>
                  <a:avLst/>
                  <a:gdLst>
                    <a:gd name="T0" fmla="*/ 88 w 177"/>
                    <a:gd name="T1" fmla="*/ 0 h 177"/>
                    <a:gd name="T2" fmla="*/ 0 w 177"/>
                    <a:gd name="T3" fmla="*/ 88 h 177"/>
                    <a:gd name="T4" fmla="*/ 88 w 177"/>
                    <a:gd name="T5" fmla="*/ 177 h 177"/>
                    <a:gd name="T6" fmla="*/ 177 w 177"/>
                    <a:gd name="T7" fmla="*/ 88 h 177"/>
                    <a:gd name="T8" fmla="*/ 88 w 177"/>
                    <a:gd name="T9" fmla="*/ 0 h 177"/>
                    <a:gd name="T10" fmla="*/ 88 w 177"/>
                    <a:gd name="T11" fmla="*/ 172 h 177"/>
                    <a:gd name="T12" fmla="*/ 4 w 177"/>
                    <a:gd name="T13" fmla="*/ 88 h 177"/>
                    <a:gd name="T14" fmla="*/ 88 w 177"/>
                    <a:gd name="T15" fmla="*/ 4 h 177"/>
                    <a:gd name="T16" fmla="*/ 172 w 177"/>
                    <a:gd name="T17" fmla="*/ 88 h 177"/>
                    <a:gd name="T18" fmla="*/ 88 w 177"/>
                    <a:gd name="T19" fmla="*/ 172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77" h="177">
                      <a:moveTo>
                        <a:pt x="88" y="0"/>
                      </a:moveTo>
                      <a:cubicBezTo>
                        <a:pt x="39" y="0"/>
                        <a:pt x="0" y="39"/>
                        <a:pt x="0" y="88"/>
                      </a:cubicBezTo>
                      <a:cubicBezTo>
                        <a:pt x="0" y="137"/>
                        <a:pt x="39" y="177"/>
                        <a:pt x="88" y="177"/>
                      </a:cubicBezTo>
                      <a:cubicBezTo>
                        <a:pt x="137" y="177"/>
                        <a:pt x="177" y="137"/>
                        <a:pt x="177" y="88"/>
                      </a:cubicBezTo>
                      <a:cubicBezTo>
                        <a:pt x="177" y="39"/>
                        <a:pt x="137" y="0"/>
                        <a:pt x="88" y="0"/>
                      </a:cubicBezTo>
                      <a:moveTo>
                        <a:pt x="88" y="172"/>
                      </a:moveTo>
                      <a:cubicBezTo>
                        <a:pt x="42" y="172"/>
                        <a:pt x="4" y="135"/>
                        <a:pt x="4" y="88"/>
                      </a:cubicBezTo>
                      <a:cubicBezTo>
                        <a:pt x="4" y="42"/>
                        <a:pt x="42" y="4"/>
                        <a:pt x="88" y="4"/>
                      </a:cubicBezTo>
                      <a:cubicBezTo>
                        <a:pt x="135" y="4"/>
                        <a:pt x="172" y="42"/>
                        <a:pt x="172" y="88"/>
                      </a:cubicBezTo>
                      <a:cubicBezTo>
                        <a:pt x="172" y="135"/>
                        <a:pt x="135" y="172"/>
                        <a:pt x="88" y="172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51" name="Freeform 252">
                  <a:extLst>
                    <a:ext uri="{FF2B5EF4-FFF2-40B4-BE49-F238E27FC236}">
                      <a16:creationId xmlns:a16="http://schemas.microsoft.com/office/drawing/2014/main" id="{B873FC92-3A5B-2C94-6E7B-4B0B4233B5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1426" y="1413267"/>
                  <a:ext cx="426833" cy="536591"/>
                </a:xfrm>
                <a:custGeom>
                  <a:avLst/>
                  <a:gdLst>
                    <a:gd name="T0" fmla="*/ 67 w 67"/>
                    <a:gd name="T1" fmla="*/ 24 h 84"/>
                    <a:gd name="T2" fmla="*/ 63 w 67"/>
                    <a:gd name="T3" fmla="*/ 18 h 84"/>
                    <a:gd name="T4" fmla="*/ 63 w 67"/>
                    <a:gd name="T5" fmla="*/ 18 h 84"/>
                    <a:gd name="T6" fmla="*/ 63 w 67"/>
                    <a:gd name="T7" fmla="*/ 18 h 84"/>
                    <a:gd name="T8" fmla="*/ 61 w 67"/>
                    <a:gd name="T9" fmla="*/ 18 h 84"/>
                    <a:gd name="T10" fmla="*/ 61 w 67"/>
                    <a:gd name="T11" fmla="*/ 8 h 84"/>
                    <a:gd name="T12" fmla="*/ 55 w 67"/>
                    <a:gd name="T13" fmla="*/ 0 h 84"/>
                    <a:gd name="T14" fmla="*/ 55 w 67"/>
                    <a:gd name="T15" fmla="*/ 0 h 84"/>
                    <a:gd name="T16" fmla="*/ 55 w 67"/>
                    <a:gd name="T17" fmla="*/ 0 h 84"/>
                    <a:gd name="T18" fmla="*/ 55 w 67"/>
                    <a:gd name="T19" fmla="*/ 0 h 84"/>
                    <a:gd name="T20" fmla="*/ 55 w 67"/>
                    <a:gd name="T21" fmla="*/ 0 h 84"/>
                    <a:gd name="T22" fmla="*/ 41 w 67"/>
                    <a:gd name="T23" fmla="*/ 3 h 84"/>
                    <a:gd name="T24" fmla="*/ 41 w 67"/>
                    <a:gd name="T25" fmla="*/ 13 h 84"/>
                    <a:gd name="T26" fmla="*/ 31 w 67"/>
                    <a:gd name="T27" fmla="*/ 15 h 84"/>
                    <a:gd name="T28" fmla="*/ 31 w 67"/>
                    <a:gd name="T29" fmla="*/ 35 h 84"/>
                    <a:gd name="T30" fmla="*/ 18 w 67"/>
                    <a:gd name="T31" fmla="*/ 38 h 84"/>
                    <a:gd name="T32" fmla="*/ 18 w 67"/>
                    <a:gd name="T33" fmla="*/ 47 h 84"/>
                    <a:gd name="T34" fmla="*/ 10 w 67"/>
                    <a:gd name="T35" fmla="*/ 49 h 84"/>
                    <a:gd name="T36" fmla="*/ 10 w 67"/>
                    <a:gd name="T37" fmla="*/ 62 h 84"/>
                    <a:gd name="T38" fmla="*/ 0 w 67"/>
                    <a:gd name="T39" fmla="*/ 64 h 84"/>
                    <a:gd name="T40" fmla="*/ 1 w 67"/>
                    <a:gd name="T41" fmla="*/ 83 h 84"/>
                    <a:gd name="T42" fmla="*/ 4 w 67"/>
                    <a:gd name="T43" fmla="*/ 84 h 84"/>
                    <a:gd name="T44" fmla="*/ 4 w 67"/>
                    <a:gd name="T45" fmla="*/ 66 h 84"/>
                    <a:gd name="T46" fmla="*/ 10 w 67"/>
                    <a:gd name="T47" fmla="*/ 65 h 84"/>
                    <a:gd name="T48" fmla="*/ 10 w 67"/>
                    <a:gd name="T49" fmla="*/ 84 h 84"/>
                    <a:gd name="T50" fmla="*/ 13 w 67"/>
                    <a:gd name="T51" fmla="*/ 84 h 84"/>
                    <a:gd name="T52" fmla="*/ 13 w 67"/>
                    <a:gd name="T53" fmla="*/ 51 h 84"/>
                    <a:gd name="T54" fmla="*/ 18 w 67"/>
                    <a:gd name="T55" fmla="*/ 50 h 84"/>
                    <a:gd name="T56" fmla="*/ 18 w 67"/>
                    <a:gd name="T57" fmla="*/ 84 h 84"/>
                    <a:gd name="T58" fmla="*/ 22 w 67"/>
                    <a:gd name="T59" fmla="*/ 84 h 84"/>
                    <a:gd name="T60" fmla="*/ 22 w 67"/>
                    <a:gd name="T61" fmla="*/ 41 h 84"/>
                    <a:gd name="T62" fmla="*/ 31 w 67"/>
                    <a:gd name="T63" fmla="*/ 39 h 84"/>
                    <a:gd name="T64" fmla="*/ 31 w 67"/>
                    <a:gd name="T65" fmla="*/ 82 h 84"/>
                    <a:gd name="T66" fmla="*/ 35 w 67"/>
                    <a:gd name="T67" fmla="*/ 80 h 84"/>
                    <a:gd name="T68" fmla="*/ 35 w 67"/>
                    <a:gd name="T69" fmla="*/ 36 h 84"/>
                    <a:gd name="T70" fmla="*/ 35 w 67"/>
                    <a:gd name="T71" fmla="*/ 36 h 84"/>
                    <a:gd name="T72" fmla="*/ 35 w 67"/>
                    <a:gd name="T73" fmla="*/ 18 h 84"/>
                    <a:gd name="T74" fmla="*/ 41 w 67"/>
                    <a:gd name="T75" fmla="*/ 16 h 84"/>
                    <a:gd name="T76" fmla="*/ 41 w 67"/>
                    <a:gd name="T77" fmla="*/ 77 h 84"/>
                    <a:gd name="T78" fmla="*/ 44 w 67"/>
                    <a:gd name="T79" fmla="*/ 75 h 84"/>
                    <a:gd name="T80" fmla="*/ 44 w 67"/>
                    <a:gd name="T81" fmla="*/ 16 h 84"/>
                    <a:gd name="T82" fmla="*/ 44 w 67"/>
                    <a:gd name="T83" fmla="*/ 15 h 84"/>
                    <a:gd name="T84" fmla="*/ 44 w 67"/>
                    <a:gd name="T85" fmla="*/ 6 h 84"/>
                    <a:gd name="T86" fmla="*/ 54 w 67"/>
                    <a:gd name="T87" fmla="*/ 4 h 84"/>
                    <a:gd name="T88" fmla="*/ 57 w 67"/>
                    <a:gd name="T89" fmla="*/ 9 h 84"/>
                    <a:gd name="T90" fmla="*/ 57 w 67"/>
                    <a:gd name="T91" fmla="*/ 64 h 84"/>
                    <a:gd name="T92" fmla="*/ 60 w 67"/>
                    <a:gd name="T93" fmla="*/ 60 h 84"/>
                    <a:gd name="T94" fmla="*/ 60 w 67"/>
                    <a:gd name="T95" fmla="*/ 22 h 84"/>
                    <a:gd name="T96" fmla="*/ 61 w 67"/>
                    <a:gd name="T97" fmla="*/ 22 h 84"/>
                    <a:gd name="T98" fmla="*/ 64 w 67"/>
                    <a:gd name="T99" fmla="*/ 25 h 84"/>
                    <a:gd name="T100" fmla="*/ 64 w 67"/>
                    <a:gd name="T101" fmla="*/ 55 h 84"/>
                    <a:gd name="T102" fmla="*/ 67 w 67"/>
                    <a:gd name="T103" fmla="*/ 47 h 84"/>
                    <a:gd name="T104" fmla="*/ 67 w 67"/>
                    <a:gd name="T105" fmla="*/ 2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67" h="84">
                      <a:moveTo>
                        <a:pt x="67" y="24"/>
                      </a:moveTo>
                      <a:cubicBezTo>
                        <a:pt x="63" y="18"/>
                        <a:pt x="63" y="18"/>
                        <a:pt x="63" y="18"/>
                      </a:cubicBezTo>
                      <a:cubicBezTo>
                        <a:pt x="63" y="18"/>
                        <a:pt x="63" y="18"/>
                        <a:pt x="63" y="18"/>
                      </a:cubicBezTo>
                      <a:cubicBezTo>
                        <a:pt x="63" y="18"/>
                        <a:pt x="63" y="18"/>
                        <a:pt x="63" y="18"/>
                      </a:cubicBezTo>
                      <a:cubicBezTo>
                        <a:pt x="61" y="18"/>
                        <a:pt x="61" y="18"/>
                        <a:pt x="61" y="18"/>
                      </a:cubicBezTo>
                      <a:cubicBezTo>
                        <a:pt x="61" y="8"/>
                        <a:pt x="61" y="8"/>
                        <a:pt x="61" y="8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41" y="3"/>
                        <a:pt x="41" y="3"/>
                        <a:pt x="41" y="3"/>
                      </a:cubicBezTo>
                      <a:cubicBezTo>
                        <a:pt x="41" y="13"/>
                        <a:pt x="41" y="13"/>
                        <a:pt x="41" y="13"/>
                      </a:cubicBezTo>
                      <a:cubicBezTo>
                        <a:pt x="31" y="15"/>
                        <a:pt x="31" y="15"/>
                        <a:pt x="31" y="15"/>
                      </a:cubicBezTo>
                      <a:cubicBezTo>
                        <a:pt x="31" y="35"/>
                        <a:pt x="31" y="35"/>
                        <a:pt x="31" y="35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18" y="47"/>
                        <a:pt x="18" y="47"/>
                        <a:pt x="18" y="47"/>
                      </a:cubicBezTo>
                      <a:cubicBezTo>
                        <a:pt x="10" y="49"/>
                        <a:pt x="10" y="49"/>
                        <a:pt x="10" y="49"/>
                      </a:cubicBezTo>
                      <a:cubicBezTo>
                        <a:pt x="10" y="62"/>
                        <a:pt x="10" y="62"/>
                        <a:pt x="10" y="62"/>
                      </a:cubicBezTo>
                      <a:cubicBezTo>
                        <a:pt x="0" y="64"/>
                        <a:pt x="0" y="64"/>
                        <a:pt x="0" y="64"/>
                      </a:cubicBezTo>
                      <a:cubicBezTo>
                        <a:pt x="1" y="83"/>
                        <a:pt x="1" y="83"/>
                        <a:pt x="1" y="83"/>
                      </a:cubicBezTo>
                      <a:cubicBezTo>
                        <a:pt x="2" y="83"/>
                        <a:pt x="3" y="83"/>
                        <a:pt x="4" y="84"/>
                      </a:cubicBezTo>
                      <a:cubicBezTo>
                        <a:pt x="4" y="66"/>
                        <a:pt x="4" y="66"/>
                        <a:pt x="4" y="66"/>
                      </a:cubicBezTo>
                      <a:cubicBezTo>
                        <a:pt x="10" y="65"/>
                        <a:pt x="10" y="65"/>
                        <a:pt x="10" y="65"/>
                      </a:cubicBezTo>
                      <a:cubicBezTo>
                        <a:pt x="10" y="84"/>
                        <a:pt x="10" y="84"/>
                        <a:pt x="10" y="84"/>
                      </a:cubicBezTo>
                      <a:cubicBezTo>
                        <a:pt x="11" y="84"/>
                        <a:pt x="12" y="84"/>
                        <a:pt x="13" y="84"/>
                      </a:cubicBezTo>
                      <a:cubicBezTo>
                        <a:pt x="13" y="51"/>
                        <a:pt x="13" y="51"/>
                        <a:pt x="13" y="51"/>
                      </a:cubicBezTo>
                      <a:cubicBezTo>
                        <a:pt x="18" y="50"/>
                        <a:pt x="18" y="50"/>
                        <a:pt x="18" y="50"/>
                      </a:cubicBezTo>
                      <a:cubicBezTo>
                        <a:pt x="18" y="84"/>
                        <a:pt x="18" y="84"/>
                        <a:pt x="18" y="84"/>
                      </a:cubicBezTo>
                      <a:cubicBezTo>
                        <a:pt x="19" y="84"/>
                        <a:pt x="21" y="84"/>
                        <a:pt x="22" y="84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31" y="39"/>
                        <a:pt x="31" y="39"/>
                        <a:pt x="31" y="39"/>
                      </a:cubicBezTo>
                      <a:cubicBezTo>
                        <a:pt x="31" y="82"/>
                        <a:pt x="31" y="82"/>
                        <a:pt x="31" y="82"/>
                      </a:cubicBezTo>
                      <a:cubicBezTo>
                        <a:pt x="32" y="81"/>
                        <a:pt x="34" y="81"/>
                        <a:pt x="35" y="80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18"/>
                        <a:pt x="35" y="18"/>
                        <a:pt x="35" y="18"/>
                      </a:cubicBezTo>
                      <a:cubicBezTo>
                        <a:pt x="41" y="16"/>
                        <a:pt x="41" y="16"/>
                        <a:pt x="41" y="16"/>
                      </a:cubicBezTo>
                      <a:cubicBezTo>
                        <a:pt x="41" y="77"/>
                        <a:pt x="41" y="77"/>
                        <a:pt x="41" y="77"/>
                      </a:cubicBezTo>
                      <a:cubicBezTo>
                        <a:pt x="42" y="77"/>
                        <a:pt x="43" y="76"/>
                        <a:pt x="44" y="75"/>
                      </a:cubicBezTo>
                      <a:cubicBezTo>
                        <a:pt x="44" y="16"/>
                        <a:pt x="44" y="16"/>
                        <a:pt x="44" y="16"/>
                      </a:cubicBezTo>
                      <a:cubicBezTo>
                        <a:pt x="44" y="15"/>
                        <a:pt x="44" y="15"/>
                        <a:pt x="44" y="15"/>
                      </a:cubicBezTo>
                      <a:cubicBezTo>
                        <a:pt x="44" y="6"/>
                        <a:pt x="44" y="6"/>
                        <a:pt x="44" y="6"/>
                      </a:cubicBezTo>
                      <a:cubicBezTo>
                        <a:pt x="54" y="4"/>
                        <a:pt x="54" y="4"/>
                        <a:pt x="54" y="4"/>
                      </a:cubicBezTo>
                      <a:cubicBezTo>
                        <a:pt x="57" y="9"/>
                        <a:pt x="57" y="9"/>
                        <a:pt x="57" y="9"/>
                      </a:cubicBezTo>
                      <a:cubicBezTo>
                        <a:pt x="57" y="64"/>
                        <a:pt x="57" y="64"/>
                        <a:pt x="57" y="64"/>
                      </a:cubicBezTo>
                      <a:cubicBezTo>
                        <a:pt x="58" y="63"/>
                        <a:pt x="59" y="62"/>
                        <a:pt x="60" y="60"/>
                      </a:cubicBezTo>
                      <a:cubicBezTo>
                        <a:pt x="60" y="22"/>
                        <a:pt x="60" y="22"/>
                        <a:pt x="60" y="22"/>
                      </a:cubicBezTo>
                      <a:cubicBezTo>
                        <a:pt x="61" y="22"/>
                        <a:pt x="61" y="22"/>
                        <a:pt x="61" y="22"/>
                      </a:cubicBezTo>
                      <a:cubicBezTo>
                        <a:pt x="64" y="25"/>
                        <a:pt x="64" y="25"/>
                        <a:pt x="64" y="25"/>
                      </a:cubicBezTo>
                      <a:cubicBezTo>
                        <a:pt x="64" y="55"/>
                        <a:pt x="64" y="55"/>
                        <a:pt x="64" y="55"/>
                      </a:cubicBezTo>
                      <a:cubicBezTo>
                        <a:pt x="65" y="52"/>
                        <a:pt x="67" y="50"/>
                        <a:pt x="67" y="47"/>
                      </a:cubicBezTo>
                      <a:lnTo>
                        <a:pt x="67" y="24"/>
                      </a:lnTo>
                      <a:close/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52" name="Freeform 253">
                  <a:extLst>
                    <a:ext uri="{FF2B5EF4-FFF2-40B4-BE49-F238E27FC236}">
                      <a16:creationId xmlns:a16="http://schemas.microsoft.com/office/drawing/2014/main" id="{3E67553E-151D-D4F8-315F-3B688019455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652031" y="1096190"/>
                  <a:ext cx="966474" cy="966474"/>
                </a:xfrm>
                <a:custGeom>
                  <a:avLst/>
                  <a:gdLst>
                    <a:gd name="T0" fmla="*/ 76 w 152"/>
                    <a:gd name="T1" fmla="*/ 0 h 152"/>
                    <a:gd name="T2" fmla="*/ 0 w 152"/>
                    <a:gd name="T3" fmla="*/ 76 h 152"/>
                    <a:gd name="T4" fmla="*/ 76 w 152"/>
                    <a:gd name="T5" fmla="*/ 152 h 152"/>
                    <a:gd name="T6" fmla="*/ 152 w 152"/>
                    <a:gd name="T7" fmla="*/ 76 h 152"/>
                    <a:gd name="T8" fmla="*/ 76 w 152"/>
                    <a:gd name="T9" fmla="*/ 0 h 152"/>
                    <a:gd name="T10" fmla="*/ 76 w 152"/>
                    <a:gd name="T11" fmla="*/ 140 h 152"/>
                    <a:gd name="T12" fmla="*/ 12 w 152"/>
                    <a:gd name="T13" fmla="*/ 76 h 152"/>
                    <a:gd name="T14" fmla="*/ 76 w 152"/>
                    <a:gd name="T15" fmla="*/ 12 h 152"/>
                    <a:gd name="T16" fmla="*/ 140 w 152"/>
                    <a:gd name="T17" fmla="*/ 76 h 152"/>
                    <a:gd name="T18" fmla="*/ 76 w 152"/>
                    <a:gd name="T19" fmla="*/ 14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52" h="152">
                      <a:moveTo>
                        <a:pt x="76" y="0"/>
                      </a:moveTo>
                      <a:cubicBezTo>
                        <a:pt x="34" y="0"/>
                        <a:pt x="0" y="34"/>
                        <a:pt x="0" y="76"/>
                      </a:cubicBezTo>
                      <a:cubicBezTo>
                        <a:pt x="0" y="118"/>
                        <a:pt x="34" y="152"/>
                        <a:pt x="76" y="152"/>
                      </a:cubicBezTo>
                      <a:cubicBezTo>
                        <a:pt x="118" y="152"/>
                        <a:pt x="152" y="118"/>
                        <a:pt x="152" y="76"/>
                      </a:cubicBezTo>
                      <a:cubicBezTo>
                        <a:pt x="152" y="34"/>
                        <a:pt x="118" y="0"/>
                        <a:pt x="76" y="0"/>
                      </a:cubicBezTo>
                      <a:moveTo>
                        <a:pt x="76" y="140"/>
                      </a:moveTo>
                      <a:cubicBezTo>
                        <a:pt x="41" y="140"/>
                        <a:pt x="12" y="112"/>
                        <a:pt x="12" y="76"/>
                      </a:cubicBezTo>
                      <a:cubicBezTo>
                        <a:pt x="12" y="41"/>
                        <a:pt x="41" y="12"/>
                        <a:pt x="76" y="12"/>
                      </a:cubicBezTo>
                      <a:cubicBezTo>
                        <a:pt x="112" y="12"/>
                        <a:pt x="140" y="41"/>
                        <a:pt x="140" y="76"/>
                      </a:cubicBezTo>
                      <a:cubicBezTo>
                        <a:pt x="140" y="112"/>
                        <a:pt x="112" y="140"/>
                        <a:pt x="76" y="140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</p:grpSp>
          <p:grpSp>
            <p:nvGrpSpPr>
              <p:cNvPr id="183" name="Группа 182">
                <a:extLst>
                  <a:ext uri="{FF2B5EF4-FFF2-40B4-BE49-F238E27FC236}">
                    <a16:creationId xmlns:a16="http://schemas.microsoft.com/office/drawing/2014/main" id="{A55080CA-91AC-EE81-2114-D972438D4AD1}"/>
                  </a:ext>
                </a:extLst>
              </p:cNvPr>
              <p:cNvGrpSpPr/>
              <p:nvPr userDrawn="1"/>
            </p:nvGrpSpPr>
            <p:grpSpPr>
              <a:xfrm>
                <a:off x="1273969" y="1019969"/>
                <a:ext cx="945131" cy="1125012"/>
                <a:chOff x="1273969" y="1019969"/>
                <a:chExt cx="945131" cy="1125012"/>
              </a:xfrm>
            </p:grpSpPr>
            <p:sp>
              <p:nvSpPr>
                <p:cNvPr id="184" name="Freeform 254">
                  <a:extLst>
                    <a:ext uri="{FF2B5EF4-FFF2-40B4-BE49-F238E27FC236}">
                      <a16:creationId xmlns:a16="http://schemas.microsoft.com/office/drawing/2014/main" id="{840CD24E-8551-7794-41AA-205494A98C5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273969" y="1019969"/>
                  <a:ext cx="945131" cy="1125012"/>
                </a:xfrm>
                <a:custGeom>
                  <a:avLst/>
                  <a:gdLst>
                    <a:gd name="T0" fmla="*/ 145 w 149"/>
                    <a:gd name="T1" fmla="*/ 4 h 177"/>
                    <a:gd name="T2" fmla="*/ 145 w 149"/>
                    <a:gd name="T3" fmla="*/ 138 h 177"/>
                    <a:gd name="T4" fmla="*/ 119 w 149"/>
                    <a:gd name="T5" fmla="*/ 161 h 177"/>
                    <a:gd name="T6" fmla="*/ 102 w 149"/>
                    <a:gd name="T7" fmla="*/ 161 h 177"/>
                    <a:gd name="T8" fmla="*/ 75 w 149"/>
                    <a:gd name="T9" fmla="*/ 171 h 177"/>
                    <a:gd name="T10" fmla="*/ 47 w 149"/>
                    <a:gd name="T11" fmla="*/ 161 h 177"/>
                    <a:gd name="T12" fmla="*/ 30 w 149"/>
                    <a:gd name="T13" fmla="*/ 161 h 177"/>
                    <a:gd name="T14" fmla="*/ 4 w 149"/>
                    <a:gd name="T15" fmla="*/ 138 h 177"/>
                    <a:gd name="T16" fmla="*/ 4 w 149"/>
                    <a:gd name="T17" fmla="*/ 4 h 177"/>
                    <a:gd name="T18" fmla="*/ 145 w 149"/>
                    <a:gd name="T19" fmla="*/ 4 h 177"/>
                    <a:gd name="T20" fmla="*/ 149 w 149"/>
                    <a:gd name="T21" fmla="*/ 0 h 177"/>
                    <a:gd name="T22" fmla="*/ 145 w 149"/>
                    <a:gd name="T23" fmla="*/ 0 h 177"/>
                    <a:gd name="T24" fmla="*/ 4 w 149"/>
                    <a:gd name="T25" fmla="*/ 0 h 177"/>
                    <a:gd name="T26" fmla="*/ 0 w 149"/>
                    <a:gd name="T27" fmla="*/ 0 h 177"/>
                    <a:gd name="T28" fmla="*/ 0 w 149"/>
                    <a:gd name="T29" fmla="*/ 4 h 177"/>
                    <a:gd name="T30" fmla="*/ 0 w 149"/>
                    <a:gd name="T31" fmla="*/ 138 h 177"/>
                    <a:gd name="T32" fmla="*/ 30 w 149"/>
                    <a:gd name="T33" fmla="*/ 166 h 177"/>
                    <a:gd name="T34" fmla="*/ 47 w 149"/>
                    <a:gd name="T35" fmla="*/ 166 h 177"/>
                    <a:gd name="T36" fmla="*/ 72 w 149"/>
                    <a:gd name="T37" fmla="*/ 174 h 177"/>
                    <a:gd name="T38" fmla="*/ 75 w 149"/>
                    <a:gd name="T39" fmla="*/ 177 h 177"/>
                    <a:gd name="T40" fmla="*/ 78 w 149"/>
                    <a:gd name="T41" fmla="*/ 174 h 177"/>
                    <a:gd name="T42" fmla="*/ 102 w 149"/>
                    <a:gd name="T43" fmla="*/ 166 h 177"/>
                    <a:gd name="T44" fmla="*/ 119 w 149"/>
                    <a:gd name="T45" fmla="*/ 166 h 177"/>
                    <a:gd name="T46" fmla="*/ 141 w 149"/>
                    <a:gd name="T47" fmla="*/ 159 h 177"/>
                    <a:gd name="T48" fmla="*/ 149 w 149"/>
                    <a:gd name="T49" fmla="*/ 138 h 177"/>
                    <a:gd name="T50" fmla="*/ 149 w 149"/>
                    <a:gd name="T51" fmla="*/ 4 h 177"/>
                    <a:gd name="T52" fmla="*/ 149 w 149"/>
                    <a:gd name="T53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9" h="177">
                      <a:moveTo>
                        <a:pt x="145" y="4"/>
                      </a:moveTo>
                      <a:cubicBezTo>
                        <a:pt x="145" y="138"/>
                        <a:pt x="145" y="138"/>
                        <a:pt x="145" y="138"/>
                      </a:cubicBezTo>
                      <a:cubicBezTo>
                        <a:pt x="145" y="153"/>
                        <a:pt x="135" y="161"/>
                        <a:pt x="119" y="161"/>
                      </a:cubicBezTo>
                      <a:cubicBezTo>
                        <a:pt x="102" y="161"/>
                        <a:pt x="102" y="161"/>
                        <a:pt x="102" y="161"/>
                      </a:cubicBezTo>
                      <a:cubicBezTo>
                        <a:pt x="91" y="161"/>
                        <a:pt x="82" y="164"/>
                        <a:pt x="75" y="171"/>
                      </a:cubicBezTo>
                      <a:cubicBezTo>
                        <a:pt x="67" y="164"/>
                        <a:pt x="58" y="161"/>
                        <a:pt x="47" y="161"/>
                      </a:cubicBezTo>
                      <a:cubicBezTo>
                        <a:pt x="30" y="161"/>
                        <a:pt x="30" y="161"/>
                        <a:pt x="30" y="161"/>
                      </a:cubicBezTo>
                      <a:cubicBezTo>
                        <a:pt x="14" y="161"/>
                        <a:pt x="4" y="153"/>
                        <a:pt x="4" y="138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145" y="4"/>
                      </a:lnTo>
                      <a:close/>
                      <a:moveTo>
                        <a:pt x="149" y="0"/>
                      </a:moveTo>
                      <a:cubicBezTo>
                        <a:pt x="145" y="0"/>
                        <a:pt x="145" y="0"/>
                        <a:pt x="14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138"/>
                        <a:pt x="0" y="138"/>
                        <a:pt x="0" y="138"/>
                      </a:cubicBezTo>
                      <a:cubicBezTo>
                        <a:pt x="0" y="155"/>
                        <a:pt x="11" y="166"/>
                        <a:pt x="30" y="166"/>
                      </a:cubicBezTo>
                      <a:cubicBezTo>
                        <a:pt x="47" y="166"/>
                        <a:pt x="47" y="166"/>
                        <a:pt x="47" y="166"/>
                      </a:cubicBezTo>
                      <a:cubicBezTo>
                        <a:pt x="57" y="166"/>
                        <a:pt x="65" y="168"/>
                        <a:pt x="72" y="174"/>
                      </a:cubicBezTo>
                      <a:cubicBezTo>
                        <a:pt x="75" y="177"/>
                        <a:pt x="75" y="177"/>
                        <a:pt x="75" y="177"/>
                      </a:cubicBezTo>
                      <a:cubicBezTo>
                        <a:pt x="78" y="174"/>
                        <a:pt x="78" y="174"/>
                        <a:pt x="78" y="174"/>
                      </a:cubicBezTo>
                      <a:cubicBezTo>
                        <a:pt x="84" y="168"/>
                        <a:pt x="92" y="166"/>
                        <a:pt x="102" y="166"/>
                      </a:cubicBezTo>
                      <a:cubicBezTo>
                        <a:pt x="119" y="166"/>
                        <a:pt x="119" y="166"/>
                        <a:pt x="119" y="166"/>
                      </a:cubicBezTo>
                      <a:cubicBezTo>
                        <a:pt x="129" y="166"/>
                        <a:pt x="136" y="163"/>
                        <a:pt x="141" y="159"/>
                      </a:cubicBezTo>
                      <a:cubicBezTo>
                        <a:pt x="146" y="154"/>
                        <a:pt x="149" y="147"/>
                        <a:pt x="149" y="138"/>
                      </a:cubicBezTo>
                      <a:cubicBezTo>
                        <a:pt x="149" y="4"/>
                        <a:pt x="149" y="4"/>
                        <a:pt x="149" y="4"/>
                      </a:cubicBezTo>
                      <a:lnTo>
                        <a:pt x="149" y="0"/>
                      </a:lnTo>
                      <a:close/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85" name="Freeform 255">
                  <a:extLst>
                    <a:ext uri="{FF2B5EF4-FFF2-40B4-BE49-F238E27FC236}">
                      <a16:creationId xmlns:a16="http://schemas.microsoft.com/office/drawing/2014/main" id="{D1CF526A-A9DD-B7B5-37EC-DA6854FB25B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44093" y="1071800"/>
                  <a:ext cx="820131" cy="954279"/>
                </a:xfrm>
                <a:custGeom>
                  <a:avLst/>
                  <a:gdLst>
                    <a:gd name="T0" fmla="*/ 48 w 129"/>
                    <a:gd name="T1" fmla="*/ 4 h 150"/>
                    <a:gd name="T2" fmla="*/ 5 w 129"/>
                    <a:gd name="T3" fmla="*/ 83 h 150"/>
                    <a:gd name="T4" fmla="*/ 68 w 129"/>
                    <a:gd name="T5" fmla="*/ 148 h 150"/>
                    <a:gd name="T6" fmla="*/ 93 w 129"/>
                    <a:gd name="T7" fmla="*/ 101 h 150"/>
                    <a:gd name="T8" fmla="*/ 121 w 129"/>
                    <a:gd name="T9" fmla="*/ 94 h 150"/>
                    <a:gd name="T10" fmla="*/ 99 w 129"/>
                    <a:gd name="T11" fmla="*/ 70 h 150"/>
                    <a:gd name="T12" fmla="*/ 91 w 129"/>
                    <a:gd name="T13" fmla="*/ 23 h 150"/>
                    <a:gd name="T14" fmla="*/ 103 w 129"/>
                    <a:gd name="T15" fmla="*/ 40 h 150"/>
                    <a:gd name="T16" fmla="*/ 99 w 129"/>
                    <a:gd name="T17" fmla="*/ 61 h 150"/>
                    <a:gd name="T18" fmla="*/ 76 w 129"/>
                    <a:gd name="T19" fmla="*/ 45 h 150"/>
                    <a:gd name="T20" fmla="*/ 69 w 129"/>
                    <a:gd name="T21" fmla="*/ 61 h 150"/>
                    <a:gd name="T22" fmla="*/ 75 w 129"/>
                    <a:gd name="T23" fmla="*/ 31 h 150"/>
                    <a:gd name="T24" fmla="*/ 69 w 129"/>
                    <a:gd name="T25" fmla="*/ 32 h 150"/>
                    <a:gd name="T26" fmla="*/ 74 w 129"/>
                    <a:gd name="T27" fmla="*/ 50 h 150"/>
                    <a:gd name="T28" fmla="*/ 79 w 129"/>
                    <a:gd name="T29" fmla="*/ 68 h 150"/>
                    <a:gd name="T30" fmla="*/ 69 w 129"/>
                    <a:gd name="T31" fmla="*/ 25 h 150"/>
                    <a:gd name="T32" fmla="*/ 66 w 129"/>
                    <a:gd name="T33" fmla="*/ 17 h 150"/>
                    <a:gd name="T34" fmla="*/ 56 w 129"/>
                    <a:gd name="T35" fmla="*/ 41 h 150"/>
                    <a:gd name="T36" fmla="*/ 61 w 129"/>
                    <a:gd name="T37" fmla="*/ 37 h 150"/>
                    <a:gd name="T38" fmla="*/ 64 w 129"/>
                    <a:gd name="T39" fmla="*/ 7 h 150"/>
                    <a:gd name="T40" fmla="*/ 52 w 129"/>
                    <a:gd name="T41" fmla="*/ 5 h 150"/>
                    <a:gd name="T42" fmla="*/ 55 w 129"/>
                    <a:gd name="T43" fmla="*/ 24 h 150"/>
                    <a:gd name="T44" fmla="*/ 45 w 129"/>
                    <a:gd name="T45" fmla="*/ 26 h 150"/>
                    <a:gd name="T46" fmla="*/ 30 w 129"/>
                    <a:gd name="T47" fmla="*/ 13 h 150"/>
                    <a:gd name="T48" fmla="*/ 35 w 129"/>
                    <a:gd name="T49" fmla="*/ 35 h 150"/>
                    <a:gd name="T50" fmla="*/ 35 w 129"/>
                    <a:gd name="T51" fmla="*/ 42 h 150"/>
                    <a:gd name="T52" fmla="*/ 37 w 129"/>
                    <a:gd name="T53" fmla="*/ 52 h 150"/>
                    <a:gd name="T54" fmla="*/ 54 w 129"/>
                    <a:gd name="T55" fmla="*/ 62 h 150"/>
                    <a:gd name="T56" fmla="*/ 64 w 129"/>
                    <a:gd name="T57" fmla="*/ 71 h 150"/>
                    <a:gd name="T58" fmla="*/ 76 w 129"/>
                    <a:gd name="T59" fmla="*/ 84 h 150"/>
                    <a:gd name="T60" fmla="*/ 75 w 129"/>
                    <a:gd name="T61" fmla="*/ 92 h 150"/>
                    <a:gd name="T62" fmla="*/ 67 w 129"/>
                    <a:gd name="T63" fmla="*/ 82 h 150"/>
                    <a:gd name="T64" fmla="*/ 49 w 129"/>
                    <a:gd name="T65" fmla="*/ 81 h 150"/>
                    <a:gd name="T66" fmla="*/ 54 w 129"/>
                    <a:gd name="T67" fmla="*/ 74 h 150"/>
                    <a:gd name="T68" fmla="*/ 56 w 129"/>
                    <a:gd name="T69" fmla="*/ 66 h 150"/>
                    <a:gd name="T70" fmla="*/ 43 w 129"/>
                    <a:gd name="T71" fmla="*/ 62 h 150"/>
                    <a:gd name="T72" fmla="*/ 43 w 129"/>
                    <a:gd name="T73" fmla="*/ 60 h 150"/>
                    <a:gd name="T74" fmla="*/ 7 w 129"/>
                    <a:gd name="T75" fmla="*/ 96 h 150"/>
                    <a:gd name="T76" fmla="*/ 18 w 129"/>
                    <a:gd name="T77" fmla="*/ 100 h 150"/>
                    <a:gd name="T78" fmla="*/ 18 w 129"/>
                    <a:gd name="T79" fmla="*/ 136 h 150"/>
                    <a:gd name="T80" fmla="*/ 31 w 129"/>
                    <a:gd name="T81" fmla="*/ 98 h 150"/>
                    <a:gd name="T82" fmla="*/ 33 w 129"/>
                    <a:gd name="T83" fmla="*/ 101 h 150"/>
                    <a:gd name="T84" fmla="*/ 44 w 129"/>
                    <a:gd name="T85" fmla="*/ 99 h 150"/>
                    <a:gd name="T86" fmla="*/ 29 w 129"/>
                    <a:gd name="T87" fmla="*/ 132 h 150"/>
                    <a:gd name="T88" fmla="*/ 37 w 129"/>
                    <a:gd name="T89" fmla="*/ 120 h 150"/>
                    <a:gd name="T90" fmla="*/ 42 w 129"/>
                    <a:gd name="T91" fmla="*/ 120 h 150"/>
                    <a:gd name="T92" fmla="*/ 50 w 129"/>
                    <a:gd name="T93" fmla="*/ 107 h 150"/>
                    <a:gd name="T94" fmla="*/ 52 w 129"/>
                    <a:gd name="T95" fmla="*/ 127 h 150"/>
                    <a:gd name="T96" fmla="*/ 49 w 129"/>
                    <a:gd name="T97" fmla="*/ 118 h 150"/>
                    <a:gd name="T98" fmla="*/ 66 w 129"/>
                    <a:gd name="T99" fmla="*/ 120 h 150"/>
                    <a:gd name="T100" fmla="*/ 74 w 129"/>
                    <a:gd name="T101" fmla="*/ 128 h 150"/>
                    <a:gd name="T102" fmla="*/ 81 w 129"/>
                    <a:gd name="T103" fmla="*/ 125 h 150"/>
                    <a:gd name="T104" fmla="*/ 74 w 129"/>
                    <a:gd name="T105" fmla="*/ 123 h 150"/>
                    <a:gd name="T106" fmla="*/ 71 w 129"/>
                    <a:gd name="T107" fmla="*/ 114 h 150"/>
                    <a:gd name="T108" fmla="*/ 77 w 129"/>
                    <a:gd name="T109" fmla="*/ 110 h 150"/>
                    <a:gd name="T110" fmla="*/ 89 w 129"/>
                    <a:gd name="T111" fmla="*/ 136 h 150"/>
                    <a:gd name="T112" fmla="*/ 102 w 129"/>
                    <a:gd name="T113" fmla="*/ 109 h 150"/>
                    <a:gd name="T114" fmla="*/ 99 w 129"/>
                    <a:gd name="T115" fmla="*/ 109 h 150"/>
                    <a:gd name="T116" fmla="*/ 85 w 129"/>
                    <a:gd name="T117" fmla="*/ 108 h 150"/>
                    <a:gd name="T118" fmla="*/ 104 w 129"/>
                    <a:gd name="T119" fmla="*/ 88 h 150"/>
                    <a:gd name="T120" fmla="*/ 76 w 129"/>
                    <a:gd name="T121" fmla="*/ 69 h 150"/>
                    <a:gd name="T122" fmla="*/ 109 w 129"/>
                    <a:gd name="T123" fmla="*/ 74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29" h="150">
                      <a:moveTo>
                        <a:pt x="128" y="88"/>
                      </a:moveTo>
                      <a:cubicBezTo>
                        <a:pt x="127" y="85"/>
                        <a:pt x="127" y="85"/>
                        <a:pt x="127" y="85"/>
                      </a:cubicBezTo>
                      <a:cubicBezTo>
                        <a:pt x="127" y="84"/>
                        <a:pt x="127" y="83"/>
                        <a:pt x="128" y="83"/>
                      </a:cubicBezTo>
                      <a:cubicBezTo>
                        <a:pt x="128" y="81"/>
                        <a:pt x="128" y="79"/>
                        <a:pt x="126" y="78"/>
                      </a:cubicBezTo>
                      <a:cubicBezTo>
                        <a:pt x="123" y="75"/>
                        <a:pt x="121" y="72"/>
                        <a:pt x="119" y="69"/>
                      </a:cubicBezTo>
                      <a:cubicBezTo>
                        <a:pt x="119" y="65"/>
                        <a:pt x="116" y="64"/>
                        <a:pt x="113" y="69"/>
                      </a:cubicBezTo>
                      <a:cubicBezTo>
                        <a:pt x="109" y="72"/>
                        <a:pt x="109" y="72"/>
                        <a:pt x="109" y="72"/>
                      </a:cubicBezTo>
                      <a:cubicBezTo>
                        <a:pt x="108" y="72"/>
                        <a:pt x="108" y="71"/>
                        <a:pt x="108" y="70"/>
                      </a:cubicBezTo>
                      <a:cubicBezTo>
                        <a:pt x="107" y="65"/>
                        <a:pt x="104" y="61"/>
                        <a:pt x="100" y="57"/>
                      </a:cubicBezTo>
                      <a:cubicBezTo>
                        <a:pt x="98" y="51"/>
                        <a:pt x="95" y="45"/>
                        <a:pt x="94" y="40"/>
                      </a:cubicBezTo>
                      <a:cubicBezTo>
                        <a:pt x="98" y="41"/>
                        <a:pt x="101" y="42"/>
                        <a:pt x="102" y="43"/>
                      </a:cubicBezTo>
                      <a:cubicBezTo>
                        <a:pt x="104" y="45"/>
                        <a:pt x="106" y="46"/>
                        <a:pt x="106" y="44"/>
                      </a:cubicBezTo>
                      <a:cubicBezTo>
                        <a:pt x="107" y="44"/>
                        <a:pt x="105" y="43"/>
                        <a:pt x="105" y="43"/>
                      </a:cubicBezTo>
                      <a:cubicBezTo>
                        <a:pt x="105" y="43"/>
                        <a:pt x="106" y="43"/>
                        <a:pt x="107" y="44"/>
                      </a:cubicBezTo>
                      <a:cubicBezTo>
                        <a:pt x="109" y="44"/>
                        <a:pt x="110" y="43"/>
                        <a:pt x="109" y="41"/>
                      </a:cubicBezTo>
                      <a:cubicBezTo>
                        <a:pt x="109" y="40"/>
                        <a:pt x="109" y="38"/>
                        <a:pt x="109" y="38"/>
                      </a:cubicBezTo>
                      <a:cubicBezTo>
                        <a:pt x="107" y="37"/>
                        <a:pt x="107" y="37"/>
                        <a:pt x="107" y="37"/>
                      </a:cubicBezTo>
                      <a:cubicBezTo>
                        <a:pt x="105" y="35"/>
                        <a:pt x="103" y="32"/>
                        <a:pt x="101" y="29"/>
                      </a:cubicBezTo>
                      <a:cubicBezTo>
                        <a:pt x="101" y="29"/>
                        <a:pt x="101" y="28"/>
                        <a:pt x="101" y="28"/>
                      </a:cubicBezTo>
                      <a:cubicBezTo>
                        <a:pt x="101" y="27"/>
                        <a:pt x="100" y="26"/>
                        <a:pt x="99" y="25"/>
                      </a:cubicBezTo>
                      <a:cubicBezTo>
                        <a:pt x="100" y="25"/>
                        <a:pt x="100" y="25"/>
                        <a:pt x="100" y="25"/>
                      </a:cubicBezTo>
                      <a:cubicBezTo>
                        <a:pt x="100" y="24"/>
                        <a:pt x="100" y="24"/>
                        <a:pt x="100" y="24"/>
                      </a:cubicBezTo>
                      <a:cubicBezTo>
                        <a:pt x="101" y="25"/>
                        <a:pt x="101" y="25"/>
                        <a:pt x="101" y="25"/>
                      </a:cubicBezTo>
                      <a:cubicBezTo>
                        <a:pt x="100" y="22"/>
                        <a:pt x="100" y="22"/>
                        <a:pt x="100" y="22"/>
                      </a:cubicBezTo>
                      <a:cubicBezTo>
                        <a:pt x="99" y="20"/>
                        <a:pt x="97" y="19"/>
                        <a:pt x="93" y="21"/>
                      </a:cubicBezTo>
                      <a:cubicBezTo>
                        <a:pt x="93" y="21"/>
                        <a:pt x="92" y="20"/>
                        <a:pt x="91" y="19"/>
                      </a:cubicBezTo>
                      <a:cubicBezTo>
                        <a:pt x="89" y="17"/>
                        <a:pt x="87" y="16"/>
                        <a:pt x="88" y="18"/>
                      </a:cubicBezTo>
                      <a:cubicBezTo>
                        <a:pt x="88" y="18"/>
                        <a:pt x="89" y="19"/>
                        <a:pt x="88" y="19"/>
                      </a:cubicBezTo>
                      <a:cubicBezTo>
                        <a:pt x="84" y="18"/>
                        <a:pt x="84" y="18"/>
                        <a:pt x="84" y="18"/>
                      </a:cubicBezTo>
                      <a:cubicBezTo>
                        <a:pt x="83" y="18"/>
                        <a:pt x="83" y="18"/>
                        <a:pt x="83" y="19"/>
                      </a:cubicBezTo>
                      <a:cubicBezTo>
                        <a:pt x="84" y="19"/>
                        <a:pt x="85" y="20"/>
                        <a:pt x="85" y="21"/>
                      </a:cubicBezTo>
                      <a:cubicBezTo>
                        <a:pt x="80" y="21"/>
                        <a:pt x="80" y="21"/>
                        <a:pt x="80" y="21"/>
                      </a:cubicBezTo>
                      <a:cubicBezTo>
                        <a:pt x="79" y="21"/>
                        <a:pt x="78" y="22"/>
                        <a:pt x="77" y="22"/>
                      </a:cubicBezTo>
                      <a:cubicBezTo>
                        <a:pt x="75" y="19"/>
                        <a:pt x="72" y="21"/>
                        <a:pt x="68" y="24"/>
                      </a:cubicBezTo>
                      <a:cubicBezTo>
                        <a:pt x="68" y="23"/>
                        <a:pt x="68" y="23"/>
                        <a:pt x="68" y="23"/>
                      </a:cubicBezTo>
                      <a:cubicBezTo>
                        <a:pt x="68" y="19"/>
                        <a:pt x="68" y="19"/>
                        <a:pt x="68" y="19"/>
                      </a:cubicBezTo>
                      <a:cubicBezTo>
                        <a:pt x="68" y="19"/>
                        <a:pt x="68" y="19"/>
                        <a:pt x="68" y="19"/>
                      </a:cubicBezTo>
                      <a:cubicBezTo>
                        <a:pt x="68" y="17"/>
                        <a:pt x="68" y="17"/>
                        <a:pt x="68" y="17"/>
                      </a:cubicBezTo>
                      <a:cubicBezTo>
                        <a:pt x="68" y="17"/>
                        <a:pt x="68" y="17"/>
                        <a:pt x="68" y="17"/>
                      </a:cubicBezTo>
                      <a:cubicBezTo>
                        <a:pt x="68" y="13"/>
                        <a:pt x="68" y="11"/>
                        <a:pt x="66" y="9"/>
                      </a:cubicBezTo>
                      <a:cubicBezTo>
                        <a:pt x="66" y="8"/>
                        <a:pt x="67" y="8"/>
                        <a:pt x="67" y="7"/>
                      </a:cubicBezTo>
                      <a:cubicBezTo>
                        <a:pt x="68" y="6"/>
                        <a:pt x="68" y="4"/>
                        <a:pt x="68" y="4"/>
                      </a:cubicBezTo>
                      <a:cubicBezTo>
                        <a:pt x="68" y="2"/>
                        <a:pt x="68" y="1"/>
                        <a:pt x="67" y="2"/>
                      </a:cubicBezTo>
                      <a:cubicBezTo>
                        <a:pt x="66" y="2"/>
                        <a:pt x="66" y="2"/>
                        <a:pt x="66" y="2"/>
                      </a:cubicBezTo>
                      <a:cubicBezTo>
                        <a:pt x="65" y="2"/>
                        <a:pt x="64" y="1"/>
                        <a:pt x="63" y="1"/>
                      </a:cubicBezTo>
                      <a:cubicBezTo>
                        <a:pt x="62" y="0"/>
                        <a:pt x="61" y="0"/>
                        <a:pt x="60" y="1"/>
                      </a:cubicBezTo>
                      <a:cubicBezTo>
                        <a:pt x="55" y="2"/>
                        <a:pt x="54" y="6"/>
                        <a:pt x="48" y="3"/>
                      </a:cubicBezTo>
                      <a:cubicBezTo>
                        <a:pt x="48" y="3"/>
                        <a:pt x="48" y="4"/>
                        <a:pt x="48" y="4"/>
                      </a:cubicBezTo>
                      <a:cubicBezTo>
                        <a:pt x="49" y="6"/>
                        <a:pt x="50" y="6"/>
                        <a:pt x="52" y="7"/>
                      </a:cubicBezTo>
                      <a:cubicBezTo>
                        <a:pt x="51" y="8"/>
                        <a:pt x="50" y="8"/>
                        <a:pt x="48" y="7"/>
                      </a:cubicBezTo>
                      <a:cubicBezTo>
                        <a:pt x="49" y="9"/>
                        <a:pt x="51" y="10"/>
                        <a:pt x="55" y="9"/>
                      </a:cubicBezTo>
                      <a:cubicBezTo>
                        <a:pt x="56" y="10"/>
                        <a:pt x="57" y="10"/>
                        <a:pt x="59" y="9"/>
                      </a:cubicBezTo>
                      <a:cubicBezTo>
                        <a:pt x="59" y="9"/>
                        <a:pt x="60" y="9"/>
                        <a:pt x="59" y="10"/>
                      </a:cubicBezTo>
                      <a:cubicBezTo>
                        <a:pt x="57" y="11"/>
                        <a:pt x="56" y="14"/>
                        <a:pt x="56" y="19"/>
                      </a:cubicBezTo>
                      <a:cubicBezTo>
                        <a:pt x="55" y="20"/>
                        <a:pt x="55" y="21"/>
                        <a:pt x="55" y="22"/>
                      </a:cubicBezTo>
                      <a:cubicBezTo>
                        <a:pt x="53" y="21"/>
                        <a:pt x="51" y="21"/>
                        <a:pt x="50" y="21"/>
                      </a:cubicBezTo>
                      <a:cubicBezTo>
                        <a:pt x="49" y="21"/>
                        <a:pt x="49" y="21"/>
                        <a:pt x="49" y="21"/>
                      </a:cubicBezTo>
                      <a:cubicBezTo>
                        <a:pt x="47" y="20"/>
                        <a:pt x="45" y="20"/>
                        <a:pt x="43" y="21"/>
                      </a:cubicBezTo>
                      <a:cubicBezTo>
                        <a:pt x="40" y="24"/>
                        <a:pt x="40" y="24"/>
                        <a:pt x="40" y="24"/>
                      </a:cubicBezTo>
                      <a:cubicBezTo>
                        <a:pt x="39" y="25"/>
                        <a:pt x="37" y="25"/>
                        <a:pt x="37" y="24"/>
                      </a:cubicBezTo>
                      <a:cubicBezTo>
                        <a:pt x="36" y="20"/>
                        <a:pt x="36" y="20"/>
                        <a:pt x="36" y="20"/>
                      </a:cubicBezTo>
                      <a:cubicBezTo>
                        <a:pt x="36" y="18"/>
                        <a:pt x="35" y="17"/>
                        <a:pt x="34" y="17"/>
                      </a:cubicBezTo>
                      <a:cubicBezTo>
                        <a:pt x="33" y="16"/>
                        <a:pt x="32" y="16"/>
                        <a:pt x="32" y="15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32" y="12"/>
                        <a:pt x="31" y="12"/>
                        <a:pt x="30" y="12"/>
                      </a:cubicBezTo>
                      <a:cubicBezTo>
                        <a:pt x="29" y="12"/>
                        <a:pt x="29" y="12"/>
                        <a:pt x="28" y="11"/>
                      </a:cubicBez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20" y="3"/>
                        <a:pt x="20" y="3"/>
                        <a:pt x="20" y="4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6" y="14"/>
                        <a:pt x="27" y="14"/>
                        <a:pt x="26" y="14"/>
                      </a:cubicBezTo>
                      <a:cubicBezTo>
                        <a:pt x="26" y="15"/>
                        <a:pt x="26" y="16"/>
                        <a:pt x="27" y="17"/>
                      </a:cubicBezTo>
                      <a:cubicBezTo>
                        <a:pt x="29" y="19"/>
                        <a:pt x="29" y="19"/>
                        <a:pt x="29" y="19"/>
                      </a:cubicBezTo>
                      <a:cubicBezTo>
                        <a:pt x="29" y="21"/>
                        <a:pt x="29" y="22"/>
                        <a:pt x="30" y="22"/>
                      </a:cubicBezTo>
                      <a:cubicBezTo>
                        <a:pt x="29" y="23"/>
                        <a:pt x="30" y="24"/>
                        <a:pt x="31" y="25"/>
                      </a:cubicBezTo>
                      <a:cubicBezTo>
                        <a:pt x="31" y="25"/>
                        <a:pt x="31" y="26"/>
                        <a:pt x="31" y="26"/>
                      </a:cubicBezTo>
                      <a:cubicBezTo>
                        <a:pt x="32" y="29"/>
                        <a:pt x="32" y="29"/>
                        <a:pt x="32" y="29"/>
                      </a:cubicBezTo>
                      <a:cubicBezTo>
                        <a:pt x="29" y="31"/>
                        <a:pt x="27" y="33"/>
                        <a:pt x="27" y="34"/>
                      </a:cubicBezTo>
                      <a:cubicBezTo>
                        <a:pt x="27" y="35"/>
                        <a:pt x="27" y="35"/>
                        <a:pt x="27" y="36"/>
                      </a:cubicBezTo>
                      <a:cubicBezTo>
                        <a:pt x="31" y="35"/>
                        <a:pt x="31" y="35"/>
                        <a:pt x="31" y="35"/>
                      </a:cubicBezTo>
                      <a:cubicBezTo>
                        <a:pt x="32" y="35"/>
                        <a:pt x="32" y="36"/>
                        <a:pt x="32" y="36"/>
                      </a:cubicBezTo>
                      <a:cubicBezTo>
                        <a:pt x="33" y="37"/>
                        <a:pt x="32" y="40"/>
                        <a:pt x="30" y="40"/>
                      </a:cubicBezTo>
                      <a:cubicBezTo>
                        <a:pt x="25" y="41"/>
                        <a:pt x="21" y="43"/>
                        <a:pt x="23" y="46"/>
                      </a:cubicBezTo>
                      <a:cubicBezTo>
                        <a:pt x="24" y="49"/>
                        <a:pt x="23" y="51"/>
                        <a:pt x="20" y="53"/>
                      </a:cubicBezTo>
                      <a:cubicBezTo>
                        <a:pt x="20" y="53"/>
                        <a:pt x="19" y="54"/>
                        <a:pt x="19" y="55"/>
                      </a:cubicBezTo>
                      <a:cubicBezTo>
                        <a:pt x="18" y="56"/>
                        <a:pt x="18" y="57"/>
                        <a:pt x="17" y="59"/>
                      </a:cubicBezTo>
                      <a:cubicBezTo>
                        <a:pt x="17" y="60"/>
                        <a:pt x="17" y="61"/>
                        <a:pt x="18" y="60"/>
                      </a:cubicBezTo>
                      <a:cubicBezTo>
                        <a:pt x="25" y="58"/>
                        <a:pt x="32" y="57"/>
                        <a:pt x="36" y="61"/>
                      </a:cubicBezTo>
                      <a:cubicBezTo>
                        <a:pt x="39" y="63"/>
                        <a:pt x="38" y="64"/>
                        <a:pt x="42" y="64"/>
                      </a:cubicBezTo>
                      <a:cubicBezTo>
                        <a:pt x="42" y="66"/>
                        <a:pt x="42" y="67"/>
                        <a:pt x="44" y="67"/>
                      </a:cubicBezTo>
                      <a:cubicBezTo>
                        <a:pt x="44" y="69"/>
                        <a:pt x="44" y="69"/>
                        <a:pt x="44" y="69"/>
                      </a:cubicBezTo>
                      <a:cubicBezTo>
                        <a:pt x="42" y="69"/>
                        <a:pt x="41" y="69"/>
                        <a:pt x="39" y="70"/>
                      </a:cubicBezTo>
                      <a:cubicBezTo>
                        <a:pt x="37" y="70"/>
                        <a:pt x="36" y="71"/>
                        <a:pt x="34" y="71"/>
                      </a:cubicBezTo>
                      <a:cubicBezTo>
                        <a:pt x="33" y="70"/>
                        <a:pt x="31" y="69"/>
                        <a:pt x="30" y="68"/>
                      </a:cubicBezTo>
                      <a:cubicBezTo>
                        <a:pt x="24" y="65"/>
                        <a:pt x="18" y="64"/>
                        <a:pt x="14" y="70"/>
                      </a:cubicBezTo>
                      <a:cubicBezTo>
                        <a:pt x="11" y="73"/>
                        <a:pt x="9" y="76"/>
                        <a:pt x="7" y="82"/>
                      </a:cubicBezTo>
                      <a:cubicBezTo>
                        <a:pt x="7" y="83"/>
                        <a:pt x="6" y="84"/>
                        <a:pt x="5" y="83"/>
                      </a:cubicBezTo>
                      <a:cubicBezTo>
                        <a:pt x="1" y="80"/>
                        <a:pt x="1" y="78"/>
                        <a:pt x="2" y="76"/>
                      </a:cubicBezTo>
                      <a:cubicBezTo>
                        <a:pt x="5" y="74"/>
                        <a:pt x="6" y="75"/>
                        <a:pt x="4" y="76"/>
                      </a:cubicBezTo>
                      <a:cubicBezTo>
                        <a:pt x="4" y="77"/>
                        <a:pt x="4" y="77"/>
                        <a:pt x="4" y="77"/>
                      </a:cubicBezTo>
                      <a:cubicBezTo>
                        <a:pt x="6" y="77"/>
                        <a:pt x="7" y="78"/>
                        <a:pt x="8" y="79"/>
                      </a:cubicBezTo>
                      <a:cubicBezTo>
                        <a:pt x="9" y="75"/>
                        <a:pt x="8" y="73"/>
                        <a:pt x="6" y="70"/>
                      </a:cubicBezTo>
                      <a:cubicBezTo>
                        <a:pt x="6" y="70"/>
                        <a:pt x="6" y="70"/>
                        <a:pt x="6" y="70"/>
                      </a:cubicBezTo>
                      <a:cubicBezTo>
                        <a:pt x="6" y="74"/>
                        <a:pt x="6" y="74"/>
                        <a:pt x="6" y="74"/>
                      </a:cubicBezTo>
                      <a:cubicBezTo>
                        <a:pt x="2" y="73"/>
                        <a:pt x="0" y="76"/>
                        <a:pt x="0" y="78"/>
                      </a:cubicBezTo>
                      <a:cubicBezTo>
                        <a:pt x="0" y="81"/>
                        <a:pt x="1" y="83"/>
                        <a:pt x="4" y="85"/>
                      </a:cubicBezTo>
                      <a:cubicBezTo>
                        <a:pt x="6" y="86"/>
                        <a:pt x="7" y="88"/>
                        <a:pt x="5" y="90"/>
                      </a:cubicBezTo>
                      <a:cubicBezTo>
                        <a:pt x="2" y="95"/>
                        <a:pt x="2" y="101"/>
                        <a:pt x="5" y="108"/>
                      </a:cubicBezTo>
                      <a:cubicBezTo>
                        <a:pt x="6" y="108"/>
                        <a:pt x="6" y="108"/>
                        <a:pt x="6" y="108"/>
                      </a:cubicBezTo>
                      <a:cubicBezTo>
                        <a:pt x="6" y="100"/>
                        <a:pt x="8" y="96"/>
                        <a:pt x="11" y="95"/>
                      </a:cubicBezTo>
                      <a:cubicBezTo>
                        <a:pt x="12" y="95"/>
                        <a:pt x="12" y="94"/>
                        <a:pt x="13" y="94"/>
                      </a:cubicBezTo>
                      <a:cubicBezTo>
                        <a:pt x="14" y="92"/>
                        <a:pt x="14" y="93"/>
                        <a:pt x="15" y="94"/>
                      </a:cubicBezTo>
                      <a:cubicBezTo>
                        <a:pt x="16" y="97"/>
                        <a:pt x="16" y="100"/>
                        <a:pt x="14" y="103"/>
                      </a:cubicBezTo>
                      <a:cubicBezTo>
                        <a:pt x="10" y="111"/>
                        <a:pt x="9" y="116"/>
                        <a:pt x="16" y="121"/>
                      </a:cubicBezTo>
                      <a:cubicBezTo>
                        <a:pt x="16" y="121"/>
                        <a:pt x="16" y="121"/>
                        <a:pt x="16" y="121"/>
                      </a:cubicBezTo>
                      <a:cubicBezTo>
                        <a:pt x="14" y="124"/>
                        <a:pt x="14" y="124"/>
                        <a:pt x="14" y="124"/>
                      </a:cubicBezTo>
                      <a:cubicBezTo>
                        <a:pt x="14" y="125"/>
                        <a:pt x="14" y="126"/>
                        <a:pt x="16" y="127"/>
                      </a:cubicBezTo>
                      <a:cubicBezTo>
                        <a:pt x="17" y="128"/>
                        <a:pt x="17" y="130"/>
                        <a:pt x="18" y="133"/>
                      </a:cubicBezTo>
                      <a:cubicBezTo>
                        <a:pt x="17" y="134"/>
                        <a:pt x="17" y="135"/>
                        <a:pt x="17" y="136"/>
                      </a:cubicBezTo>
                      <a:cubicBezTo>
                        <a:pt x="18" y="137"/>
                        <a:pt x="21" y="138"/>
                        <a:pt x="24" y="138"/>
                      </a:cubicBezTo>
                      <a:cubicBezTo>
                        <a:pt x="24" y="138"/>
                        <a:pt x="24" y="137"/>
                        <a:pt x="24" y="137"/>
                      </a:cubicBezTo>
                      <a:cubicBezTo>
                        <a:pt x="25" y="136"/>
                        <a:pt x="23" y="135"/>
                        <a:pt x="22" y="133"/>
                      </a:cubicBezTo>
                      <a:cubicBezTo>
                        <a:pt x="19" y="130"/>
                        <a:pt x="18" y="127"/>
                        <a:pt x="19" y="124"/>
                      </a:cubicBezTo>
                      <a:cubicBezTo>
                        <a:pt x="20" y="124"/>
                        <a:pt x="20" y="124"/>
                        <a:pt x="20" y="124"/>
                      </a:cubicBezTo>
                      <a:cubicBezTo>
                        <a:pt x="23" y="124"/>
                        <a:pt x="26" y="126"/>
                        <a:pt x="29" y="126"/>
                      </a:cubicBezTo>
                      <a:cubicBezTo>
                        <a:pt x="27" y="128"/>
                        <a:pt x="28" y="132"/>
                        <a:pt x="29" y="134"/>
                      </a:cubicBezTo>
                      <a:cubicBezTo>
                        <a:pt x="31" y="137"/>
                        <a:pt x="33" y="139"/>
                        <a:pt x="37" y="138"/>
                      </a:cubicBezTo>
                      <a:cubicBezTo>
                        <a:pt x="43" y="138"/>
                        <a:pt x="46" y="133"/>
                        <a:pt x="43" y="127"/>
                      </a:cubicBezTo>
                      <a:cubicBezTo>
                        <a:pt x="45" y="126"/>
                        <a:pt x="47" y="126"/>
                        <a:pt x="47" y="127"/>
                      </a:cubicBezTo>
                      <a:cubicBezTo>
                        <a:pt x="47" y="130"/>
                        <a:pt x="49" y="129"/>
                        <a:pt x="49" y="132"/>
                      </a:cubicBezTo>
                      <a:cubicBezTo>
                        <a:pt x="45" y="135"/>
                        <a:pt x="44" y="137"/>
                        <a:pt x="48" y="139"/>
                      </a:cubicBezTo>
                      <a:cubicBezTo>
                        <a:pt x="50" y="141"/>
                        <a:pt x="49" y="141"/>
                        <a:pt x="46" y="142"/>
                      </a:cubicBezTo>
                      <a:cubicBezTo>
                        <a:pt x="44" y="141"/>
                        <a:pt x="42" y="141"/>
                        <a:pt x="41" y="143"/>
                      </a:cubicBezTo>
                      <a:cubicBezTo>
                        <a:pt x="39" y="143"/>
                        <a:pt x="38" y="145"/>
                        <a:pt x="38" y="147"/>
                      </a:cubicBezTo>
                      <a:cubicBezTo>
                        <a:pt x="39" y="145"/>
                        <a:pt x="40" y="145"/>
                        <a:pt x="41" y="145"/>
                      </a:cubicBezTo>
                      <a:cubicBezTo>
                        <a:pt x="42" y="145"/>
                        <a:pt x="44" y="146"/>
                        <a:pt x="45" y="145"/>
                      </a:cubicBezTo>
                      <a:cubicBezTo>
                        <a:pt x="46" y="145"/>
                        <a:pt x="47" y="145"/>
                        <a:pt x="48" y="145"/>
                      </a:cubicBezTo>
                      <a:cubicBezTo>
                        <a:pt x="49" y="145"/>
                        <a:pt x="49" y="146"/>
                        <a:pt x="50" y="146"/>
                      </a:cubicBezTo>
                      <a:cubicBezTo>
                        <a:pt x="51" y="148"/>
                        <a:pt x="51" y="146"/>
                        <a:pt x="55" y="148"/>
                      </a:cubicBezTo>
                      <a:cubicBezTo>
                        <a:pt x="56" y="148"/>
                        <a:pt x="57" y="148"/>
                        <a:pt x="58" y="150"/>
                      </a:cubicBezTo>
                      <a:cubicBezTo>
                        <a:pt x="58" y="148"/>
                        <a:pt x="58" y="148"/>
                        <a:pt x="58" y="148"/>
                      </a:cubicBezTo>
                      <a:cubicBezTo>
                        <a:pt x="58" y="148"/>
                        <a:pt x="58" y="147"/>
                        <a:pt x="58" y="147"/>
                      </a:cubicBezTo>
                      <a:cubicBezTo>
                        <a:pt x="56" y="145"/>
                        <a:pt x="58" y="145"/>
                        <a:pt x="61" y="146"/>
                      </a:cubicBezTo>
                      <a:cubicBezTo>
                        <a:pt x="63" y="147"/>
                        <a:pt x="65" y="147"/>
                        <a:pt x="66" y="147"/>
                      </a:cubicBezTo>
                      <a:cubicBezTo>
                        <a:pt x="67" y="145"/>
                        <a:pt x="68" y="146"/>
                        <a:pt x="68" y="148"/>
                      </a:cubicBezTo>
                      <a:cubicBezTo>
                        <a:pt x="69" y="145"/>
                        <a:pt x="68" y="144"/>
                        <a:pt x="66" y="144"/>
                      </a:cubicBezTo>
                      <a:cubicBezTo>
                        <a:pt x="66" y="142"/>
                        <a:pt x="66" y="145"/>
                        <a:pt x="67" y="143"/>
                      </a:cubicBezTo>
                      <a:cubicBezTo>
                        <a:pt x="68" y="142"/>
                        <a:pt x="69" y="143"/>
                        <a:pt x="70" y="144"/>
                      </a:cubicBezTo>
                      <a:cubicBezTo>
                        <a:pt x="70" y="142"/>
                        <a:pt x="69" y="141"/>
                        <a:pt x="68" y="141"/>
                      </a:cubicBezTo>
                      <a:cubicBezTo>
                        <a:pt x="67" y="140"/>
                        <a:pt x="66" y="140"/>
                        <a:pt x="65" y="141"/>
                      </a:cubicBezTo>
                      <a:cubicBezTo>
                        <a:pt x="60" y="140"/>
                        <a:pt x="59" y="136"/>
                        <a:pt x="62" y="136"/>
                      </a:cubicBezTo>
                      <a:cubicBezTo>
                        <a:pt x="64" y="135"/>
                        <a:pt x="64" y="137"/>
                        <a:pt x="66" y="137"/>
                      </a:cubicBezTo>
                      <a:cubicBezTo>
                        <a:pt x="67" y="138"/>
                        <a:pt x="67" y="138"/>
                        <a:pt x="68" y="138"/>
                      </a:cubicBezTo>
                      <a:cubicBezTo>
                        <a:pt x="70" y="138"/>
                        <a:pt x="71" y="138"/>
                        <a:pt x="72" y="139"/>
                      </a:cubicBezTo>
                      <a:cubicBezTo>
                        <a:pt x="73" y="139"/>
                        <a:pt x="73" y="139"/>
                        <a:pt x="73" y="139"/>
                      </a:cubicBezTo>
                      <a:cubicBezTo>
                        <a:pt x="74" y="139"/>
                        <a:pt x="74" y="139"/>
                        <a:pt x="75" y="139"/>
                      </a:cubicBezTo>
                      <a:cubicBezTo>
                        <a:pt x="76" y="140"/>
                        <a:pt x="76" y="141"/>
                        <a:pt x="77" y="140"/>
                      </a:cubicBezTo>
                      <a:cubicBezTo>
                        <a:pt x="79" y="138"/>
                        <a:pt x="82" y="138"/>
                        <a:pt x="82" y="139"/>
                      </a:cubicBezTo>
                      <a:cubicBezTo>
                        <a:pt x="82" y="141"/>
                        <a:pt x="82" y="141"/>
                        <a:pt x="83" y="141"/>
                      </a:cubicBezTo>
                      <a:cubicBezTo>
                        <a:pt x="83" y="141"/>
                        <a:pt x="83" y="142"/>
                        <a:pt x="83" y="143"/>
                      </a:cubicBezTo>
                      <a:cubicBezTo>
                        <a:pt x="82" y="143"/>
                        <a:pt x="80" y="143"/>
                        <a:pt x="80" y="145"/>
                      </a:cubicBezTo>
                      <a:cubicBezTo>
                        <a:pt x="78" y="145"/>
                        <a:pt x="78" y="146"/>
                        <a:pt x="79" y="148"/>
                      </a:cubicBezTo>
                      <a:cubicBezTo>
                        <a:pt x="79" y="145"/>
                        <a:pt x="82" y="147"/>
                        <a:pt x="85" y="146"/>
                      </a:cubicBezTo>
                      <a:cubicBezTo>
                        <a:pt x="86" y="145"/>
                        <a:pt x="86" y="145"/>
                        <a:pt x="86" y="145"/>
                      </a:cubicBezTo>
                      <a:cubicBezTo>
                        <a:pt x="87" y="146"/>
                        <a:pt x="88" y="147"/>
                        <a:pt x="89" y="147"/>
                      </a:cubicBezTo>
                      <a:cubicBezTo>
                        <a:pt x="90" y="147"/>
                        <a:pt x="91" y="147"/>
                        <a:pt x="91" y="146"/>
                      </a:cubicBezTo>
                      <a:cubicBezTo>
                        <a:pt x="95" y="145"/>
                        <a:pt x="98" y="146"/>
                        <a:pt x="100" y="148"/>
                      </a:cubicBezTo>
                      <a:cubicBezTo>
                        <a:pt x="100" y="148"/>
                        <a:pt x="100" y="147"/>
                        <a:pt x="99" y="146"/>
                      </a:cubicBezTo>
                      <a:cubicBezTo>
                        <a:pt x="102" y="144"/>
                        <a:pt x="104" y="145"/>
                        <a:pt x="103" y="147"/>
                      </a:cubicBezTo>
                      <a:cubicBezTo>
                        <a:pt x="104" y="147"/>
                        <a:pt x="105" y="143"/>
                        <a:pt x="104" y="143"/>
                      </a:cubicBezTo>
                      <a:cubicBezTo>
                        <a:pt x="104" y="141"/>
                        <a:pt x="108" y="143"/>
                        <a:pt x="107" y="145"/>
                      </a:cubicBezTo>
                      <a:cubicBezTo>
                        <a:pt x="108" y="144"/>
                        <a:pt x="108" y="143"/>
                        <a:pt x="107" y="141"/>
                      </a:cubicBezTo>
                      <a:cubicBezTo>
                        <a:pt x="106" y="140"/>
                        <a:pt x="105" y="140"/>
                        <a:pt x="104" y="140"/>
                      </a:cubicBezTo>
                      <a:cubicBezTo>
                        <a:pt x="103" y="139"/>
                        <a:pt x="101" y="139"/>
                        <a:pt x="100" y="140"/>
                      </a:cubicBezTo>
                      <a:cubicBezTo>
                        <a:pt x="98" y="141"/>
                        <a:pt x="97" y="141"/>
                        <a:pt x="96" y="140"/>
                      </a:cubicBezTo>
                      <a:cubicBezTo>
                        <a:pt x="95" y="138"/>
                        <a:pt x="95" y="138"/>
                        <a:pt x="97" y="138"/>
                      </a:cubicBezTo>
                      <a:cubicBezTo>
                        <a:pt x="97" y="138"/>
                        <a:pt x="97" y="138"/>
                        <a:pt x="98" y="136"/>
                      </a:cubicBezTo>
                      <a:cubicBezTo>
                        <a:pt x="99" y="136"/>
                        <a:pt x="99" y="135"/>
                        <a:pt x="99" y="134"/>
                      </a:cubicBezTo>
                      <a:cubicBezTo>
                        <a:pt x="101" y="134"/>
                        <a:pt x="103" y="132"/>
                        <a:pt x="105" y="129"/>
                      </a:cubicBezTo>
                      <a:cubicBezTo>
                        <a:pt x="106" y="129"/>
                        <a:pt x="107" y="126"/>
                        <a:pt x="107" y="122"/>
                      </a:cubicBezTo>
                      <a:cubicBezTo>
                        <a:pt x="107" y="122"/>
                        <a:pt x="108" y="122"/>
                        <a:pt x="109" y="122"/>
                      </a:cubicBezTo>
                      <a:cubicBezTo>
                        <a:pt x="108" y="122"/>
                        <a:pt x="108" y="121"/>
                        <a:pt x="108" y="120"/>
                      </a:cubicBezTo>
                      <a:cubicBezTo>
                        <a:pt x="110" y="120"/>
                        <a:pt x="110" y="120"/>
                        <a:pt x="110" y="120"/>
                      </a:cubicBezTo>
                      <a:cubicBezTo>
                        <a:pt x="110" y="120"/>
                        <a:pt x="111" y="119"/>
                        <a:pt x="110" y="119"/>
                      </a:cubicBezTo>
                      <a:cubicBezTo>
                        <a:pt x="110" y="119"/>
                        <a:pt x="110" y="119"/>
                        <a:pt x="109" y="118"/>
                      </a:cubicBezTo>
                      <a:cubicBezTo>
                        <a:pt x="109" y="117"/>
                        <a:pt x="108" y="116"/>
                        <a:pt x="107" y="115"/>
                      </a:cubicBezTo>
                      <a:cubicBezTo>
                        <a:pt x="106" y="112"/>
                        <a:pt x="106" y="112"/>
                        <a:pt x="106" y="112"/>
                      </a:cubicBezTo>
                      <a:cubicBezTo>
                        <a:pt x="105" y="109"/>
                        <a:pt x="103" y="107"/>
                        <a:pt x="102" y="108"/>
                      </a:cubicBezTo>
                      <a:cubicBezTo>
                        <a:pt x="101" y="108"/>
                        <a:pt x="101" y="108"/>
                        <a:pt x="101" y="108"/>
                      </a:cubicBezTo>
                      <a:cubicBezTo>
                        <a:pt x="100" y="106"/>
                        <a:pt x="99" y="104"/>
                        <a:pt x="98" y="102"/>
                      </a:cubicBezTo>
                      <a:cubicBezTo>
                        <a:pt x="98" y="99"/>
                        <a:pt x="95" y="99"/>
                        <a:pt x="94" y="102"/>
                      </a:cubicBezTo>
                      <a:cubicBezTo>
                        <a:pt x="93" y="100"/>
                        <a:pt x="93" y="100"/>
                        <a:pt x="93" y="100"/>
                      </a:cubicBezTo>
                      <a:cubicBezTo>
                        <a:pt x="93" y="101"/>
                        <a:pt x="93" y="101"/>
                        <a:pt x="93" y="101"/>
                      </a:cubicBezTo>
                      <a:cubicBezTo>
                        <a:pt x="88" y="95"/>
                        <a:pt x="88" y="95"/>
                        <a:pt x="88" y="95"/>
                      </a:cubicBezTo>
                      <a:cubicBezTo>
                        <a:pt x="89" y="95"/>
                        <a:pt x="90" y="94"/>
                        <a:pt x="90" y="94"/>
                      </a:cubicBezTo>
                      <a:cubicBezTo>
                        <a:pt x="96" y="94"/>
                        <a:pt x="101" y="92"/>
                        <a:pt x="106" y="89"/>
                      </a:cubicBezTo>
                      <a:cubicBezTo>
                        <a:pt x="110" y="88"/>
                        <a:pt x="110" y="88"/>
                        <a:pt x="110" y="88"/>
                      </a:cubicBezTo>
                      <a:cubicBezTo>
                        <a:pt x="112" y="87"/>
                        <a:pt x="112" y="88"/>
                        <a:pt x="113" y="89"/>
                      </a:cubicBezTo>
                      <a:cubicBezTo>
                        <a:pt x="117" y="93"/>
                        <a:pt x="117" y="93"/>
                        <a:pt x="117" y="93"/>
                      </a:cubicBezTo>
                      <a:cubicBezTo>
                        <a:pt x="118" y="93"/>
                        <a:pt x="118" y="94"/>
                        <a:pt x="118" y="95"/>
                      </a:cubicBezTo>
                      <a:cubicBezTo>
                        <a:pt x="117" y="96"/>
                        <a:pt x="118" y="97"/>
                        <a:pt x="120" y="98"/>
                      </a:cubicBezTo>
                      <a:cubicBezTo>
                        <a:pt x="121" y="99"/>
                        <a:pt x="121" y="101"/>
                        <a:pt x="120" y="104"/>
                      </a:cubicBezTo>
                      <a:cubicBezTo>
                        <a:pt x="119" y="105"/>
                        <a:pt x="119" y="106"/>
                        <a:pt x="120" y="107"/>
                      </a:cubicBezTo>
                      <a:cubicBezTo>
                        <a:pt x="123" y="109"/>
                        <a:pt x="123" y="109"/>
                        <a:pt x="123" y="109"/>
                      </a:cubicBezTo>
                      <a:cubicBezTo>
                        <a:pt x="125" y="110"/>
                        <a:pt x="126" y="110"/>
                        <a:pt x="126" y="107"/>
                      </a:cubicBezTo>
                      <a:cubicBezTo>
                        <a:pt x="125" y="106"/>
                        <a:pt x="125" y="104"/>
                        <a:pt x="124" y="103"/>
                      </a:cubicBezTo>
                      <a:cubicBezTo>
                        <a:pt x="123" y="102"/>
                        <a:pt x="123" y="100"/>
                        <a:pt x="123" y="98"/>
                      </a:cubicBezTo>
                      <a:cubicBezTo>
                        <a:pt x="123" y="95"/>
                        <a:pt x="122" y="94"/>
                        <a:pt x="121" y="93"/>
                      </a:cubicBezTo>
                      <a:cubicBezTo>
                        <a:pt x="119" y="91"/>
                        <a:pt x="118" y="89"/>
                        <a:pt x="117" y="88"/>
                      </a:cubicBezTo>
                      <a:cubicBezTo>
                        <a:pt x="117" y="87"/>
                        <a:pt x="116" y="86"/>
                        <a:pt x="116" y="86"/>
                      </a:cubicBezTo>
                      <a:cubicBezTo>
                        <a:pt x="116" y="82"/>
                        <a:pt x="113" y="81"/>
                        <a:pt x="112" y="82"/>
                      </a:cubicBezTo>
                      <a:cubicBezTo>
                        <a:pt x="110" y="82"/>
                        <a:pt x="109" y="82"/>
                        <a:pt x="108" y="82"/>
                      </a:cubicBezTo>
                      <a:cubicBezTo>
                        <a:pt x="108" y="81"/>
                        <a:pt x="108" y="81"/>
                        <a:pt x="108" y="81"/>
                      </a:cubicBezTo>
                      <a:cubicBezTo>
                        <a:pt x="110" y="80"/>
                        <a:pt x="112" y="77"/>
                        <a:pt x="115" y="74"/>
                      </a:cubicBezTo>
                      <a:cubicBezTo>
                        <a:pt x="117" y="72"/>
                        <a:pt x="117" y="73"/>
                        <a:pt x="118" y="74"/>
                      </a:cubicBezTo>
                      <a:cubicBezTo>
                        <a:pt x="122" y="79"/>
                        <a:pt x="122" y="79"/>
                        <a:pt x="122" y="79"/>
                      </a:cubicBezTo>
                      <a:cubicBezTo>
                        <a:pt x="122" y="81"/>
                        <a:pt x="123" y="82"/>
                        <a:pt x="124" y="82"/>
                      </a:cubicBezTo>
                      <a:cubicBezTo>
                        <a:pt x="125" y="84"/>
                        <a:pt x="126" y="86"/>
                        <a:pt x="125" y="86"/>
                      </a:cubicBezTo>
                      <a:cubicBezTo>
                        <a:pt x="124" y="87"/>
                        <a:pt x="123" y="88"/>
                        <a:pt x="123" y="89"/>
                      </a:cubicBezTo>
                      <a:cubicBezTo>
                        <a:pt x="123" y="91"/>
                        <a:pt x="125" y="92"/>
                        <a:pt x="127" y="93"/>
                      </a:cubicBezTo>
                      <a:cubicBezTo>
                        <a:pt x="128" y="93"/>
                        <a:pt x="128" y="93"/>
                        <a:pt x="128" y="93"/>
                      </a:cubicBezTo>
                      <a:cubicBezTo>
                        <a:pt x="129" y="91"/>
                        <a:pt x="129" y="90"/>
                        <a:pt x="128" y="88"/>
                      </a:cubicBezTo>
                      <a:moveTo>
                        <a:pt x="123" y="105"/>
                      </a:moveTo>
                      <a:cubicBezTo>
                        <a:pt x="123" y="105"/>
                        <a:pt x="122" y="105"/>
                        <a:pt x="122" y="105"/>
                      </a:cubicBezTo>
                      <a:cubicBezTo>
                        <a:pt x="122" y="106"/>
                        <a:pt x="122" y="106"/>
                        <a:pt x="122" y="106"/>
                      </a:cubicBezTo>
                      <a:cubicBezTo>
                        <a:pt x="122" y="106"/>
                        <a:pt x="122" y="106"/>
                        <a:pt x="122" y="106"/>
                      </a:cubicBezTo>
                      <a:cubicBezTo>
                        <a:pt x="122" y="107"/>
                        <a:pt x="122" y="107"/>
                        <a:pt x="122" y="107"/>
                      </a:cubicBezTo>
                      <a:cubicBezTo>
                        <a:pt x="121" y="106"/>
                        <a:pt x="120" y="106"/>
                        <a:pt x="120" y="105"/>
                      </a:cubicBezTo>
                      <a:cubicBezTo>
                        <a:pt x="121" y="103"/>
                        <a:pt x="121" y="103"/>
                        <a:pt x="121" y="103"/>
                      </a:cubicBezTo>
                      <a:cubicBezTo>
                        <a:pt x="121" y="103"/>
                        <a:pt x="122" y="103"/>
                        <a:pt x="122" y="103"/>
                      </a:cubicBezTo>
                      <a:lnTo>
                        <a:pt x="123" y="105"/>
                      </a:lnTo>
                      <a:close/>
                      <a:moveTo>
                        <a:pt x="122" y="101"/>
                      </a:moveTo>
                      <a:cubicBezTo>
                        <a:pt x="122" y="102"/>
                        <a:pt x="122" y="102"/>
                        <a:pt x="122" y="102"/>
                      </a:cubicBezTo>
                      <a:cubicBezTo>
                        <a:pt x="121" y="102"/>
                        <a:pt x="121" y="102"/>
                        <a:pt x="121" y="101"/>
                      </a:cubicBezTo>
                      <a:cubicBezTo>
                        <a:pt x="121" y="100"/>
                        <a:pt x="121" y="100"/>
                        <a:pt x="122" y="100"/>
                      </a:cubicBezTo>
                      <a:cubicBezTo>
                        <a:pt x="122" y="100"/>
                        <a:pt x="122" y="100"/>
                        <a:pt x="122" y="101"/>
                      </a:cubicBezTo>
                      <a:moveTo>
                        <a:pt x="121" y="94"/>
                      </a:moveTo>
                      <a:cubicBezTo>
                        <a:pt x="121" y="94"/>
                        <a:pt x="121" y="94"/>
                        <a:pt x="121" y="95"/>
                      </a:cubicBezTo>
                      <a:cubicBezTo>
                        <a:pt x="122" y="95"/>
                        <a:pt x="122" y="95"/>
                        <a:pt x="122" y="96"/>
                      </a:cubicBezTo>
                      <a:cubicBezTo>
                        <a:pt x="122" y="96"/>
                        <a:pt x="121" y="95"/>
                        <a:pt x="121" y="95"/>
                      </a:cubicBezTo>
                      <a:cubicBezTo>
                        <a:pt x="121" y="95"/>
                        <a:pt x="121" y="94"/>
                        <a:pt x="121" y="94"/>
                      </a:cubicBezTo>
                      <a:moveTo>
                        <a:pt x="106" y="74"/>
                      </a:moveTo>
                      <a:cubicBezTo>
                        <a:pt x="106" y="74"/>
                        <a:pt x="106" y="74"/>
                        <a:pt x="106" y="74"/>
                      </a:cubicBezTo>
                      <a:cubicBezTo>
                        <a:pt x="107" y="75"/>
                        <a:pt x="107" y="75"/>
                        <a:pt x="106" y="75"/>
                      </a:cubicBezTo>
                      <a:cubicBezTo>
                        <a:pt x="106" y="75"/>
                        <a:pt x="106" y="75"/>
                        <a:pt x="106" y="75"/>
                      </a:cubicBezTo>
                      <a:cubicBezTo>
                        <a:pt x="106" y="74"/>
                        <a:pt x="106" y="74"/>
                        <a:pt x="106" y="74"/>
                      </a:cubicBezTo>
                      <a:moveTo>
                        <a:pt x="105" y="80"/>
                      </a:moveTo>
                      <a:cubicBezTo>
                        <a:pt x="105" y="80"/>
                        <a:pt x="106" y="80"/>
                        <a:pt x="106" y="81"/>
                      </a:cubicBezTo>
                      <a:cubicBezTo>
                        <a:pt x="106" y="81"/>
                        <a:pt x="105" y="81"/>
                        <a:pt x="105" y="81"/>
                      </a:cubicBezTo>
                      <a:cubicBezTo>
                        <a:pt x="105" y="81"/>
                        <a:pt x="105" y="81"/>
                        <a:pt x="105" y="81"/>
                      </a:cubicBezTo>
                      <a:cubicBezTo>
                        <a:pt x="105" y="80"/>
                        <a:pt x="105" y="80"/>
                        <a:pt x="105" y="80"/>
                      </a:cubicBezTo>
                      <a:moveTo>
                        <a:pt x="104" y="81"/>
                      </a:moveTo>
                      <a:cubicBezTo>
                        <a:pt x="104" y="82"/>
                        <a:pt x="103" y="82"/>
                        <a:pt x="103" y="81"/>
                      </a:cubicBezTo>
                      <a:cubicBezTo>
                        <a:pt x="103" y="79"/>
                        <a:pt x="103" y="76"/>
                        <a:pt x="102" y="74"/>
                      </a:cubicBezTo>
                      <a:cubicBezTo>
                        <a:pt x="102" y="73"/>
                        <a:pt x="102" y="73"/>
                        <a:pt x="103" y="74"/>
                      </a:cubicBezTo>
                      <a:cubicBezTo>
                        <a:pt x="104" y="76"/>
                        <a:pt x="104" y="78"/>
                        <a:pt x="104" y="81"/>
                      </a:cubicBezTo>
                      <a:moveTo>
                        <a:pt x="102" y="61"/>
                      </a:moveTo>
                      <a:cubicBezTo>
                        <a:pt x="102" y="61"/>
                        <a:pt x="102" y="61"/>
                        <a:pt x="102" y="62"/>
                      </a:cubicBezTo>
                      <a:cubicBezTo>
                        <a:pt x="103" y="64"/>
                        <a:pt x="102" y="66"/>
                        <a:pt x="102" y="69"/>
                      </a:cubicBezTo>
                      <a:cubicBezTo>
                        <a:pt x="102" y="69"/>
                        <a:pt x="101" y="70"/>
                        <a:pt x="101" y="69"/>
                      </a:cubicBezTo>
                      <a:cubicBezTo>
                        <a:pt x="101" y="66"/>
                        <a:pt x="102" y="64"/>
                        <a:pt x="102" y="61"/>
                      </a:cubicBezTo>
                      <a:moveTo>
                        <a:pt x="101" y="70"/>
                      </a:moveTo>
                      <a:cubicBezTo>
                        <a:pt x="102" y="70"/>
                        <a:pt x="102" y="70"/>
                        <a:pt x="103" y="71"/>
                      </a:cubicBezTo>
                      <a:cubicBezTo>
                        <a:pt x="103" y="72"/>
                        <a:pt x="102" y="73"/>
                        <a:pt x="102" y="73"/>
                      </a:cubicBezTo>
                      <a:cubicBezTo>
                        <a:pt x="101" y="73"/>
                        <a:pt x="101" y="72"/>
                        <a:pt x="101" y="72"/>
                      </a:cubicBezTo>
                      <a:cubicBezTo>
                        <a:pt x="100" y="71"/>
                        <a:pt x="101" y="70"/>
                        <a:pt x="101" y="70"/>
                      </a:cubicBezTo>
                      <a:moveTo>
                        <a:pt x="100" y="78"/>
                      </a:moveTo>
                      <a:cubicBezTo>
                        <a:pt x="99" y="76"/>
                        <a:pt x="98" y="74"/>
                        <a:pt x="97" y="73"/>
                      </a:cubicBezTo>
                      <a:cubicBezTo>
                        <a:pt x="96" y="72"/>
                        <a:pt x="97" y="72"/>
                        <a:pt x="98" y="72"/>
                      </a:cubicBezTo>
                      <a:cubicBezTo>
                        <a:pt x="99" y="74"/>
                        <a:pt x="100" y="76"/>
                        <a:pt x="100" y="78"/>
                      </a:cubicBezTo>
                      <a:cubicBezTo>
                        <a:pt x="101" y="78"/>
                        <a:pt x="100" y="79"/>
                        <a:pt x="100" y="78"/>
                      </a:cubicBezTo>
                      <a:moveTo>
                        <a:pt x="99" y="79"/>
                      </a:moveTo>
                      <a:cubicBezTo>
                        <a:pt x="98" y="76"/>
                        <a:pt x="96" y="74"/>
                        <a:pt x="95" y="72"/>
                      </a:cubicBezTo>
                      <a:cubicBezTo>
                        <a:pt x="94" y="71"/>
                        <a:pt x="95" y="71"/>
                        <a:pt x="96" y="72"/>
                      </a:cubicBezTo>
                      <a:cubicBezTo>
                        <a:pt x="97" y="74"/>
                        <a:pt x="99" y="76"/>
                        <a:pt x="100" y="79"/>
                      </a:cubicBezTo>
                      <a:cubicBezTo>
                        <a:pt x="101" y="80"/>
                        <a:pt x="100" y="80"/>
                        <a:pt x="99" y="79"/>
                      </a:cubicBezTo>
                      <a:moveTo>
                        <a:pt x="100" y="75"/>
                      </a:moveTo>
                      <a:cubicBezTo>
                        <a:pt x="100" y="75"/>
                        <a:pt x="100" y="74"/>
                        <a:pt x="99" y="74"/>
                      </a:cubicBezTo>
                      <a:cubicBezTo>
                        <a:pt x="99" y="74"/>
                        <a:pt x="99" y="73"/>
                        <a:pt x="99" y="73"/>
                      </a:cubicBezTo>
                      <a:cubicBezTo>
                        <a:pt x="100" y="73"/>
                        <a:pt x="100" y="73"/>
                        <a:pt x="100" y="74"/>
                      </a:cubicBezTo>
                      <a:cubicBezTo>
                        <a:pt x="100" y="74"/>
                        <a:pt x="100" y="75"/>
                        <a:pt x="100" y="75"/>
                      </a:cubicBezTo>
                      <a:moveTo>
                        <a:pt x="100" y="71"/>
                      </a:moveTo>
                      <a:cubicBezTo>
                        <a:pt x="100" y="71"/>
                        <a:pt x="100" y="71"/>
                        <a:pt x="100" y="72"/>
                      </a:cubicBezTo>
                      <a:cubicBezTo>
                        <a:pt x="100" y="72"/>
                        <a:pt x="100" y="72"/>
                        <a:pt x="100" y="72"/>
                      </a:cubicBezTo>
                      <a:cubicBezTo>
                        <a:pt x="100" y="72"/>
                        <a:pt x="100" y="72"/>
                        <a:pt x="100" y="72"/>
                      </a:cubicBezTo>
                      <a:cubicBezTo>
                        <a:pt x="98" y="70"/>
                        <a:pt x="98" y="70"/>
                        <a:pt x="98" y="70"/>
                      </a:cubicBezTo>
                      <a:cubicBezTo>
                        <a:pt x="98" y="70"/>
                        <a:pt x="98" y="70"/>
                        <a:pt x="99" y="70"/>
                      </a:cubicBezTo>
                      <a:cubicBezTo>
                        <a:pt x="99" y="70"/>
                        <a:pt x="99" y="70"/>
                        <a:pt x="99" y="70"/>
                      </a:cubicBezTo>
                      <a:cubicBezTo>
                        <a:pt x="99" y="70"/>
                        <a:pt x="99" y="70"/>
                        <a:pt x="99" y="70"/>
                      </a:cubicBezTo>
                      <a:lnTo>
                        <a:pt x="100" y="71"/>
                      </a:lnTo>
                      <a:close/>
                      <a:moveTo>
                        <a:pt x="106" y="44"/>
                      </a:moveTo>
                      <a:cubicBezTo>
                        <a:pt x="106" y="44"/>
                        <a:pt x="105" y="44"/>
                        <a:pt x="104" y="44"/>
                      </a:cubicBezTo>
                      <a:cubicBezTo>
                        <a:pt x="103" y="43"/>
                        <a:pt x="103" y="42"/>
                        <a:pt x="104" y="43"/>
                      </a:cubicBezTo>
                      <a:lnTo>
                        <a:pt x="106" y="44"/>
                      </a:lnTo>
                      <a:close/>
                      <a:moveTo>
                        <a:pt x="93" y="21"/>
                      </a:moveTo>
                      <a:cubicBezTo>
                        <a:pt x="94" y="21"/>
                        <a:pt x="96" y="20"/>
                        <a:pt x="98" y="21"/>
                      </a:cubicBezTo>
                      <a:cubicBezTo>
                        <a:pt x="99" y="22"/>
                        <a:pt x="99" y="22"/>
                        <a:pt x="99" y="22"/>
                      </a:cubicBezTo>
                      <a:cubicBezTo>
                        <a:pt x="100" y="24"/>
                        <a:pt x="99" y="24"/>
                        <a:pt x="98" y="23"/>
                      </a:cubicBezTo>
                      <a:cubicBezTo>
                        <a:pt x="98" y="23"/>
                        <a:pt x="98" y="22"/>
                        <a:pt x="97" y="22"/>
                      </a:cubicBezTo>
                      <a:cubicBezTo>
                        <a:pt x="98" y="23"/>
                        <a:pt x="98" y="24"/>
                        <a:pt x="98" y="25"/>
                      </a:cubicBezTo>
                      <a:cubicBezTo>
                        <a:pt x="100" y="26"/>
                        <a:pt x="98" y="27"/>
                        <a:pt x="98" y="26"/>
                      </a:cubicBezTo>
                      <a:cubicBezTo>
                        <a:pt x="97" y="23"/>
                        <a:pt x="97" y="23"/>
                        <a:pt x="97" y="23"/>
                      </a:cubicBezTo>
                      <a:cubicBezTo>
                        <a:pt x="97" y="24"/>
                        <a:pt x="97" y="25"/>
                        <a:pt x="97" y="25"/>
                      </a:cubicBezTo>
                      <a:cubicBezTo>
                        <a:pt x="97" y="25"/>
                        <a:pt x="97" y="24"/>
                        <a:pt x="97" y="23"/>
                      </a:cubicBezTo>
                      <a:cubicBezTo>
                        <a:pt x="97" y="23"/>
                        <a:pt x="96" y="22"/>
                        <a:pt x="96" y="22"/>
                      </a:cubicBezTo>
                      <a:cubicBezTo>
                        <a:pt x="95" y="21"/>
                        <a:pt x="94" y="22"/>
                        <a:pt x="93" y="22"/>
                      </a:cubicBezTo>
                      <a:cubicBezTo>
                        <a:pt x="95" y="22"/>
                        <a:pt x="96" y="22"/>
                        <a:pt x="96" y="22"/>
                      </a:cubicBezTo>
                      <a:cubicBezTo>
                        <a:pt x="96" y="23"/>
                        <a:pt x="96" y="24"/>
                        <a:pt x="96" y="24"/>
                      </a:cubicBezTo>
                      <a:cubicBezTo>
                        <a:pt x="96" y="25"/>
                        <a:pt x="96" y="25"/>
                        <a:pt x="96" y="24"/>
                      </a:cubicBezTo>
                      <a:cubicBezTo>
                        <a:pt x="95" y="23"/>
                        <a:pt x="95" y="23"/>
                        <a:pt x="95" y="23"/>
                      </a:cubicBezTo>
                      <a:cubicBezTo>
                        <a:pt x="95" y="23"/>
                        <a:pt x="95" y="23"/>
                        <a:pt x="94" y="23"/>
                      </a:cubicBezTo>
                      <a:cubicBezTo>
                        <a:pt x="94" y="23"/>
                        <a:pt x="93" y="23"/>
                        <a:pt x="93" y="22"/>
                      </a:cubicBezTo>
                      <a:cubicBezTo>
                        <a:pt x="92" y="22"/>
                        <a:pt x="92" y="22"/>
                        <a:pt x="92" y="22"/>
                      </a:cubicBezTo>
                      <a:cubicBezTo>
                        <a:pt x="92" y="22"/>
                        <a:pt x="92" y="21"/>
                        <a:pt x="93" y="21"/>
                      </a:cubicBezTo>
                      <a:moveTo>
                        <a:pt x="86" y="19"/>
                      </a:moveTo>
                      <a:cubicBezTo>
                        <a:pt x="88" y="19"/>
                        <a:pt x="90" y="19"/>
                        <a:pt x="91" y="20"/>
                      </a:cubicBezTo>
                      <a:cubicBezTo>
                        <a:pt x="92" y="21"/>
                        <a:pt x="91" y="21"/>
                        <a:pt x="91" y="21"/>
                      </a:cubicBezTo>
                      <a:cubicBezTo>
                        <a:pt x="89" y="20"/>
                        <a:pt x="89" y="20"/>
                        <a:pt x="89" y="20"/>
                      </a:cubicBezTo>
                      <a:cubicBezTo>
                        <a:pt x="89" y="21"/>
                        <a:pt x="89" y="21"/>
                        <a:pt x="88" y="20"/>
                      </a:cubicBezTo>
                      <a:cubicBezTo>
                        <a:pt x="87" y="20"/>
                        <a:pt x="87" y="20"/>
                        <a:pt x="86" y="19"/>
                      </a:cubicBezTo>
                      <a:cubicBezTo>
                        <a:pt x="86" y="21"/>
                        <a:pt x="86" y="21"/>
                        <a:pt x="86" y="21"/>
                      </a:cubicBezTo>
                      <a:cubicBezTo>
                        <a:pt x="86" y="21"/>
                        <a:pt x="86" y="21"/>
                        <a:pt x="86" y="21"/>
                      </a:cubicBezTo>
                      <a:cubicBezTo>
                        <a:pt x="85" y="20"/>
                        <a:pt x="85" y="20"/>
                        <a:pt x="85" y="20"/>
                      </a:cubicBezTo>
                      <a:cubicBezTo>
                        <a:pt x="85" y="19"/>
                        <a:pt x="85" y="19"/>
                        <a:pt x="86" y="19"/>
                      </a:cubicBezTo>
                      <a:moveTo>
                        <a:pt x="88" y="22"/>
                      </a:moveTo>
                      <a:cubicBezTo>
                        <a:pt x="88" y="21"/>
                        <a:pt x="88" y="21"/>
                        <a:pt x="88" y="21"/>
                      </a:cubicBezTo>
                      <a:cubicBezTo>
                        <a:pt x="88" y="21"/>
                        <a:pt x="89" y="21"/>
                        <a:pt x="89" y="21"/>
                      </a:cubicBezTo>
                      <a:cubicBezTo>
                        <a:pt x="89" y="22"/>
                        <a:pt x="89" y="22"/>
                        <a:pt x="88" y="22"/>
                      </a:cubicBezTo>
                      <a:moveTo>
                        <a:pt x="88" y="23"/>
                      </a:moveTo>
                      <a:cubicBezTo>
                        <a:pt x="88" y="23"/>
                        <a:pt x="88" y="23"/>
                        <a:pt x="88" y="23"/>
                      </a:cubicBezTo>
                      <a:cubicBezTo>
                        <a:pt x="88" y="24"/>
                        <a:pt x="88" y="25"/>
                        <a:pt x="89" y="27"/>
                      </a:cubicBezTo>
                      <a:cubicBezTo>
                        <a:pt x="89" y="26"/>
                        <a:pt x="89" y="25"/>
                        <a:pt x="89" y="24"/>
                      </a:cubicBezTo>
                      <a:cubicBezTo>
                        <a:pt x="89" y="23"/>
                        <a:pt x="89" y="23"/>
                        <a:pt x="89" y="23"/>
                      </a:cubicBezTo>
                      <a:cubicBezTo>
                        <a:pt x="89" y="23"/>
                        <a:pt x="89" y="23"/>
                        <a:pt x="89" y="23"/>
                      </a:cubicBezTo>
                      <a:cubicBezTo>
                        <a:pt x="89" y="24"/>
                        <a:pt x="90" y="26"/>
                        <a:pt x="91" y="26"/>
                      </a:cubicBezTo>
                      <a:cubicBezTo>
                        <a:pt x="90" y="25"/>
                        <a:pt x="90" y="24"/>
                        <a:pt x="90" y="23"/>
                      </a:cubicBezTo>
                      <a:cubicBezTo>
                        <a:pt x="91" y="23"/>
                        <a:pt x="91" y="23"/>
                        <a:pt x="91" y="23"/>
                      </a:cubicBezTo>
                      <a:cubicBezTo>
                        <a:pt x="91" y="25"/>
                        <a:pt x="91" y="26"/>
                        <a:pt x="92" y="27"/>
                      </a:cubicBezTo>
                      <a:cubicBezTo>
                        <a:pt x="91" y="26"/>
                        <a:pt x="91" y="25"/>
                        <a:pt x="91" y="24"/>
                      </a:cubicBezTo>
                      <a:cubicBezTo>
                        <a:pt x="91" y="24"/>
                        <a:pt x="91" y="24"/>
                        <a:pt x="91" y="24"/>
                      </a:cubicBezTo>
                      <a:cubicBezTo>
                        <a:pt x="92" y="24"/>
                        <a:pt x="92" y="25"/>
                        <a:pt x="92" y="25"/>
                      </a:cubicBezTo>
                      <a:cubicBezTo>
                        <a:pt x="92" y="25"/>
                        <a:pt x="92" y="24"/>
                        <a:pt x="92" y="23"/>
                      </a:cubicBezTo>
                      <a:cubicBezTo>
                        <a:pt x="93" y="23"/>
                        <a:pt x="94" y="23"/>
                        <a:pt x="95" y="24"/>
                      </a:cubicBezTo>
                      <a:cubicBezTo>
                        <a:pt x="95" y="24"/>
                        <a:pt x="95" y="24"/>
                        <a:pt x="94" y="24"/>
                      </a:cubicBezTo>
                      <a:cubicBezTo>
                        <a:pt x="94" y="24"/>
                        <a:pt x="94" y="24"/>
                        <a:pt x="94" y="24"/>
                      </a:cubicBezTo>
                      <a:cubicBezTo>
                        <a:pt x="95" y="25"/>
                        <a:pt x="95" y="25"/>
                        <a:pt x="95" y="25"/>
                      </a:cubicBezTo>
                      <a:cubicBezTo>
                        <a:pt x="95" y="25"/>
                        <a:pt x="95" y="25"/>
                        <a:pt x="95" y="25"/>
                      </a:cubicBezTo>
                      <a:cubicBezTo>
                        <a:pt x="94" y="25"/>
                        <a:pt x="94" y="25"/>
                        <a:pt x="94" y="25"/>
                      </a:cubicBezTo>
                      <a:cubicBezTo>
                        <a:pt x="96" y="26"/>
                        <a:pt x="96" y="26"/>
                        <a:pt x="96" y="26"/>
                      </a:cubicBezTo>
                      <a:cubicBezTo>
                        <a:pt x="96" y="26"/>
                        <a:pt x="96" y="26"/>
                        <a:pt x="96" y="26"/>
                      </a:cubicBezTo>
                      <a:cubicBezTo>
                        <a:pt x="96" y="27"/>
                        <a:pt x="96" y="27"/>
                        <a:pt x="96" y="27"/>
                      </a:cubicBezTo>
                      <a:cubicBezTo>
                        <a:pt x="97" y="27"/>
                        <a:pt x="98" y="27"/>
                        <a:pt x="100" y="28"/>
                      </a:cubicBezTo>
                      <a:cubicBezTo>
                        <a:pt x="100" y="28"/>
                        <a:pt x="99" y="28"/>
                        <a:pt x="98" y="27"/>
                      </a:cubicBezTo>
                      <a:cubicBezTo>
                        <a:pt x="98" y="28"/>
                        <a:pt x="99" y="28"/>
                        <a:pt x="99" y="29"/>
                      </a:cubicBezTo>
                      <a:cubicBezTo>
                        <a:pt x="99" y="29"/>
                        <a:pt x="97" y="29"/>
                        <a:pt x="97" y="30"/>
                      </a:cubicBezTo>
                      <a:cubicBezTo>
                        <a:pt x="99" y="30"/>
                        <a:pt x="99" y="30"/>
                        <a:pt x="99" y="30"/>
                      </a:cubicBezTo>
                      <a:cubicBezTo>
                        <a:pt x="99" y="30"/>
                        <a:pt x="99" y="30"/>
                        <a:pt x="98" y="30"/>
                      </a:cubicBezTo>
                      <a:cubicBezTo>
                        <a:pt x="99" y="31"/>
                        <a:pt x="100" y="32"/>
                        <a:pt x="100" y="31"/>
                      </a:cubicBezTo>
                      <a:cubicBezTo>
                        <a:pt x="100" y="30"/>
                        <a:pt x="101" y="30"/>
                        <a:pt x="101" y="31"/>
                      </a:cubicBezTo>
                      <a:cubicBezTo>
                        <a:pt x="102" y="32"/>
                        <a:pt x="102" y="32"/>
                        <a:pt x="102" y="32"/>
                      </a:cubicBezTo>
                      <a:cubicBezTo>
                        <a:pt x="101" y="32"/>
                        <a:pt x="101" y="32"/>
                        <a:pt x="101" y="32"/>
                      </a:cubicBezTo>
                      <a:cubicBezTo>
                        <a:pt x="102" y="32"/>
                        <a:pt x="102" y="32"/>
                        <a:pt x="102" y="32"/>
                      </a:cubicBezTo>
                      <a:cubicBezTo>
                        <a:pt x="102" y="32"/>
                        <a:pt x="102" y="33"/>
                        <a:pt x="102" y="33"/>
                      </a:cubicBezTo>
                      <a:cubicBezTo>
                        <a:pt x="101" y="33"/>
                        <a:pt x="101" y="33"/>
                        <a:pt x="103" y="33"/>
                      </a:cubicBezTo>
                      <a:cubicBezTo>
                        <a:pt x="103" y="34"/>
                        <a:pt x="104" y="34"/>
                        <a:pt x="103" y="34"/>
                      </a:cubicBezTo>
                      <a:cubicBezTo>
                        <a:pt x="102" y="34"/>
                        <a:pt x="102" y="34"/>
                        <a:pt x="104" y="35"/>
                      </a:cubicBezTo>
                      <a:cubicBezTo>
                        <a:pt x="104" y="35"/>
                        <a:pt x="104" y="35"/>
                        <a:pt x="104" y="35"/>
                      </a:cubicBezTo>
                      <a:cubicBezTo>
                        <a:pt x="103" y="35"/>
                        <a:pt x="103" y="36"/>
                        <a:pt x="105" y="36"/>
                      </a:cubicBezTo>
                      <a:cubicBezTo>
                        <a:pt x="105" y="36"/>
                        <a:pt x="105" y="36"/>
                        <a:pt x="105" y="36"/>
                      </a:cubicBezTo>
                      <a:cubicBezTo>
                        <a:pt x="104" y="36"/>
                        <a:pt x="104" y="37"/>
                        <a:pt x="105" y="37"/>
                      </a:cubicBezTo>
                      <a:cubicBezTo>
                        <a:pt x="105" y="37"/>
                        <a:pt x="106" y="37"/>
                        <a:pt x="106" y="38"/>
                      </a:cubicBezTo>
                      <a:cubicBezTo>
                        <a:pt x="107" y="37"/>
                        <a:pt x="108" y="38"/>
                        <a:pt x="107" y="38"/>
                      </a:cubicBezTo>
                      <a:cubicBezTo>
                        <a:pt x="107" y="38"/>
                        <a:pt x="107" y="38"/>
                        <a:pt x="107" y="38"/>
                      </a:cubicBezTo>
                      <a:cubicBezTo>
                        <a:pt x="108" y="38"/>
                        <a:pt x="109" y="39"/>
                        <a:pt x="109" y="40"/>
                      </a:cubicBezTo>
                      <a:cubicBezTo>
                        <a:pt x="109" y="40"/>
                        <a:pt x="107" y="39"/>
                        <a:pt x="107" y="42"/>
                      </a:cubicBezTo>
                      <a:cubicBezTo>
                        <a:pt x="108" y="43"/>
                        <a:pt x="108" y="43"/>
                        <a:pt x="108" y="43"/>
                      </a:cubicBezTo>
                      <a:cubicBezTo>
                        <a:pt x="108" y="43"/>
                        <a:pt x="108" y="41"/>
                        <a:pt x="109" y="41"/>
                      </a:cubicBezTo>
                      <a:cubicBezTo>
                        <a:pt x="109" y="41"/>
                        <a:pt x="109" y="42"/>
                        <a:pt x="109" y="43"/>
                      </a:cubicBezTo>
                      <a:cubicBezTo>
                        <a:pt x="109" y="43"/>
                        <a:pt x="108" y="44"/>
                        <a:pt x="107" y="43"/>
                      </a:cubicBezTo>
                      <a:cubicBezTo>
                        <a:pt x="107" y="43"/>
                        <a:pt x="106" y="42"/>
                        <a:pt x="106" y="42"/>
                      </a:cubicBezTo>
                      <a:cubicBezTo>
                        <a:pt x="106" y="41"/>
                        <a:pt x="106" y="41"/>
                        <a:pt x="106" y="41"/>
                      </a:cubicBezTo>
                      <a:cubicBezTo>
                        <a:pt x="106" y="41"/>
                        <a:pt x="105" y="40"/>
                        <a:pt x="105" y="40"/>
                      </a:cubicBezTo>
                      <a:cubicBezTo>
                        <a:pt x="105" y="39"/>
                        <a:pt x="105" y="40"/>
                        <a:pt x="105" y="39"/>
                      </a:cubicBezTo>
                      <a:cubicBezTo>
                        <a:pt x="104" y="39"/>
                        <a:pt x="103" y="40"/>
                        <a:pt x="103" y="40"/>
                      </a:cubicBezTo>
                      <a:cubicBezTo>
                        <a:pt x="103" y="41"/>
                        <a:pt x="103" y="40"/>
                        <a:pt x="103" y="40"/>
                      </a:cubicBezTo>
                      <a:cubicBezTo>
                        <a:pt x="103" y="40"/>
                        <a:pt x="102" y="40"/>
                        <a:pt x="102" y="40"/>
                      </a:cubicBezTo>
                      <a:cubicBezTo>
                        <a:pt x="102" y="40"/>
                        <a:pt x="102" y="40"/>
                        <a:pt x="102" y="40"/>
                      </a:cubicBezTo>
                      <a:cubicBezTo>
                        <a:pt x="101" y="40"/>
                        <a:pt x="101" y="40"/>
                        <a:pt x="101" y="40"/>
                      </a:cubicBezTo>
                      <a:cubicBezTo>
                        <a:pt x="101" y="40"/>
                        <a:pt x="101" y="39"/>
                        <a:pt x="101" y="40"/>
                      </a:cubicBezTo>
                      <a:cubicBezTo>
                        <a:pt x="100" y="40"/>
                        <a:pt x="100" y="40"/>
                        <a:pt x="100" y="40"/>
                      </a:cubicBezTo>
                      <a:cubicBezTo>
                        <a:pt x="100" y="39"/>
                        <a:pt x="101" y="39"/>
                        <a:pt x="100" y="40"/>
                      </a:cubicBezTo>
                      <a:cubicBezTo>
                        <a:pt x="99" y="40"/>
                        <a:pt x="99" y="40"/>
                        <a:pt x="99" y="39"/>
                      </a:cubicBezTo>
                      <a:cubicBezTo>
                        <a:pt x="99" y="38"/>
                        <a:pt x="99" y="38"/>
                        <a:pt x="98" y="39"/>
                      </a:cubicBezTo>
                      <a:cubicBezTo>
                        <a:pt x="98" y="40"/>
                        <a:pt x="98" y="40"/>
                        <a:pt x="98" y="39"/>
                      </a:cubicBezTo>
                      <a:cubicBezTo>
                        <a:pt x="98" y="37"/>
                        <a:pt x="98" y="37"/>
                        <a:pt x="98" y="39"/>
                      </a:cubicBezTo>
                      <a:cubicBezTo>
                        <a:pt x="98" y="40"/>
                        <a:pt x="97" y="40"/>
                        <a:pt x="97" y="39"/>
                      </a:cubicBezTo>
                      <a:cubicBezTo>
                        <a:pt x="97" y="37"/>
                        <a:pt x="96" y="39"/>
                        <a:pt x="96" y="38"/>
                      </a:cubicBezTo>
                      <a:cubicBezTo>
                        <a:pt x="95" y="37"/>
                        <a:pt x="96" y="36"/>
                        <a:pt x="95" y="36"/>
                      </a:cubicBezTo>
                      <a:cubicBezTo>
                        <a:pt x="95" y="38"/>
                        <a:pt x="95" y="38"/>
                        <a:pt x="95" y="38"/>
                      </a:cubicBezTo>
                      <a:cubicBezTo>
                        <a:pt x="95" y="39"/>
                        <a:pt x="95" y="39"/>
                        <a:pt x="95" y="38"/>
                      </a:cubicBezTo>
                      <a:cubicBezTo>
                        <a:pt x="95" y="36"/>
                        <a:pt x="94" y="34"/>
                        <a:pt x="94" y="35"/>
                      </a:cubicBezTo>
                      <a:cubicBezTo>
                        <a:pt x="94" y="38"/>
                        <a:pt x="94" y="38"/>
                        <a:pt x="94" y="38"/>
                      </a:cubicBezTo>
                      <a:cubicBezTo>
                        <a:pt x="94" y="38"/>
                        <a:pt x="94" y="38"/>
                        <a:pt x="94" y="38"/>
                      </a:cubicBezTo>
                      <a:cubicBezTo>
                        <a:pt x="93" y="34"/>
                        <a:pt x="93" y="34"/>
                        <a:pt x="93" y="34"/>
                      </a:cubicBezTo>
                      <a:cubicBezTo>
                        <a:pt x="93" y="32"/>
                        <a:pt x="93" y="36"/>
                        <a:pt x="93" y="37"/>
                      </a:cubicBezTo>
                      <a:cubicBezTo>
                        <a:pt x="93" y="37"/>
                        <a:pt x="92" y="37"/>
                        <a:pt x="93" y="37"/>
                      </a:cubicBezTo>
                      <a:cubicBezTo>
                        <a:pt x="93" y="37"/>
                        <a:pt x="92" y="33"/>
                        <a:pt x="92" y="33"/>
                      </a:cubicBezTo>
                      <a:cubicBezTo>
                        <a:pt x="91" y="34"/>
                        <a:pt x="93" y="37"/>
                        <a:pt x="91" y="37"/>
                      </a:cubicBezTo>
                      <a:cubicBezTo>
                        <a:pt x="91" y="37"/>
                        <a:pt x="91" y="33"/>
                        <a:pt x="91" y="33"/>
                      </a:cubicBezTo>
                      <a:cubicBezTo>
                        <a:pt x="91" y="33"/>
                        <a:pt x="91" y="37"/>
                        <a:pt x="91" y="36"/>
                      </a:cubicBezTo>
                      <a:cubicBezTo>
                        <a:pt x="90" y="35"/>
                        <a:pt x="91" y="31"/>
                        <a:pt x="90" y="31"/>
                      </a:cubicBezTo>
                      <a:cubicBezTo>
                        <a:pt x="90" y="31"/>
                        <a:pt x="90" y="36"/>
                        <a:pt x="89" y="36"/>
                      </a:cubicBezTo>
                      <a:cubicBezTo>
                        <a:pt x="90" y="39"/>
                        <a:pt x="93" y="39"/>
                        <a:pt x="93" y="40"/>
                      </a:cubicBezTo>
                      <a:cubicBezTo>
                        <a:pt x="91" y="39"/>
                        <a:pt x="91" y="39"/>
                        <a:pt x="91" y="39"/>
                      </a:cubicBezTo>
                      <a:cubicBezTo>
                        <a:pt x="91" y="40"/>
                        <a:pt x="92" y="41"/>
                        <a:pt x="92" y="43"/>
                      </a:cubicBezTo>
                      <a:cubicBezTo>
                        <a:pt x="92" y="43"/>
                        <a:pt x="93" y="44"/>
                        <a:pt x="93" y="44"/>
                      </a:cubicBezTo>
                      <a:cubicBezTo>
                        <a:pt x="92" y="44"/>
                        <a:pt x="92" y="44"/>
                        <a:pt x="94" y="45"/>
                      </a:cubicBezTo>
                      <a:cubicBezTo>
                        <a:pt x="94" y="46"/>
                        <a:pt x="94" y="46"/>
                        <a:pt x="94" y="46"/>
                      </a:cubicBezTo>
                      <a:cubicBezTo>
                        <a:pt x="92" y="46"/>
                        <a:pt x="92" y="46"/>
                        <a:pt x="95" y="48"/>
                      </a:cubicBezTo>
                      <a:cubicBezTo>
                        <a:pt x="93" y="47"/>
                        <a:pt x="93" y="48"/>
                        <a:pt x="95" y="49"/>
                      </a:cubicBezTo>
                      <a:cubicBezTo>
                        <a:pt x="95" y="49"/>
                        <a:pt x="95" y="49"/>
                        <a:pt x="95" y="50"/>
                      </a:cubicBezTo>
                      <a:cubicBezTo>
                        <a:pt x="96" y="50"/>
                        <a:pt x="95" y="50"/>
                        <a:pt x="95" y="50"/>
                      </a:cubicBezTo>
                      <a:cubicBezTo>
                        <a:pt x="95" y="50"/>
                        <a:pt x="94" y="49"/>
                        <a:pt x="94" y="49"/>
                      </a:cubicBezTo>
                      <a:cubicBezTo>
                        <a:pt x="94" y="49"/>
                        <a:pt x="94" y="50"/>
                        <a:pt x="96" y="51"/>
                      </a:cubicBezTo>
                      <a:cubicBezTo>
                        <a:pt x="97" y="52"/>
                        <a:pt x="97" y="52"/>
                        <a:pt x="96" y="52"/>
                      </a:cubicBezTo>
                      <a:cubicBezTo>
                        <a:pt x="94" y="51"/>
                        <a:pt x="94" y="51"/>
                        <a:pt x="97" y="53"/>
                      </a:cubicBezTo>
                      <a:cubicBezTo>
                        <a:pt x="97" y="54"/>
                        <a:pt x="97" y="55"/>
                        <a:pt x="97" y="55"/>
                      </a:cubicBezTo>
                      <a:cubicBezTo>
                        <a:pt x="95" y="53"/>
                        <a:pt x="94" y="52"/>
                        <a:pt x="97" y="56"/>
                      </a:cubicBezTo>
                      <a:cubicBezTo>
                        <a:pt x="98" y="56"/>
                        <a:pt x="98" y="57"/>
                        <a:pt x="98" y="57"/>
                      </a:cubicBezTo>
                      <a:cubicBezTo>
                        <a:pt x="94" y="54"/>
                        <a:pt x="96" y="56"/>
                        <a:pt x="98" y="58"/>
                      </a:cubicBezTo>
                      <a:cubicBezTo>
                        <a:pt x="99" y="58"/>
                        <a:pt x="98" y="59"/>
                        <a:pt x="98" y="58"/>
                      </a:cubicBezTo>
                      <a:cubicBezTo>
                        <a:pt x="95" y="56"/>
                        <a:pt x="95" y="57"/>
                        <a:pt x="98" y="60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61"/>
                        <a:pt x="98" y="61"/>
                        <a:pt x="98" y="61"/>
                      </a:cubicBezTo>
                      <a:cubicBezTo>
                        <a:pt x="96" y="59"/>
                        <a:pt x="96" y="59"/>
                        <a:pt x="99" y="63"/>
                      </a:cubicBezTo>
                      <a:cubicBezTo>
                        <a:pt x="99" y="64"/>
                        <a:pt x="99" y="64"/>
                        <a:pt x="99" y="64"/>
                      </a:cubicBezTo>
                      <a:cubicBezTo>
                        <a:pt x="95" y="60"/>
                        <a:pt x="95" y="60"/>
                        <a:pt x="99" y="65"/>
                      </a:cubicBezTo>
                      <a:cubicBezTo>
                        <a:pt x="99" y="66"/>
                        <a:pt x="99" y="66"/>
                        <a:pt x="98" y="66"/>
                      </a:cubicBezTo>
                      <a:cubicBezTo>
                        <a:pt x="96" y="62"/>
                        <a:pt x="96" y="63"/>
                        <a:pt x="98" y="67"/>
                      </a:cubicBezTo>
                      <a:cubicBezTo>
                        <a:pt x="99" y="67"/>
                        <a:pt x="99" y="67"/>
                        <a:pt x="98" y="67"/>
                      </a:cubicBezTo>
                      <a:cubicBezTo>
                        <a:pt x="96" y="64"/>
                        <a:pt x="95" y="63"/>
                        <a:pt x="98" y="68"/>
                      </a:cubicBezTo>
                      <a:cubicBezTo>
                        <a:pt x="99" y="69"/>
                        <a:pt x="99" y="69"/>
                        <a:pt x="98" y="68"/>
                      </a:cubicBezTo>
                      <a:cubicBezTo>
                        <a:pt x="95" y="65"/>
                        <a:pt x="95" y="65"/>
                        <a:pt x="98" y="69"/>
                      </a:cubicBezTo>
                      <a:cubicBezTo>
                        <a:pt x="98" y="69"/>
                        <a:pt x="98" y="70"/>
                        <a:pt x="98" y="70"/>
                      </a:cubicBezTo>
                      <a:cubicBezTo>
                        <a:pt x="94" y="65"/>
                        <a:pt x="94" y="66"/>
                        <a:pt x="98" y="70"/>
                      </a:cubicBezTo>
                      <a:cubicBezTo>
                        <a:pt x="98" y="71"/>
                        <a:pt x="98" y="71"/>
                        <a:pt x="97" y="71"/>
                      </a:cubicBezTo>
                      <a:cubicBezTo>
                        <a:pt x="97" y="70"/>
                        <a:pt x="97" y="70"/>
                        <a:pt x="96" y="69"/>
                      </a:cubicBezTo>
                      <a:cubicBezTo>
                        <a:pt x="94" y="67"/>
                        <a:pt x="94" y="67"/>
                        <a:pt x="97" y="70"/>
                      </a:cubicBezTo>
                      <a:cubicBezTo>
                        <a:pt x="96" y="71"/>
                        <a:pt x="96" y="71"/>
                        <a:pt x="96" y="70"/>
                      </a:cubicBezTo>
                      <a:cubicBezTo>
                        <a:pt x="93" y="67"/>
                        <a:pt x="93" y="67"/>
                        <a:pt x="95" y="70"/>
                      </a:cubicBezTo>
                      <a:cubicBezTo>
                        <a:pt x="94" y="70"/>
                        <a:pt x="94" y="70"/>
                        <a:pt x="94" y="70"/>
                      </a:cubicBezTo>
                      <a:cubicBezTo>
                        <a:pt x="93" y="70"/>
                        <a:pt x="93" y="69"/>
                        <a:pt x="93" y="69"/>
                      </a:cubicBezTo>
                      <a:cubicBezTo>
                        <a:pt x="91" y="67"/>
                        <a:pt x="90" y="67"/>
                        <a:pt x="92" y="69"/>
                      </a:cubicBezTo>
                      <a:cubicBezTo>
                        <a:pt x="92" y="70"/>
                        <a:pt x="92" y="70"/>
                        <a:pt x="92" y="70"/>
                      </a:cubicBezTo>
                      <a:cubicBezTo>
                        <a:pt x="90" y="69"/>
                        <a:pt x="90" y="69"/>
                        <a:pt x="90" y="69"/>
                      </a:cubicBezTo>
                      <a:cubicBezTo>
                        <a:pt x="89" y="69"/>
                        <a:pt x="89" y="69"/>
                        <a:pt x="89" y="69"/>
                      </a:cubicBezTo>
                      <a:cubicBezTo>
                        <a:pt x="88" y="67"/>
                        <a:pt x="87" y="66"/>
                        <a:pt x="85" y="65"/>
                      </a:cubicBezTo>
                      <a:cubicBezTo>
                        <a:pt x="86" y="65"/>
                        <a:pt x="87" y="66"/>
                        <a:pt x="88" y="68"/>
                      </a:cubicBezTo>
                      <a:cubicBezTo>
                        <a:pt x="88" y="69"/>
                        <a:pt x="87" y="69"/>
                        <a:pt x="87" y="69"/>
                      </a:cubicBezTo>
                      <a:cubicBezTo>
                        <a:pt x="86" y="67"/>
                        <a:pt x="85" y="67"/>
                        <a:pt x="84" y="66"/>
                      </a:cubicBezTo>
                      <a:cubicBezTo>
                        <a:pt x="81" y="62"/>
                        <a:pt x="78" y="58"/>
                        <a:pt x="75" y="55"/>
                      </a:cubicBezTo>
                      <a:cubicBezTo>
                        <a:pt x="75" y="55"/>
                        <a:pt x="75" y="54"/>
                        <a:pt x="76" y="54"/>
                      </a:cubicBezTo>
                      <a:cubicBezTo>
                        <a:pt x="78" y="57"/>
                        <a:pt x="81" y="61"/>
                        <a:pt x="84" y="64"/>
                      </a:cubicBezTo>
                      <a:cubicBezTo>
                        <a:pt x="84" y="63"/>
                        <a:pt x="80" y="59"/>
                        <a:pt x="77" y="55"/>
                      </a:cubicBezTo>
                      <a:cubicBezTo>
                        <a:pt x="76" y="54"/>
                        <a:pt x="76" y="54"/>
                        <a:pt x="76" y="53"/>
                      </a:cubicBezTo>
                      <a:cubicBezTo>
                        <a:pt x="76" y="52"/>
                        <a:pt x="76" y="52"/>
                        <a:pt x="76" y="52"/>
                      </a:cubicBezTo>
                      <a:cubicBezTo>
                        <a:pt x="78" y="55"/>
                        <a:pt x="81" y="59"/>
                        <a:pt x="85" y="62"/>
                      </a:cubicBezTo>
                      <a:cubicBezTo>
                        <a:pt x="84" y="61"/>
                        <a:pt x="80" y="58"/>
                        <a:pt x="78" y="54"/>
                      </a:cubicBezTo>
                      <a:cubicBezTo>
                        <a:pt x="77" y="53"/>
                        <a:pt x="76" y="51"/>
                        <a:pt x="76" y="51"/>
                      </a:cubicBezTo>
                      <a:cubicBezTo>
                        <a:pt x="76" y="50"/>
                        <a:pt x="76" y="50"/>
                        <a:pt x="76" y="50"/>
                      </a:cubicBezTo>
                      <a:cubicBezTo>
                        <a:pt x="78" y="54"/>
                        <a:pt x="81" y="58"/>
                        <a:pt x="85" y="61"/>
                      </a:cubicBezTo>
                      <a:cubicBezTo>
                        <a:pt x="84" y="60"/>
                        <a:pt x="80" y="56"/>
                        <a:pt x="78" y="52"/>
                      </a:cubicBezTo>
                      <a:cubicBezTo>
                        <a:pt x="77" y="51"/>
                        <a:pt x="76" y="50"/>
                        <a:pt x="76" y="49"/>
                      </a:cubicBezTo>
                      <a:cubicBezTo>
                        <a:pt x="76" y="48"/>
                        <a:pt x="76" y="48"/>
                        <a:pt x="76" y="48"/>
                      </a:cubicBezTo>
                      <a:cubicBezTo>
                        <a:pt x="78" y="52"/>
                        <a:pt x="82" y="57"/>
                        <a:pt x="85" y="60"/>
                      </a:cubicBezTo>
                      <a:cubicBezTo>
                        <a:pt x="85" y="59"/>
                        <a:pt x="80" y="54"/>
                        <a:pt x="78" y="51"/>
                      </a:cubicBezTo>
                      <a:cubicBezTo>
                        <a:pt x="77" y="49"/>
                        <a:pt x="77" y="48"/>
                        <a:pt x="76" y="47"/>
                      </a:cubicBezTo>
                      <a:cubicBezTo>
                        <a:pt x="76" y="46"/>
                        <a:pt x="76" y="46"/>
                        <a:pt x="76" y="46"/>
                      </a:cubicBezTo>
                      <a:cubicBezTo>
                        <a:pt x="78" y="50"/>
                        <a:pt x="82" y="54"/>
                        <a:pt x="85" y="58"/>
                      </a:cubicBezTo>
                      <a:cubicBezTo>
                        <a:pt x="85" y="56"/>
                        <a:pt x="80" y="52"/>
                        <a:pt x="78" y="49"/>
                      </a:cubicBezTo>
                      <a:cubicBezTo>
                        <a:pt x="77" y="47"/>
                        <a:pt x="77" y="46"/>
                        <a:pt x="76" y="45"/>
                      </a:cubicBezTo>
                      <a:cubicBezTo>
                        <a:pt x="76" y="45"/>
                        <a:pt x="76" y="44"/>
                        <a:pt x="76" y="44"/>
                      </a:cubicBezTo>
                      <a:cubicBezTo>
                        <a:pt x="78" y="48"/>
                        <a:pt x="81" y="52"/>
                        <a:pt x="85" y="55"/>
                      </a:cubicBezTo>
                      <a:cubicBezTo>
                        <a:pt x="85" y="54"/>
                        <a:pt x="80" y="51"/>
                        <a:pt x="79" y="48"/>
                      </a:cubicBezTo>
                      <a:cubicBezTo>
                        <a:pt x="77" y="46"/>
                        <a:pt x="77" y="44"/>
                        <a:pt x="76" y="43"/>
                      </a:cubicBezTo>
                      <a:cubicBezTo>
                        <a:pt x="76" y="43"/>
                        <a:pt x="76" y="42"/>
                        <a:pt x="77" y="42"/>
                      </a:cubicBezTo>
                      <a:cubicBezTo>
                        <a:pt x="78" y="46"/>
                        <a:pt x="81" y="50"/>
                        <a:pt x="85" y="53"/>
                      </a:cubicBezTo>
                      <a:cubicBezTo>
                        <a:pt x="85" y="52"/>
                        <a:pt x="81" y="49"/>
                        <a:pt x="79" y="46"/>
                      </a:cubicBezTo>
                      <a:cubicBezTo>
                        <a:pt x="77" y="44"/>
                        <a:pt x="77" y="42"/>
                        <a:pt x="77" y="41"/>
                      </a:cubicBezTo>
                      <a:cubicBezTo>
                        <a:pt x="77" y="41"/>
                        <a:pt x="77" y="41"/>
                        <a:pt x="77" y="41"/>
                      </a:cubicBezTo>
                      <a:cubicBezTo>
                        <a:pt x="77" y="41"/>
                        <a:pt x="77" y="40"/>
                        <a:pt x="77" y="40"/>
                      </a:cubicBezTo>
                      <a:cubicBezTo>
                        <a:pt x="78" y="43"/>
                        <a:pt x="81" y="48"/>
                        <a:pt x="85" y="51"/>
                      </a:cubicBezTo>
                      <a:cubicBezTo>
                        <a:pt x="84" y="50"/>
                        <a:pt x="81" y="47"/>
                        <a:pt x="79" y="44"/>
                      </a:cubicBezTo>
                      <a:cubicBezTo>
                        <a:pt x="78" y="42"/>
                        <a:pt x="77" y="40"/>
                        <a:pt x="77" y="39"/>
                      </a:cubicBezTo>
                      <a:cubicBezTo>
                        <a:pt x="78" y="29"/>
                        <a:pt x="82" y="24"/>
                        <a:pt x="88" y="23"/>
                      </a:cubicBezTo>
                      <a:moveTo>
                        <a:pt x="74" y="66"/>
                      </a:moveTo>
                      <a:cubicBezTo>
                        <a:pt x="74" y="65"/>
                        <a:pt x="74" y="65"/>
                        <a:pt x="74" y="64"/>
                      </a:cubicBezTo>
                      <a:cubicBezTo>
                        <a:pt x="75" y="66"/>
                        <a:pt x="76" y="66"/>
                        <a:pt x="77" y="67"/>
                      </a:cubicBezTo>
                      <a:cubicBezTo>
                        <a:pt x="77" y="68"/>
                        <a:pt x="76" y="68"/>
                        <a:pt x="76" y="68"/>
                      </a:cubicBezTo>
                      <a:cubicBezTo>
                        <a:pt x="75" y="67"/>
                        <a:pt x="75" y="66"/>
                        <a:pt x="74" y="66"/>
                      </a:cubicBezTo>
                      <a:moveTo>
                        <a:pt x="75" y="68"/>
                      </a:moveTo>
                      <a:cubicBezTo>
                        <a:pt x="74" y="68"/>
                        <a:pt x="74" y="67"/>
                        <a:pt x="74" y="66"/>
                      </a:cubicBezTo>
                      <a:cubicBezTo>
                        <a:pt x="74" y="67"/>
                        <a:pt x="75" y="67"/>
                        <a:pt x="75" y="68"/>
                      </a:cubicBezTo>
                      <a:moveTo>
                        <a:pt x="74" y="64"/>
                      </a:moveTo>
                      <a:cubicBezTo>
                        <a:pt x="74" y="63"/>
                        <a:pt x="74" y="63"/>
                        <a:pt x="74" y="62"/>
                      </a:cubicBezTo>
                      <a:cubicBezTo>
                        <a:pt x="75" y="64"/>
                        <a:pt x="77" y="66"/>
                        <a:pt x="78" y="68"/>
                      </a:cubicBezTo>
                      <a:cubicBezTo>
                        <a:pt x="78" y="68"/>
                        <a:pt x="78" y="68"/>
                        <a:pt x="77" y="68"/>
                      </a:cubicBezTo>
                      <a:cubicBezTo>
                        <a:pt x="76" y="66"/>
                        <a:pt x="75" y="65"/>
                        <a:pt x="74" y="64"/>
                      </a:cubicBezTo>
                      <a:moveTo>
                        <a:pt x="71" y="60"/>
                      </a:moveTo>
                      <a:cubicBezTo>
                        <a:pt x="70" y="60"/>
                        <a:pt x="70" y="60"/>
                        <a:pt x="70" y="59"/>
                      </a:cubicBezTo>
                      <a:cubicBezTo>
                        <a:pt x="71" y="58"/>
                        <a:pt x="71" y="58"/>
                        <a:pt x="72" y="58"/>
                      </a:cubicBezTo>
                      <a:cubicBezTo>
                        <a:pt x="73" y="57"/>
                        <a:pt x="73" y="58"/>
                        <a:pt x="73" y="58"/>
                      </a:cubicBezTo>
                      <a:cubicBezTo>
                        <a:pt x="72" y="59"/>
                        <a:pt x="71" y="59"/>
                        <a:pt x="71" y="60"/>
                      </a:cubicBezTo>
                      <a:moveTo>
                        <a:pt x="72" y="60"/>
                      </a:moveTo>
                      <a:cubicBezTo>
                        <a:pt x="71" y="61"/>
                        <a:pt x="71" y="62"/>
                        <a:pt x="70" y="63"/>
                      </a:cubicBezTo>
                      <a:cubicBezTo>
                        <a:pt x="70" y="63"/>
                        <a:pt x="69" y="64"/>
                        <a:pt x="70" y="63"/>
                      </a:cubicBezTo>
                      <a:cubicBezTo>
                        <a:pt x="70" y="61"/>
                        <a:pt x="70" y="60"/>
                        <a:pt x="71" y="60"/>
                      </a:cubicBezTo>
                      <a:cubicBezTo>
                        <a:pt x="72" y="59"/>
                        <a:pt x="73" y="59"/>
                        <a:pt x="72" y="60"/>
                      </a:cubicBezTo>
                      <a:moveTo>
                        <a:pt x="72" y="57"/>
                      </a:moveTo>
                      <a:cubicBezTo>
                        <a:pt x="70" y="59"/>
                        <a:pt x="70" y="59"/>
                        <a:pt x="70" y="59"/>
                      </a:cubicBezTo>
                      <a:cubicBezTo>
                        <a:pt x="69" y="59"/>
                        <a:pt x="68" y="61"/>
                        <a:pt x="67" y="63"/>
                      </a:cubicBezTo>
                      <a:cubicBezTo>
                        <a:pt x="66" y="63"/>
                        <a:pt x="66" y="63"/>
                        <a:pt x="66" y="62"/>
                      </a:cubicBezTo>
                      <a:cubicBezTo>
                        <a:pt x="67" y="62"/>
                        <a:pt x="68" y="61"/>
                        <a:pt x="68" y="60"/>
                      </a:cubicBezTo>
                      <a:cubicBezTo>
                        <a:pt x="68" y="60"/>
                        <a:pt x="68" y="59"/>
                        <a:pt x="69" y="59"/>
                      </a:cubicBezTo>
                      <a:cubicBezTo>
                        <a:pt x="70" y="58"/>
                        <a:pt x="71" y="57"/>
                        <a:pt x="72" y="56"/>
                      </a:cubicBezTo>
                      <a:cubicBezTo>
                        <a:pt x="73" y="55"/>
                        <a:pt x="74" y="53"/>
                        <a:pt x="75" y="51"/>
                      </a:cubicBezTo>
                      <a:cubicBezTo>
                        <a:pt x="75" y="51"/>
                        <a:pt x="75" y="51"/>
                        <a:pt x="75" y="51"/>
                      </a:cubicBezTo>
                      <a:cubicBezTo>
                        <a:pt x="75" y="54"/>
                        <a:pt x="74" y="56"/>
                        <a:pt x="72" y="57"/>
                      </a:cubicBezTo>
                      <a:moveTo>
                        <a:pt x="69" y="61"/>
                      </a:moveTo>
                      <a:cubicBezTo>
                        <a:pt x="69" y="61"/>
                        <a:pt x="69" y="62"/>
                        <a:pt x="69" y="62"/>
                      </a:cubicBezTo>
                      <a:cubicBezTo>
                        <a:pt x="69" y="62"/>
                        <a:pt x="69" y="61"/>
                        <a:pt x="69" y="61"/>
                      </a:cubicBezTo>
                      <a:cubicBezTo>
                        <a:pt x="69" y="61"/>
                        <a:pt x="69" y="60"/>
                        <a:pt x="69" y="60"/>
                      </a:cubicBezTo>
                      <a:cubicBezTo>
                        <a:pt x="69" y="60"/>
                        <a:pt x="69" y="61"/>
                        <a:pt x="69" y="61"/>
                      </a:cubicBezTo>
                      <a:moveTo>
                        <a:pt x="65" y="59"/>
                      </a:moveTo>
                      <a:cubicBezTo>
                        <a:pt x="65" y="57"/>
                        <a:pt x="66" y="56"/>
                        <a:pt x="67" y="55"/>
                      </a:cubicBezTo>
                      <a:cubicBezTo>
                        <a:pt x="69" y="54"/>
                        <a:pt x="70" y="53"/>
                        <a:pt x="72" y="52"/>
                      </a:cubicBezTo>
                      <a:cubicBezTo>
                        <a:pt x="73" y="52"/>
                        <a:pt x="73" y="52"/>
                        <a:pt x="73" y="53"/>
                      </a:cubicBezTo>
                      <a:cubicBezTo>
                        <a:pt x="72" y="53"/>
                        <a:pt x="71" y="54"/>
                        <a:pt x="70" y="54"/>
                      </a:cubicBezTo>
                      <a:cubicBezTo>
                        <a:pt x="68" y="54"/>
                        <a:pt x="67" y="56"/>
                        <a:pt x="66" y="57"/>
                      </a:cubicBezTo>
                      <a:cubicBezTo>
                        <a:pt x="69" y="55"/>
                        <a:pt x="69" y="55"/>
                        <a:pt x="69" y="55"/>
                      </a:cubicBezTo>
                      <a:cubicBezTo>
                        <a:pt x="70" y="55"/>
                        <a:pt x="70" y="55"/>
                        <a:pt x="70" y="56"/>
                      </a:cubicBezTo>
                      <a:cubicBezTo>
                        <a:pt x="66" y="57"/>
                        <a:pt x="67" y="59"/>
                        <a:pt x="66" y="60"/>
                      </a:cubicBezTo>
                      <a:cubicBezTo>
                        <a:pt x="65" y="60"/>
                        <a:pt x="65" y="59"/>
                        <a:pt x="66" y="58"/>
                      </a:cubicBezTo>
                      <a:lnTo>
                        <a:pt x="65" y="59"/>
                      </a:lnTo>
                      <a:close/>
                      <a:moveTo>
                        <a:pt x="64" y="33"/>
                      </a:moveTo>
                      <a:cubicBezTo>
                        <a:pt x="65" y="33"/>
                        <a:pt x="65" y="33"/>
                        <a:pt x="65" y="34"/>
                      </a:cubicBezTo>
                      <a:cubicBezTo>
                        <a:pt x="65" y="33"/>
                        <a:pt x="65" y="32"/>
                        <a:pt x="65" y="32"/>
                      </a:cubicBezTo>
                      <a:cubicBezTo>
                        <a:pt x="66" y="32"/>
                        <a:pt x="66" y="33"/>
                        <a:pt x="66" y="34"/>
                      </a:cubicBezTo>
                      <a:cubicBezTo>
                        <a:pt x="66" y="33"/>
                        <a:pt x="66" y="33"/>
                        <a:pt x="66" y="32"/>
                      </a:cubicBezTo>
                      <a:cubicBezTo>
                        <a:pt x="66" y="32"/>
                        <a:pt x="67" y="33"/>
                        <a:pt x="67" y="33"/>
                      </a:cubicBezTo>
                      <a:cubicBezTo>
                        <a:pt x="67" y="35"/>
                        <a:pt x="67" y="35"/>
                        <a:pt x="67" y="35"/>
                      </a:cubicBezTo>
                      <a:cubicBezTo>
                        <a:pt x="67" y="35"/>
                        <a:pt x="67" y="36"/>
                        <a:pt x="67" y="36"/>
                      </a:cubicBezTo>
                      <a:cubicBezTo>
                        <a:pt x="67" y="36"/>
                        <a:pt x="67" y="35"/>
                        <a:pt x="66" y="36"/>
                      </a:cubicBezTo>
                      <a:cubicBezTo>
                        <a:pt x="66" y="37"/>
                        <a:pt x="66" y="37"/>
                        <a:pt x="66" y="37"/>
                      </a:cubicBezTo>
                      <a:cubicBezTo>
                        <a:pt x="66" y="36"/>
                        <a:pt x="66" y="36"/>
                        <a:pt x="66" y="36"/>
                      </a:cubicBezTo>
                      <a:cubicBezTo>
                        <a:pt x="65" y="37"/>
                        <a:pt x="65" y="37"/>
                        <a:pt x="65" y="37"/>
                      </a:cubicBezTo>
                      <a:cubicBezTo>
                        <a:pt x="64" y="37"/>
                        <a:pt x="64" y="37"/>
                        <a:pt x="64" y="37"/>
                      </a:cubicBezTo>
                      <a:cubicBezTo>
                        <a:pt x="64" y="34"/>
                        <a:pt x="64" y="34"/>
                        <a:pt x="64" y="34"/>
                      </a:cubicBezTo>
                      <a:cubicBezTo>
                        <a:pt x="65" y="34"/>
                        <a:pt x="65" y="34"/>
                        <a:pt x="65" y="34"/>
                      </a:cubicBezTo>
                      <a:lnTo>
                        <a:pt x="64" y="33"/>
                      </a:lnTo>
                      <a:close/>
                      <a:moveTo>
                        <a:pt x="65" y="24"/>
                      </a:moveTo>
                      <a:cubicBezTo>
                        <a:pt x="65" y="24"/>
                        <a:pt x="65" y="23"/>
                        <a:pt x="66" y="23"/>
                      </a:cubicBezTo>
                      <a:cubicBezTo>
                        <a:pt x="66" y="22"/>
                        <a:pt x="66" y="23"/>
                        <a:pt x="66" y="23"/>
                      </a:cubicBezTo>
                      <a:cubicBezTo>
                        <a:pt x="65" y="24"/>
                        <a:pt x="65" y="24"/>
                        <a:pt x="65" y="24"/>
                      </a:cubicBezTo>
                      <a:moveTo>
                        <a:pt x="72" y="26"/>
                      </a:moveTo>
                      <a:cubicBezTo>
                        <a:pt x="72" y="26"/>
                        <a:pt x="72" y="25"/>
                        <a:pt x="72" y="26"/>
                      </a:cubicBezTo>
                      <a:cubicBezTo>
                        <a:pt x="71" y="27"/>
                        <a:pt x="71" y="27"/>
                        <a:pt x="71" y="27"/>
                      </a:cubicBezTo>
                      <a:cubicBezTo>
                        <a:pt x="70" y="27"/>
                        <a:pt x="70" y="26"/>
                        <a:pt x="71" y="27"/>
                      </a:cubicBezTo>
                      <a:cubicBezTo>
                        <a:pt x="71" y="26"/>
                        <a:pt x="71" y="26"/>
                        <a:pt x="71" y="26"/>
                      </a:cubicBezTo>
                      <a:cubicBezTo>
                        <a:pt x="72" y="25"/>
                        <a:pt x="73" y="24"/>
                        <a:pt x="74" y="23"/>
                      </a:cubicBezTo>
                      <a:cubicBezTo>
                        <a:pt x="75" y="23"/>
                        <a:pt x="75" y="23"/>
                        <a:pt x="74" y="24"/>
                      </a:cubicBezTo>
                      <a:cubicBezTo>
                        <a:pt x="73" y="24"/>
                        <a:pt x="73" y="24"/>
                        <a:pt x="73" y="24"/>
                      </a:cubicBezTo>
                      <a:cubicBezTo>
                        <a:pt x="73" y="25"/>
                        <a:pt x="73" y="26"/>
                        <a:pt x="72" y="26"/>
                      </a:cubicBezTo>
                      <a:moveTo>
                        <a:pt x="73" y="32"/>
                      </a:moveTo>
                      <a:cubicBezTo>
                        <a:pt x="75" y="29"/>
                        <a:pt x="77" y="27"/>
                        <a:pt x="79" y="27"/>
                      </a:cubicBezTo>
                      <a:cubicBezTo>
                        <a:pt x="79" y="27"/>
                        <a:pt x="80" y="27"/>
                        <a:pt x="79" y="28"/>
                      </a:cubicBezTo>
                      <a:cubicBezTo>
                        <a:pt x="78" y="28"/>
                        <a:pt x="76" y="29"/>
                        <a:pt x="75" y="31"/>
                      </a:cubicBezTo>
                      <a:cubicBezTo>
                        <a:pt x="75" y="32"/>
                        <a:pt x="75" y="32"/>
                        <a:pt x="74" y="33"/>
                      </a:cubicBezTo>
                      <a:cubicBezTo>
                        <a:pt x="74" y="34"/>
                        <a:pt x="73" y="34"/>
                        <a:pt x="72" y="34"/>
                      </a:cubicBezTo>
                      <a:cubicBezTo>
                        <a:pt x="71" y="36"/>
                        <a:pt x="71" y="36"/>
                        <a:pt x="71" y="36"/>
                      </a:cubicBezTo>
                      <a:cubicBezTo>
                        <a:pt x="71" y="37"/>
                        <a:pt x="71" y="37"/>
                        <a:pt x="69" y="38"/>
                      </a:cubicBezTo>
                      <a:cubicBezTo>
                        <a:pt x="69" y="39"/>
                        <a:pt x="68" y="39"/>
                        <a:pt x="69" y="38"/>
                      </a:cubicBezTo>
                      <a:cubicBezTo>
                        <a:pt x="69" y="36"/>
                        <a:pt x="71" y="32"/>
                        <a:pt x="72" y="32"/>
                      </a:cubicBezTo>
                      <a:cubicBezTo>
                        <a:pt x="72" y="32"/>
                        <a:pt x="72" y="32"/>
                        <a:pt x="72" y="31"/>
                      </a:cubicBezTo>
                      <a:cubicBezTo>
                        <a:pt x="72" y="31"/>
                        <a:pt x="73" y="31"/>
                        <a:pt x="73" y="31"/>
                      </a:cubicBezTo>
                      <a:cubicBezTo>
                        <a:pt x="73" y="32"/>
                        <a:pt x="73" y="32"/>
                        <a:pt x="73" y="32"/>
                      </a:cubicBezTo>
                      <a:moveTo>
                        <a:pt x="74" y="28"/>
                      </a:moveTo>
                      <a:cubicBezTo>
                        <a:pt x="74" y="28"/>
                        <a:pt x="74" y="28"/>
                        <a:pt x="74" y="27"/>
                      </a:cubicBezTo>
                      <a:cubicBezTo>
                        <a:pt x="75" y="26"/>
                        <a:pt x="77" y="25"/>
                        <a:pt x="81" y="25"/>
                      </a:cubicBezTo>
                      <a:cubicBezTo>
                        <a:pt x="82" y="25"/>
                        <a:pt x="82" y="26"/>
                        <a:pt x="81" y="26"/>
                      </a:cubicBezTo>
                      <a:cubicBezTo>
                        <a:pt x="81" y="26"/>
                        <a:pt x="80" y="26"/>
                        <a:pt x="79" y="26"/>
                      </a:cubicBezTo>
                      <a:cubicBezTo>
                        <a:pt x="79" y="26"/>
                        <a:pt x="78" y="27"/>
                        <a:pt x="77" y="27"/>
                      </a:cubicBezTo>
                      <a:cubicBezTo>
                        <a:pt x="76" y="28"/>
                        <a:pt x="75" y="29"/>
                        <a:pt x="73" y="31"/>
                      </a:cubicBezTo>
                      <a:cubicBezTo>
                        <a:pt x="73" y="31"/>
                        <a:pt x="73" y="31"/>
                        <a:pt x="73" y="30"/>
                      </a:cubicBezTo>
                      <a:cubicBezTo>
                        <a:pt x="75" y="28"/>
                        <a:pt x="76" y="26"/>
                        <a:pt x="78" y="26"/>
                      </a:cubicBezTo>
                      <a:cubicBezTo>
                        <a:pt x="78" y="26"/>
                        <a:pt x="78" y="26"/>
                        <a:pt x="78" y="26"/>
                      </a:cubicBezTo>
                      <a:cubicBezTo>
                        <a:pt x="77" y="26"/>
                        <a:pt x="76" y="26"/>
                        <a:pt x="74" y="28"/>
                      </a:cubicBezTo>
                      <a:moveTo>
                        <a:pt x="76" y="25"/>
                      </a:moveTo>
                      <a:cubicBezTo>
                        <a:pt x="77" y="24"/>
                        <a:pt x="79" y="24"/>
                        <a:pt x="81" y="24"/>
                      </a:cubicBezTo>
                      <a:cubicBezTo>
                        <a:pt x="82" y="24"/>
                        <a:pt x="82" y="25"/>
                        <a:pt x="81" y="25"/>
                      </a:cubicBezTo>
                      <a:cubicBezTo>
                        <a:pt x="79" y="25"/>
                        <a:pt x="78" y="25"/>
                        <a:pt x="76" y="26"/>
                      </a:cubicBezTo>
                      <a:cubicBezTo>
                        <a:pt x="75" y="26"/>
                        <a:pt x="75" y="26"/>
                        <a:pt x="76" y="25"/>
                      </a:cubicBezTo>
                      <a:moveTo>
                        <a:pt x="79" y="29"/>
                      </a:moveTo>
                      <a:cubicBezTo>
                        <a:pt x="78" y="29"/>
                        <a:pt x="77" y="29"/>
                        <a:pt x="76" y="31"/>
                      </a:cubicBezTo>
                      <a:cubicBezTo>
                        <a:pt x="75" y="32"/>
                        <a:pt x="75" y="31"/>
                        <a:pt x="76" y="31"/>
                      </a:cubicBezTo>
                      <a:cubicBezTo>
                        <a:pt x="76" y="30"/>
                        <a:pt x="78" y="29"/>
                        <a:pt x="79" y="28"/>
                      </a:cubicBezTo>
                      <a:cubicBezTo>
                        <a:pt x="80" y="28"/>
                        <a:pt x="80" y="29"/>
                        <a:pt x="79" y="29"/>
                      </a:cubicBezTo>
                      <a:moveTo>
                        <a:pt x="70" y="32"/>
                      </a:moveTo>
                      <a:cubicBezTo>
                        <a:pt x="71" y="32"/>
                        <a:pt x="71" y="32"/>
                        <a:pt x="71" y="32"/>
                      </a:cubicBezTo>
                      <a:cubicBezTo>
                        <a:pt x="71" y="32"/>
                        <a:pt x="71" y="32"/>
                        <a:pt x="70" y="32"/>
                      </a:cubicBezTo>
                      <a:cubicBezTo>
                        <a:pt x="70" y="32"/>
                        <a:pt x="70" y="32"/>
                        <a:pt x="70" y="32"/>
                      </a:cubicBezTo>
                      <a:moveTo>
                        <a:pt x="70" y="31"/>
                      </a:moveTo>
                      <a:cubicBezTo>
                        <a:pt x="70" y="31"/>
                        <a:pt x="70" y="31"/>
                        <a:pt x="70" y="32"/>
                      </a:cubicBezTo>
                      <a:cubicBezTo>
                        <a:pt x="70" y="32"/>
                        <a:pt x="70" y="32"/>
                        <a:pt x="70" y="32"/>
                      </a:cubicBezTo>
                      <a:cubicBezTo>
                        <a:pt x="70" y="31"/>
                        <a:pt x="69" y="31"/>
                        <a:pt x="69" y="31"/>
                      </a:cubicBezTo>
                      <a:cubicBezTo>
                        <a:pt x="69" y="31"/>
                        <a:pt x="69" y="31"/>
                        <a:pt x="69" y="31"/>
                      </a:cubicBezTo>
                      <a:lnTo>
                        <a:pt x="70" y="31"/>
                      </a:lnTo>
                      <a:close/>
                      <a:moveTo>
                        <a:pt x="69" y="30"/>
                      </a:moveTo>
                      <a:cubicBezTo>
                        <a:pt x="69" y="30"/>
                        <a:pt x="69" y="29"/>
                        <a:pt x="69" y="29"/>
                      </a:cubicBezTo>
                      <a:cubicBezTo>
                        <a:pt x="69" y="29"/>
                        <a:pt x="70" y="30"/>
                        <a:pt x="70" y="30"/>
                      </a:cubicBezTo>
                      <a:lnTo>
                        <a:pt x="69" y="30"/>
                      </a:lnTo>
                      <a:close/>
                      <a:moveTo>
                        <a:pt x="69" y="32"/>
                      </a:moveTo>
                      <a:cubicBezTo>
                        <a:pt x="69" y="33"/>
                        <a:pt x="69" y="33"/>
                        <a:pt x="69" y="33"/>
                      </a:cubicBezTo>
                      <a:cubicBezTo>
                        <a:pt x="69" y="33"/>
                        <a:pt x="69" y="33"/>
                        <a:pt x="69" y="33"/>
                      </a:cubicBezTo>
                      <a:cubicBezTo>
                        <a:pt x="69" y="32"/>
                        <a:pt x="68" y="32"/>
                        <a:pt x="69" y="32"/>
                      </a:cubicBezTo>
                      <a:cubicBezTo>
                        <a:pt x="69" y="32"/>
                        <a:pt x="69" y="32"/>
                        <a:pt x="69" y="32"/>
                      </a:cubicBezTo>
                      <a:moveTo>
                        <a:pt x="73" y="35"/>
                      </a:moveTo>
                      <a:cubicBezTo>
                        <a:pt x="74" y="34"/>
                        <a:pt x="76" y="32"/>
                        <a:pt x="78" y="30"/>
                      </a:cubicBezTo>
                      <a:cubicBezTo>
                        <a:pt x="79" y="29"/>
                        <a:pt x="79" y="29"/>
                        <a:pt x="79" y="31"/>
                      </a:cubicBezTo>
                      <a:cubicBezTo>
                        <a:pt x="77" y="34"/>
                        <a:pt x="75" y="37"/>
                        <a:pt x="73" y="38"/>
                      </a:cubicBezTo>
                      <a:cubicBezTo>
                        <a:pt x="72" y="38"/>
                        <a:pt x="71" y="38"/>
                        <a:pt x="71" y="39"/>
                      </a:cubicBezTo>
                      <a:cubicBezTo>
                        <a:pt x="72" y="39"/>
                        <a:pt x="72" y="39"/>
                        <a:pt x="72" y="39"/>
                      </a:cubicBezTo>
                      <a:cubicBezTo>
                        <a:pt x="73" y="38"/>
                        <a:pt x="73" y="39"/>
                        <a:pt x="72" y="39"/>
                      </a:cubicBezTo>
                      <a:cubicBezTo>
                        <a:pt x="71" y="40"/>
                        <a:pt x="70" y="42"/>
                        <a:pt x="69" y="41"/>
                      </a:cubicBezTo>
                      <a:cubicBezTo>
                        <a:pt x="69" y="42"/>
                        <a:pt x="67" y="42"/>
                        <a:pt x="67" y="43"/>
                      </a:cubicBezTo>
                      <a:cubicBezTo>
                        <a:pt x="67" y="45"/>
                        <a:pt x="67" y="45"/>
                        <a:pt x="67" y="45"/>
                      </a:cubicBezTo>
                      <a:cubicBezTo>
                        <a:pt x="67" y="45"/>
                        <a:pt x="67" y="45"/>
                        <a:pt x="66" y="45"/>
                      </a:cubicBezTo>
                      <a:cubicBezTo>
                        <a:pt x="66" y="42"/>
                        <a:pt x="67" y="41"/>
                        <a:pt x="68" y="40"/>
                      </a:cubicBezTo>
                      <a:cubicBezTo>
                        <a:pt x="71" y="38"/>
                        <a:pt x="72" y="35"/>
                        <a:pt x="73" y="35"/>
                      </a:cubicBezTo>
                      <a:moveTo>
                        <a:pt x="75" y="43"/>
                      </a:moveTo>
                      <a:cubicBezTo>
                        <a:pt x="75" y="43"/>
                        <a:pt x="75" y="44"/>
                        <a:pt x="75" y="44"/>
                      </a:cubicBezTo>
                      <a:cubicBezTo>
                        <a:pt x="75" y="46"/>
                        <a:pt x="74" y="47"/>
                        <a:pt x="74" y="48"/>
                      </a:cubicBezTo>
                      <a:cubicBezTo>
                        <a:pt x="73" y="49"/>
                        <a:pt x="73" y="49"/>
                        <a:pt x="73" y="47"/>
                      </a:cubicBezTo>
                      <a:cubicBezTo>
                        <a:pt x="74" y="45"/>
                        <a:pt x="74" y="45"/>
                        <a:pt x="74" y="45"/>
                      </a:cubicBezTo>
                      <a:cubicBezTo>
                        <a:pt x="74" y="44"/>
                        <a:pt x="74" y="43"/>
                        <a:pt x="75" y="42"/>
                      </a:cubicBezTo>
                      <a:cubicBezTo>
                        <a:pt x="75" y="40"/>
                        <a:pt x="75" y="40"/>
                        <a:pt x="75" y="40"/>
                      </a:cubicBezTo>
                      <a:cubicBezTo>
                        <a:pt x="76" y="39"/>
                        <a:pt x="76" y="39"/>
                        <a:pt x="76" y="40"/>
                      </a:cubicBezTo>
                      <a:cubicBezTo>
                        <a:pt x="75" y="42"/>
                        <a:pt x="75" y="42"/>
                        <a:pt x="75" y="42"/>
                      </a:cubicBezTo>
                      <a:cubicBezTo>
                        <a:pt x="76" y="42"/>
                        <a:pt x="76" y="42"/>
                        <a:pt x="75" y="43"/>
                      </a:cubicBezTo>
                      <a:moveTo>
                        <a:pt x="71" y="48"/>
                      </a:moveTo>
                      <a:cubicBezTo>
                        <a:pt x="71" y="48"/>
                        <a:pt x="70" y="48"/>
                        <a:pt x="70" y="48"/>
                      </a:cubicBezTo>
                      <a:cubicBezTo>
                        <a:pt x="72" y="45"/>
                        <a:pt x="72" y="45"/>
                        <a:pt x="72" y="45"/>
                      </a:cubicBezTo>
                      <a:cubicBezTo>
                        <a:pt x="70" y="47"/>
                        <a:pt x="70" y="47"/>
                        <a:pt x="70" y="47"/>
                      </a:cubicBezTo>
                      <a:cubicBezTo>
                        <a:pt x="70" y="48"/>
                        <a:pt x="70" y="47"/>
                        <a:pt x="70" y="47"/>
                      </a:cubicBezTo>
                      <a:cubicBezTo>
                        <a:pt x="71" y="44"/>
                        <a:pt x="71" y="44"/>
                        <a:pt x="71" y="44"/>
                      </a:cubicBezTo>
                      <a:cubicBezTo>
                        <a:pt x="71" y="43"/>
                        <a:pt x="72" y="43"/>
                        <a:pt x="72" y="43"/>
                      </a:cubicBezTo>
                      <a:cubicBezTo>
                        <a:pt x="74" y="41"/>
                        <a:pt x="74" y="41"/>
                        <a:pt x="74" y="41"/>
                      </a:cubicBezTo>
                      <a:cubicBezTo>
                        <a:pt x="74" y="41"/>
                        <a:pt x="74" y="41"/>
                        <a:pt x="74" y="42"/>
                      </a:cubicBezTo>
                      <a:cubicBezTo>
                        <a:pt x="73" y="44"/>
                        <a:pt x="73" y="44"/>
                        <a:pt x="73" y="44"/>
                      </a:cubicBezTo>
                      <a:cubicBezTo>
                        <a:pt x="73" y="45"/>
                        <a:pt x="72" y="46"/>
                        <a:pt x="71" y="48"/>
                      </a:cubicBezTo>
                      <a:moveTo>
                        <a:pt x="72" y="48"/>
                      </a:moveTo>
                      <a:cubicBezTo>
                        <a:pt x="72" y="49"/>
                        <a:pt x="71" y="51"/>
                        <a:pt x="70" y="51"/>
                      </a:cubicBezTo>
                      <a:cubicBezTo>
                        <a:pt x="68" y="52"/>
                        <a:pt x="68" y="51"/>
                        <a:pt x="69" y="50"/>
                      </a:cubicBezTo>
                      <a:cubicBezTo>
                        <a:pt x="70" y="50"/>
                        <a:pt x="71" y="49"/>
                        <a:pt x="71" y="48"/>
                      </a:cubicBezTo>
                      <a:cubicBezTo>
                        <a:pt x="72" y="47"/>
                        <a:pt x="73" y="47"/>
                        <a:pt x="72" y="48"/>
                      </a:cubicBezTo>
                      <a:moveTo>
                        <a:pt x="70" y="45"/>
                      </a:moveTo>
                      <a:cubicBezTo>
                        <a:pt x="69" y="46"/>
                        <a:pt x="69" y="47"/>
                        <a:pt x="69" y="49"/>
                      </a:cubicBezTo>
                      <a:cubicBezTo>
                        <a:pt x="69" y="50"/>
                        <a:pt x="67" y="50"/>
                        <a:pt x="68" y="48"/>
                      </a:cubicBezTo>
                      <a:cubicBezTo>
                        <a:pt x="68" y="46"/>
                        <a:pt x="69" y="46"/>
                        <a:pt x="69" y="45"/>
                      </a:cubicBezTo>
                      <a:cubicBezTo>
                        <a:pt x="70" y="44"/>
                        <a:pt x="70" y="44"/>
                        <a:pt x="70" y="45"/>
                      </a:cubicBezTo>
                      <a:moveTo>
                        <a:pt x="70" y="52"/>
                      </a:moveTo>
                      <a:cubicBezTo>
                        <a:pt x="71" y="51"/>
                        <a:pt x="72" y="50"/>
                        <a:pt x="73" y="49"/>
                      </a:cubicBezTo>
                      <a:cubicBezTo>
                        <a:pt x="74" y="48"/>
                        <a:pt x="74" y="49"/>
                        <a:pt x="74" y="50"/>
                      </a:cubicBezTo>
                      <a:cubicBezTo>
                        <a:pt x="74" y="50"/>
                        <a:pt x="73" y="51"/>
                        <a:pt x="73" y="51"/>
                      </a:cubicBezTo>
                      <a:cubicBezTo>
                        <a:pt x="72" y="52"/>
                        <a:pt x="70" y="52"/>
                        <a:pt x="70" y="53"/>
                      </a:cubicBezTo>
                      <a:cubicBezTo>
                        <a:pt x="68" y="53"/>
                        <a:pt x="67" y="54"/>
                        <a:pt x="66" y="55"/>
                      </a:cubicBezTo>
                      <a:cubicBezTo>
                        <a:pt x="66" y="56"/>
                        <a:pt x="65" y="55"/>
                        <a:pt x="66" y="54"/>
                      </a:cubicBezTo>
                      <a:cubicBezTo>
                        <a:pt x="66" y="53"/>
                        <a:pt x="68" y="52"/>
                        <a:pt x="70" y="52"/>
                      </a:cubicBezTo>
                      <a:moveTo>
                        <a:pt x="74" y="40"/>
                      </a:moveTo>
                      <a:cubicBezTo>
                        <a:pt x="72" y="42"/>
                        <a:pt x="72" y="42"/>
                        <a:pt x="71" y="42"/>
                      </a:cubicBezTo>
                      <a:cubicBezTo>
                        <a:pt x="70" y="43"/>
                        <a:pt x="69" y="44"/>
                        <a:pt x="69" y="44"/>
                      </a:cubicBezTo>
                      <a:cubicBezTo>
                        <a:pt x="68" y="46"/>
                        <a:pt x="68" y="46"/>
                        <a:pt x="68" y="46"/>
                      </a:cubicBezTo>
                      <a:cubicBezTo>
                        <a:pt x="68" y="46"/>
                        <a:pt x="68" y="46"/>
                        <a:pt x="68" y="46"/>
                      </a:cubicBezTo>
                      <a:cubicBezTo>
                        <a:pt x="68" y="44"/>
                        <a:pt x="68" y="44"/>
                        <a:pt x="69" y="43"/>
                      </a:cubicBezTo>
                      <a:cubicBezTo>
                        <a:pt x="69" y="43"/>
                        <a:pt x="69" y="42"/>
                        <a:pt x="69" y="42"/>
                      </a:cubicBezTo>
                      <a:cubicBezTo>
                        <a:pt x="71" y="41"/>
                        <a:pt x="72" y="40"/>
                        <a:pt x="73" y="39"/>
                      </a:cubicBezTo>
                      <a:cubicBezTo>
                        <a:pt x="74" y="38"/>
                        <a:pt x="74" y="38"/>
                        <a:pt x="76" y="36"/>
                      </a:cubicBezTo>
                      <a:cubicBezTo>
                        <a:pt x="76" y="36"/>
                        <a:pt x="77" y="36"/>
                        <a:pt x="76" y="37"/>
                      </a:cubicBezTo>
                      <a:cubicBezTo>
                        <a:pt x="76" y="38"/>
                        <a:pt x="75" y="40"/>
                        <a:pt x="74" y="40"/>
                      </a:cubicBezTo>
                      <a:moveTo>
                        <a:pt x="68" y="42"/>
                      </a:moveTo>
                      <a:cubicBezTo>
                        <a:pt x="68" y="42"/>
                        <a:pt x="68" y="42"/>
                        <a:pt x="68" y="42"/>
                      </a:cubicBezTo>
                      <a:cubicBezTo>
                        <a:pt x="69" y="42"/>
                        <a:pt x="69" y="43"/>
                        <a:pt x="68" y="43"/>
                      </a:cubicBezTo>
                      <a:cubicBezTo>
                        <a:pt x="68" y="43"/>
                        <a:pt x="68" y="43"/>
                        <a:pt x="68" y="43"/>
                      </a:cubicBezTo>
                      <a:cubicBezTo>
                        <a:pt x="68" y="43"/>
                        <a:pt x="68" y="43"/>
                        <a:pt x="68" y="42"/>
                      </a:cubicBezTo>
                      <a:moveTo>
                        <a:pt x="68" y="32"/>
                      </a:moveTo>
                      <a:cubicBezTo>
                        <a:pt x="68" y="33"/>
                        <a:pt x="68" y="33"/>
                        <a:pt x="68" y="33"/>
                      </a:cubicBezTo>
                      <a:cubicBezTo>
                        <a:pt x="68" y="33"/>
                        <a:pt x="68" y="33"/>
                        <a:pt x="68" y="33"/>
                      </a:cubicBezTo>
                      <a:cubicBezTo>
                        <a:pt x="67" y="32"/>
                        <a:pt x="67" y="32"/>
                        <a:pt x="67" y="32"/>
                      </a:cubicBezTo>
                      <a:cubicBezTo>
                        <a:pt x="67" y="31"/>
                        <a:pt x="68" y="32"/>
                        <a:pt x="68" y="32"/>
                      </a:cubicBezTo>
                      <a:moveTo>
                        <a:pt x="68" y="26"/>
                      </a:moveTo>
                      <a:cubicBezTo>
                        <a:pt x="68" y="26"/>
                        <a:pt x="68" y="26"/>
                        <a:pt x="68" y="26"/>
                      </a:cubicBezTo>
                      <a:cubicBezTo>
                        <a:pt x="68" y="26"/>
                        <a:pt x="68" y="27"/>
                        <a:pt x="68" y="27"/>
                      </a:cubicBezTo>
                      <a:cubicBezTo>
                        <a:pt x="68" y="27"/>
                        <a:pt x="68" y="27"/>
                        <a:pt x="68" y="27"/>
                      </a:cubicBezTo>
                      <a:cubicBezTo>
                        <a:pt x="67" y="27"/>
                        <a:pt x="68" y="27"/>
                        <a:pt x="68" y="26"/>
                      </a:cubicBezTo>
                      <a:moveTo>
                        <a:pt x="66" y="61"/>
                      </a:moveTo>
                      <a:cubicBezTo>
                        <a:pt x="67" y="58"/>
                        <a:pt x="69" y="56"/>
                        <a:pt x="71" y="55"/>
                      </a:cubicBezTo>
                      <a:cubicBezTo>
                        <a:pt x="73" y="53"/>
                        <a:pt x="74" y="51"/>
                        <a:pt x="75" y="49"/>
                      </a:cubicBezTo>
                      <a:cubicBezTo>
                        <a:pt x="75" y="48"/>
                        <a:pt x="76" y="48"/>
                        <a:pt x="75" y="50"/>
                      </a:cubicBezTo>
                      <a:cubicBezTo>
                        <a:pt x="74" y="53"/>
                        <a:pt x="72" y="55"/>
                        <a:pt x="71" y="56"/>
                      </a:cubicBezTo>
                      <a:cubicBezTo>
                        <a:pt x="69" y="57"/>
                        <a:pt x="68" y="59"/>
                        <a:pt x="66" y="61"/>
                      </a:cubicBezTo>
                      <a:cubicBezTo>
                        <a:pt x="66" y="62"/>
                        <a:pt x="66" y="61"/>
                        <a:pt x="66" y="61"/>
                      </a:cubicBezTo>
                      <a:moveTo>
                        <a:pt x="73" y="59"/>
                      </a:moveTo>
                      <a:cubicBezTo>
                        <a:pt x="74" y="59"/>
                        <a:pt x="74" y="58"/>
                        <a:pt x="74" y="58"/>
                      </a:cubicBezTo>
                      <a:cubicBezTo>
                        <a:pt x="74" y="58"/>
                        <a:pt x="74" y="59"/>
                        <a:pt x="74" y="59"/>
                      </a:cubicBezTo>
                      <a:cubicBezTo>
                        <a:pt x="74" y="60"/>
                        <a:pt x="74" y="60"/>
                        <a:pt x="74" y="60"/>
                      </a:cubicBezTo>
                      <a:cubicBezTo>
                        <a:pt x="73" y="60"/>
                        <a:pt x="73" y="60"/>
                        <a:pt x="73" y="59"/>
                      </a:cubicBezTo>
                      <a:moveTo>
                        <a:pt x="74" y="62"/>
                      </a:moveTo>
                      <a:cubicBezTo>
                        <a:pt x="74" y="62"/>
                        <a:pt x="74" y="61"/>
                        <a:pt x="74" y="61"/>
                      </a:cubicBezTo>
                      <a:cubicBezTo>
                        <a:pt x="74" y="61"/>
                        <a:pt x="74" y="61"/>
                        <a:pt x="74" y="60"/>
                      </a:cubicBezTo>
                      <a:cubicBezTo>
                        <a:pt x="76" y="63"/>
                        <a:pt x="79" y="65"/>
                        <a:pt x="80" y="68"/>
                      </a:cubicBezTo>
                      <a:cubicBezTo>
                        <a:pt x="80" y="68"/>
                        <a:pt x="80" y="68"/>
                        <a:pt x="79" y="68"/>
                      </a:cubicBezTo>
                      <a:cubicBezTo>
                        <a:pt x="77" y="65"/>
                        <a:pt x="76" y="64"/>
                        <a:pt x="74" y="62"/>
                      </a:cubicBezTo>
                      <a:moveTo>
                        <a:pt x="74" y="60"/>
                      </a:moveTo>
                      <a:cubicBezTo>
                        <a:pt x="74" y="60"/>
                        <a:pt x="75" y="59"/>
                        <a:pt x="75" y="59"/>
                      </a:cubicBezTo>
                      <a:cubicBezTo>
                        <a:pt x="77" y="62"/>
                        <a:pt x="78" y="63"/>
                        <a:pt x="80" y="65"/>
                      </a:cubicBezTo>
                      <a:cubicBezTo>
                        <a:pt x="80" y="66"/>
                        <a:pt x="82" y="68"/>
                        <a:pt x="82" y="68"/>
                      </a:cubicBezTo>
                      <a:cubicBezTo>
                        <a:pt x="82" y="68"/>
                        <a:pt x="82" y="68"/>
                        <a:pt x="81" y="68"/>
                      </a:cubicBezTo>
                      <a:cubicBezTo>
                        <a:pt x="79" y="65"/>
                        <a:pt x="77" y="63"/>
                        <a:pt x="74" y="60"/>
                      </a:cubicBezTo>
                      <a:moveTo>
                        <a:pt x="81" y="66"/>
                      </a:moveTo>
                      <a:cubicBezTo>
                        <a:pt x="78" y="62"/>
                        <a:pt x="77" y="61"/>
                        <a:pt x="75" y="58"/>
                      </a:cubicBezTo>
                      <a:cubicBezTo>
                        <a:pt x="75" y="58"/>
                        <a:pt x="75" y="58"/>
                        <a:pt x="75" y="57"/>
                      </a:cubicBezTo>
                      <a:cubicBezTo>
                        <a:pt x="77" y="60"/>
                        <a:pt x="81" y="64"/>
                        <a:pt x="83" y="67"/>
                      </a:cubicBezTo>
                      <a:cubicBezTo>
                        <a:pt x="84" y="68"/>
                        <a:pt x="83" y="67"/>
                        <a:pt x="84" y="68"/>
                      </a:cubicBezTo>
                      <a:cubicBezTo>
                        <a:pt x="84" y="69"/>
                        <a:pt x="83" y="69"/>
                        <a:pt x="83" y="68"/>
                      </a:cubicBezTo>
                      <a:cubicBezTo>
                        <a:pt x="83" y="67"/>
                        <a:pt x="81" y="66"/>
                        <a:pt x="81" y="66"/>
                      </a:cubicBezTo>
                      <a:moveTo>
                        <a:pt x="84" y="67"/>
                      </a:moveTo>
                      <a:cubicBezTo>
                        <a:pt x="81" y="64"/>
                        <a:pt x="78" y="60"/>
                        <a:pt x="75" y="57"/>
                      </a:cubicBezTo>
                      <a:cubicBezTo>
                        <a:pt x="75" y="56"/>
                        <a:pt x="75" y="56"/>
                        <a:pt x="75" y="56"/>
                      </a:cubicBezTo>
                      <a:cubicBezTo>
                        <a:pt x="77" y="58"/>
                        <a:pt x="81" y="63"/>
                        <a:pt x="84" y="66"/>
                      </a:cubicBezTo>
                      <a:cubicBezTo>
                        <a:pt x="85" y="68"/>
                        <a:pt x="85" y="68"/>
                        <a:pt x="86" y="68"/>
                      </a:cubicBezTo>
                      <a:cubicBezTo>
                        <a:pt x="86" y="69"/>
                        <a:pt x="85" y="69"/>
                        <a:pt x="85" y="68"/>
                      </a:cubicBezTo>
                      <a:cubicBezTo>
                        <a:pt x="84" y="68"/>
                        <a:pt x="84" y="68"/>
                        <a:pt x="84" y="67"/>
                      </a:cubicBezTo>
                      <a:moveTo>
                        <a:pt x="84" y="22"/>
                      </a:moveTo>
                      <a:cubicBezTo>
                        <a:pt x="85" y="22"/>
                        <a:pt x="85" y="23"/>
                        <a:pt x="84" y="23"/>
                      </a:cubicBezTo>
                      <a:cubicBezTo>
                        <a:pt x="81" y="22"/>
                        <a:pt x="78" y="23"/>
                        <a:pt x="77" y="24"/>
                      </a:cubicBezTo>
                      <a:cubicBezTo>
                        <a:pt x="79" y="23"/>
                        <a:pt x="81" y="23"/>
                        <a:pt x="83" y="23"/>
                      </a:cubicBezTo>
                      <a:cubicBezTo>
                        <a:pt x="84" y="23"/>
                        <a:pt x="84" y="23"/>
                        <a:pt x="83" y="24"/>
                      </a:cubicBezTo>
                      <a:cubicBezTo>
                        <a:pt x="83" y="24"/>
                        <a:pt x="83" y="24"/>
                        <a:pt x="83" y="24"/>
                      </a:cubicBezTo>
                      <a:cubicBezTo>
                        <a:pt x="82" y="24"/>
                        <a:pt x="81" y="24"/>
                        <a:pt x="81" y="24"/>
                      </a:cubicBezTo>
                      <a:cubicBezTo>
                        <a:pt x="78" y="24"/>
                        <a:pt x="76" y="24"/>
                        <a:pt x="74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75" y="26"/>
                        <a:pt x="75" y="27"/>
                        <a:pt x="74" y="27"/>
                      </a:cubicBezTo>
                      <a:cubicBezTo>
                        <a:pt x="74" y="27"/>
                        <a:pt x="74" y="27"/>
                        <a:pt x="74" y="27"/>
                      </a:cubicBezTo>
                      <a:cubicBezTo>
                        <a:pt x="73" y="28"/>
                        <a:pt x="73" y="28"/>
                        <a:pt x="73" y="29"/>
                      </a:cubicBezTo>
                      <a:cubicBezTo>
                        <a:pt x="74" y="29"/>
                        <a:pt x="74" y="29"/>
                        <a:pt x="74" y="29"/>
                      </a:cubicBezTo>
                      <a:cubicBezTo>
                        <a:pt x="73" y="30"/>
                        <a:pt x="72" y="31"/>
                        <a:pt x="72" y="30"/>
                      </a:cubicBezTo>
                      <a:cubicBezTo>
                        <a:pt x="72" y="28"/>
                        <a:pt x="73" y="27"/>
                        <a:pt x="74" y="25"/>
                      </a:cubicBezTo>
                      <a:cubicBezTo>
                        <a:pt x="76" y="23"/>
                        <a:pt x="78" y="21"/>
                        <a:pt x="84" y="22"/>
                      </a:cubicBezTo>
                      <a:moveTo>
                        <a:pt x="71" y="22"/>
                      </a:moveTo>
                      <a:cubicBezTo>
                        <a:pt x="72" y="22"/>
                        <a:pt x="73" y="21"/>
                        <a:pt x="74" y="21"/>
                      </a:cubicBezTo>
                      <a:cubicBezTo>
                        <a:pt x="74" y="21"/>
                        <a:pt x="75" y="21"/>
                        <a:pt x="75" y="21"/>
                      </a:cubicBezTo>
                      <a:cubicBezTo>
                        <a:pt x="76" y="22"/>
                        <a:pt x="76" y="22"/>
                        <a:pt x="75" y="22"/>
                      </a:cubicBezTo>
                      <a:cubicBezTo>
                        <a:pt x="75" y="22"/>
                        <a:pt x="75" y="22"/>
                        <a:pt x="74" y="22"/>
                      </a:cubicBezTo>
                      <a:cubicBezTo>
                        <a:pt x="74" y="22"/>
                        <a:pt x="74" y="23"/>
                        <a:pt x="73" y="23"/>
                      </a:cubicBezTo>
                      <a:cubicBezTo>
                        <a:pt x="73" y="22"/>
                        <a:pt x="73" y="22"/>
                        <a:pt x="73" y="22"/>
                      </a:cubicBezTo>
                      <a:cubicBezTo>
                        <a:pt x="72" y="23"/>
                        <a:pt x="72" y="24"/>
                        <a:pt x="71" y="25"/>
                      </a:cubicBezTo>
                      <a:cubicBezTo>
                        <a:pt x="71" y="24"/>
                        <a:pt x="71" y="24"/>
                        <a:pt x="71" y="24"/>
                      </a:cubicBezTo>
                      <a:cubicBezTo>
                        <a:pt x="70" y="24"/>
                        <a:pt x="70" y="25"/>
                        <a:pt x="70" y="26"/>
                      </a:cubicBezTo>
                      <a:cubicBezTo>
                        <a:pt x="70" y="25"/>
                        <a:pt x="69" y="25"/>
                        <a:pt x="69" y="25"/>
                      </a:cubicBezTo>
                      <a:cubicBezTo>
                        <a:pt x="68" y="26"/>
                        <a:pt x="67" y="26"/>
                        <a:pt x="67" y="26"/>
                      </a:cubicBezTo>
                      <a:cubicBezTo>
                        <a:pt x="67" y="25"/>
                        <a:pt x="69" y="24"/>
                        <a:pt x="71" y="22"/>
                      </a:cubicBezTo>
                      <a:moveTo>
                        <a:pt x="67" y="15"/>
                      </a:moveTo>
                      <a:cubicBezTo>
                        <a:pt x="67" y="16"/>
                        <a:pt x="67" y="16"/>
                        <a:pt x="67" y="16"/>
                      </a:cubicBezTo>
                      <a:cubicBezTo>
                        <a:pt x="65" y="16"/>
                        <a:pt x="65" y="16"/>
                        <a:pt x="65" y="16"/>
                      </a:cubicBezTo>
                      <a:cubicBezTo>
                        <a:pt x="65" y="15"/>
                        <a:pt x="65" y="15"/>
                        <a:pt x="65" y="15"/>
                      </a:cubicBezTo>
                      <a:cubicBezTo>
                        <a:pt x="64" y="15"/>
                        <a:pt x="64" y="15"/>
                        <a:pt x="64" y="15"/>
                      </a:cubicBezTo>
                      <a:cubicBezTo>
                        <a:pt x="64" y="16"/>
                        <a:pt x="64" y="16"/>
                        <a:pt x="64" y="16"/>
                      </a:cubicBezTo>
                      <a:cubicBezTo>
                        <a:pt x="63" y="16"/>
                        <a:pt x="63" y="16"/>
                        <a:pt x="63" y="15"/>
                      </a:cubicBezTo>
                      <a:cubicBezTo>
                        <a:pt x="63" y="15"/>
                        <a:pt x="62" y="15"/>
                        <a:pt x="61" y="15"/>
                      </a:cubicBezTo>
                      <a:cubicBezTo>
                        <a:pt x="61" y="15"/>
                        <a:pt x="61" y="15"/>
                        <a:pt x="60" y="15"/>
                      </a:cubicBezTo>
                      <a:cubicBezTo>
                        <a:pt x="61" y="16"/>
                        <a:pt x="61" y="16"/>
                        <a:pt x="61" y="16"/>
                      </a:cubicBezTo>
                      <a:cubicBezTo>
                        <a:pt x="61" y="16"/>
                        <a:pt x="60" y="16"/>
                        <a:pt x="60" y="17"/>
                      </a:cubicBezTo>
                      <a:cubicBezTo>
                        <a:pt x="60" y="17"/>
                        <a:pt x="61" y="17"/>
                        <a:pt x="61" y="17"/>
                      </a:cubicBezTo>
                      <a:cubicBezTo>
                        <a:pt x="62" y="17"/>
                        <a:pt x="62" y="17"/>
                        <a:pt x="63" y="17"/>
                      </a:cubicBezTo>
                      <a:cubicBezTo>
                        <a:pt x="63" y="19"/>
                        <a:pt x="63" y="19"/>
                        <a:pt x="63" y="19"/>
                      </a:cubicBezTo>
                      <a:cubicBezTo>
                        <a:pt x="63" y="19"/>
                        <a:pt x="63" y="19"/>
                        <a:pt x="63" y="19"/>
                      </a:cubicBezTo>
                      <a:cubicBezTo>
                        <a:pt x="62" y="19"/>
                        <a:pt x="62" y="20"/>
                        <a:pt x="63" y="20"/>
                      </a:cubicBezTo>
                      <a:cubicBezTo>
                        <a:pt x="64" y="20"/>
                        <a:pt x="64" y="20"/>
                        <a:pt x="64" y="20"/>
                      </a:cubicBezTo>
                      <a:cubicBezTo>
                        <a:pt x="64" y="20"/>
                        <a:pt x="64" y="20"/>
                        <a:pt x="64" y="19"/>
                      </a:cubicBezTo>
                      <a:cubicBezTo>
                        <a:pt x="65" y="17"/>
                        <a:pt x="65" y="17"/>
                        <a:pt x="65" y="17"/>
                      </a:cubicBezTo>
                      <a:cubicBezTo>
                        <a:pt x="66" y="18"/>
                        <a:pt x="66" y="18"/>
                        <a:pt x="66" y="18"/>
                      </a:cubicBezTo>
                      <a:cubicBezTo>
                        <a:pt x="66" y="18"/>
                        <a:pt x="66" y="18"/>
                        <a:pt x="67" y="18"/>
                      </a:cubicBezTo>
                      <a:cubicBezTo>
                        <a:pt x="67" y="19"/>
                        <a:pt x="67" y="19"/>
                        <a:pt x="67" y="19"/>
                      </a:cubicBezTo>
                      <a:cubicBezTo>
                        <a:pt x="66" y="20"/>
                        <a:pt x="66" y="20"/>
                        <a:pt x="66" y="20"/>
                      </a:cubicBezTo>
                      <a:cubicBezTo>
                        <a:pt x="66" y="20"/>
                        <a:pt x="66" y="21"/>
                        <a:pt x="66" y="21"/>
                      </a:cubicBezTo>
                      <a:cubicBezTo>
                        <a:pt x="66" y="21"/>
                        <a:pt x="66" y="22"/>
                        <a:pt x="66" y="22"/>
                      </a:cubicBezTo>
                      <a:cubicBezTo>
                        <a:pt x="65" y="23"/>
                        <a:pt x="65" y="23"/>
                        <a:pt x="64" y="24"/>
                      </a:cubicBezTo>
                      <a:cubicBezTo>
                        <a:pt x="63" y="24"/>
                        <a:pt x="63" y="24"/>
                        <a:pt x="62" y="24"/>
                      </a:cubicBezTo>
                      <a:cubicBezTo>
                        <a:pt x="62" y="23"/>
                        <a:pt x="61" y="23"/>
                        <a:pt x="61" y="23"/>
                      </a:cubicBezTo>
                      <a:cubicBezTo>
                        <a:pt x="61" y="22"/>
                        <a:pt x="61" y="22"/>
                        <a:pt x="61" y="22"/>
                      </a:cubicBezTo>
                      <a:cubicBezTo>
                        <a:pt x="61" y="22"/>
                        <a:pt x="61" y="22"/>
                        <a:pt x="61" y="22"/>
                      </a:cubicBezTo>
                      <a:cubicBezTo>
                        <a:pt x="60" y="22"/>
                        <a:pt x="60" y="22"/>
                        <a:pt x="60" y="22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19"/>
                        <a:pt x="60" y="19"/>
                        <a:pt x="60" y="19"/>
                      </a:cubicBezTo>
                      <a:cubicBezTo>
                        <a:pt x="60" y="19"/>
                        <a:pt x="60" y="19"/>
                        <a:pt x="60" y="19"/>
                      </a:cubicBezTo>
                      <a:cubicBezTo>
                        <a:pt x="60" y="19"/>
                        <a:pt x="60" y="19"/>
                        <a:pt x="60" y="19"/>
                      </a:cubicBezTo>
                      <a:cubicBezTo>
                        <a:pt x="60" y="19"/>
                        <a:pt x="60" y="19"/>
                        <a:pt x="60" y="19"/>
                      </a:cubicBezTo>
                      <a:cubicBezTo>
                        <a:pt x="60" y="18"/>
                        <a:pt x="60" y="18"/>
                        <a:pt x="60" y="18"/>
                      </a:cubicBezTo>
                      <a:cubicBezTo>
                        <a:pt x="59" y="18"/>
                        <a:pt x="59" y="18"/>
                        <a:pt x="59" y="18"/>
                      </a:cubicBezTo>
                      <a:cubicBezTo>
                        <a:pt x="59" y="16"/>
                        <a:pt x="60" y="15"/>
                        <a:pt x="60" y="14"/>
                      </a:cubicBezTo>
                      <a:cubicBezTo>
                        <a:pt x="62" y="14"/>
                        <a:pt x="63" y="14"/>
                        <a:pt x="64" y="14"/>
                      </a:cubicBezTo>
                      <a:cubicBezTo>
                        <a:pt x="66" y="14"/>
                        <a:pt x="67" y="15"/>
                        <a:pt x="67" y="15"/>
                      </a:cubicBezTo>
                      <a:moveTo>
                        <a:pt x="67" y="17"/>
                      </a:moveTo>
                      <a:cubicBezTo>
                        <a:pt x="67" y="17"/>
                        <a:pt x="66" y="17"/>
                        <a:pt x="66" y="17"/>
                      </a:cubicBezTo>
                      <a:cubicBezTo>
                        <a:pt x="66" y="17"/>
                        <a:pt x="65" y="17"/>
                        <a:pt x="65" y="17"/>
                      </a:cubicBezTo>
                      <a:cubicBezTo>
                        <a:pt x="65" y="17"/>
                        <a:pt x="66" y="17"/>
                        <a:pt x="66" y="17"/>
                      </a:cubicBezTo>
                      <a:cubicBezTo>
                        <a:pt x="66" y="17"/>
                        <a:pt x="67" y="17"/>
                        <a:pt x="67" y="17"/>
                      </a:cubicBezTo>
                      <a:moveTo>
                        <a:pt x="64" y="16"/>
                      </a:moveTo>
                      <a:cubicBezTo>
                        <a:pt x="64" y="16"/>
                        <a:pt x="64" y="16"/>
                        <a:pt x="64" y="16"/>
                      </a:cubicBezTo>
                      <a:cubicBezTo>
                        <a:pt x="64" y="15"/>
                        <a:pt x="65" y="15"/>
                        <a:pt x="65" y="15"/>
                      </a:cubicBezTo>
                      <a:cubicBezTo>
                        <a:pt x="65" y="16"/>
                        <a:pt x="65" y="16"/>
                        <a:pt x="65" y="16"/>
                      </a:cubicBezTo>
                      <a:lnTo>
                        <a:pt x="64" y="16"/>
                      </a:lnTo>
                      <a:close/>
                      <a:moveTo>
                        <a:pt x="64" y="17"/>
                      </a:moveTo>
                      <a:cubicBezTo>
                        <a:pt x="64" y="17"/>
                        <a:pt x="64" y="18"/>
                        <a:pt x="64" y="20"/>
                      </a:cubicBezTo>
                      <a:cubicBezTo>
                        <a:pt x="64" y="20"/>
                        <a:pt x="64" y="20"/>
                        <a:pt x="64" y="19"/>
                      </a:cubicBezTo>
                      <a:cubicBezTo>
                        <a:pt x="64" y="19"/>
                        <a:pt x="64" y="18"/>
                        <a:pt x="64" y="17"/>
                      </a:cubicBezTo>
                      <a:close/>
                      <a:moveTo>
                        <a:pt x="62" y="16"/>
                      </a:moveTo>
                      <a:cubicBezTo>
                        <a:pt x="62" y="17"/>
                        <a:pt x="62" y="17"/>
                        <a:pt x="62" y="17"/>
                      </a:cubicBezTo>
                      <a:cubicBezTo>
                        <a:pt x="61" y="17"/>
                        <a:pt x="61" y="17"/>
                        <a:pt x="61" y="16"/>
                      </a:cubicBezTo>
                      <a:cubicBezTo>
                        <a:pt x="61" y="16"/>
                        <a:pt x="61" y="16"/>
                        <a:pt x="62" y="16"/>
                      </a:cubicBezTo>
                      <a:cubicBezTo>
                        <a:pt x="62" y="16"/>
                        <a:pt x="62" y="16"/>
                        <a:pt x="62" y="16"/>
                      </a:cubicBezTo>
                      <a:moveTo>
                        <a:pt x="63" y="19"/>
                      </a:moveTo>
                      <a:cubicBezTo>
                        <a:pt x="63" y="19"/>
                        <a:pt x="63" y="20"/>
                        <a:pt x="63" y="20"/>
                      </a:cubicBezTo>
                      <a:cubicBezTo>
                        <a:pt x="63" y="20"/>
                        <a:pt x="63" y="19"/>
                        <a:pt x="63" y="19"/>
                      </a:cubicBezTo>
                      <a:cubicBezTo>
                        <a:pt x="63" y="19"/>
                        <a:pt x="63" y="19"/>
                        <a:pt x="63" y="19"/>
                      </a:cubicBezTo>
                      <a:cubicBezTo>
                        <a:pt x="63" y="19"/>
                        <a:pt x="63" y="19"/>
                        <a:pt x="63" y="19"/>
                      </a:cubicBezTo>
                      <a:moveTo>
                        <a:pt x="62" y="51"/>
                      </a:moveTo>
                      <a:cubicBezTo>
                        <a:pt x="62" y="50"/>
                        <a:pt x="61" y="50"/>
                        <a:pt x="60" y="50"/>
                      </a:cubicBezTo>
                      <a:cubicBezTo>
                        <a:pt x="60" y="50"/>
                        <a:pt x="60" y="50"/>
                        <a:pt x="60" y="50"/>
                      </a:cubicBezTo>
                      <a:cubicBezTo>
                        <a:pt x="63" y="50"/>
                        <a:pt x="63" y="50"/>
                        <a:pt x="63" y="50"/>
                      </a:cubicBezTo>
                      <a:cubicBezTo>
                        <a:pt x="64" y="50"/>
                        <a:pt x="64" y="50"/>
                        <a:pt x="63" y="51"/>
                      </a:cubicBezTo>
                      <a:cubicBezTo>
                        <a:pt x="63" y="52"/>
                        <a:pt x="62" y="53"/>
                        <a:pt x="62" y="51"/>
                      </a:cubicBezTo>
                      <a:moveTo>
                        <a:pt x="59" y="50"/>
                      </a:move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moveTo>
                        <a:pt x="58" y="49"/>
                      </a:moveTo>
                      <a:cubicBezTo>
                        <a:pt x="58" y="49"/>
                        <a:pt x="58" y="49"/>
                        <a:pt x="58" y="49"/>
                      </a:cubicBezTo>
                      <a:cubicBezTo>
                        <a:pt x="58" y="49"/>
                        <a:pt x="58" y="49"/>
                        <a:pt x="58" y="49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9" y="49"/>
                        <a:pt x="59" y="49"/>
                        <a:pt x="58" y="49"/>
                      </a:cubicBezTo>
                      <a:moveTo>
                        <a:pt x="59" y="41"/>
                      </a:moveTo>
                      <a:cubicBezTo>
                        <a:pt x="59" y="40"/>
                        <a:pt x="59" y="39"/>
                        <a:pt x="59" y="38"/>
                      </a:cubicBezTo>
                      <a:cubicBezTo>
                        <a:pt x="59" y="37"/>
                        <a:pt x="59" y="37"/>
                        <a:pt x="58" y="37"/>
                      </a:cubicBezTo>
                      <a:cubicBezTo>
                        <a:pt x="58" y="38"/>
                        <a:pt x="58" y="40"/>
                        <a:pt x="58" y="41"/>
                      </a:cubicBezTo>
                      <a:cubicBezTo>
                        <a:pt x="58" y="40"/>
                        <a:pt x="58" y="39"/>
                        <a:pt x="58" y="37"/>
                      </a:cubicBezTo>
                      <a:cubicBezTo>
                        <a:pt x="58" y="37"/>
                        <a:pt x="57" y="37"/>
                        <a:pt x="57" y="37"/>
                      </a:cubicBezTo>
                      <a:cubicBezTo>
                        <a:pt x="57" y="38"/>
                        <a:pt x="57" y="39"/>
                        <a:pt x="57" y="41"/>
                      </a:cubicBezTo>
                      <a:cubicBezTo>
                        <a:pt x="57" y="39"/>
                        <a:pt x="57" y="38"/>
                        <a:pt x="57" y="37"/>
                      </a:cubicBezTo>
                      <a:cubicBezTo>
                        <a:pt x="56" y="37"/>
                        <a:pt x="56" y="37"/>
                        <a:pt x="56" y="37"/>
                      </a:cubicBezTo>
                      <a:cubicBezTo>
                        <a:pt x="56" y="38"/>
                        <a:pt x="56" y="39"/>
                        <a:pt x="56" y="41"/>
                      </a:cubicBezTo>
                      <a:cubicBezTo>
                        <a:pt x="56" y="39"/>
                        <a:pt x="55" y="38"/>
                        <a:pt x="56" y="37"/>
                      </a:cubicBezTo>
                      <a:cubicBezTo>
                        <a:pt x="55" y="36"/>
                        <a:pt x="55" y="36"/>
                        <a:pt x="55" y="36"/>
                      </a:cubicBezTo>
                      <a:cubicBezTo>
                        <a:pt x="55" y="38"/>
                        <a:pt x="55" y="39"/>
                        <a:pt x="55" y="41"/>
                      </a:cubicBezTo>
                      <a:cubicBezTo>
                        <a:pt x="54" y="39"/>
                        <a:pt x="54" y="38"/>
                        <a:pt x="55" y="36"/>
                      </a:cubicBezTo>
                      <a:cubicBezTo>
                        <a:pt x="55" y="36"/>
                        <a:pt x="54" y="36"/>
                        <a:pt x="54" y="36"/>
                      </a:cubicBezTo>
                      <a:cubicBezTo>
                        <a:pt x="54" y="36"/>
                        <a:pt x="54" y="37"/>
                        <a:pt x="53" y="38"/>
                      </a:cubicBezTo>
                      <a:cubicBezTo>
                        <a:pt x="54" y="37"/>
                        <a:pt x="54" y="36"/>
                        <a:pt x="54" y="36"/>
                      </a:cubicBezTo>
                      <a:cubicBezTo>
                        <a:pt x="54" y="36"/>
                        <a:pt x="53" y="35"/>
                        <a:pt x="53" y="35"/>
                      </a:cubicBezTo>
                      <a:cubicBezTo>
                        <a:pt x="53" y="36"/>
                        <a:pt x="53" y="37"/>
                        <a:pt x="52" y="38"/>
                      </a:cubicBezTo>
                      <a:cubicBezTo>
                        <a:pt x="53" y="36"/>
                        <a:pt x="53" y="34"/>
                        <a:pt x="53" y="31"/>
                      </a:cubicBezTo>
                      <a:cubicBezTo>
                        <a:pt x="53" y="33"/>
                        <a:pt x="53" y="33"/>
                        <a:pt x="53" y="34"/>
                      </a:cubicBezTo>
                      <a:cubicBezTo>
                        <a:pt x="54" y="34"/>
                        <a:pt x="54" y="34"/>
                        <a:pt x="54" y="34"/>
                      </a:cubicBezTo>
                      <a:cubicBezTo>
                        <a:pt x="54" y="33"/>
                        <a:pt x="54" y="32"/>
                        <a:pt x="54" y="31"/>
                      </a:cubicBezTo>
                      <a:cubicBezTo>
                        <a:pt x="55" y="32"/>
                        <a:pt x="55" y="33"/>
                        <a:pt x="55" y="34"/>
                      </a:cubicBezTo>
                      <a:cubicBezTo>
                        <a:pt x="55" y="35"/>
                        <a:pt x="55" y="35"/>
                        <a:pt x="55" y="35"/>
                      </a:cubicBezTo>
                      <a:cubicBezTo>
                        <a:pt x="55" y="35"/>
                        <a:pt x="55" y="34"/>
                        <a:pt x="56" y="34"/>
                      </a:cubicBezTo>
                      <a:cubicBezTo>
                        <a:pt x="56" y="34"/>
                        <a:pt x="55" y="35"/>
                        <a:pt x="55" y="35"/>
                      </a:cubicBezTo>
                      <a:cubicBezTo>
                        <a:pt x="56" y="35"/>
                        <a:pt x="56" y="35"/>
                        <a:pt x="56" y="35"/>
                      </a:cubicBezTo>
                      <a:cubicBezTo>
                        <a:pt x="56" y="34"/>
                        <a:pt x="56" y="34"/>
                        <a:pt x="56" y="33"/>
                      </a:cubicBezTo>
                      <a:cubicBezTo>
                        <a:pt x="56" y="34"/>
                        <a:pt x="56" y="34"/>
                        <a:pt x="56" y="35"/>
                      </a:cubicBezTo>
                      <a:cubicBezTo>
                        <a:pt x="56" y="35"/>
                        <a:pt x="57" y="35"/>
                        <a:pt x="57" y="35"/>
                      </a:cubicBezTo>
                      <a:cubicBezTo>
                        <a:pt x="57" y="35"/>
                        <a:pt x="57" y="34"/>
                        <a:pt x="57" y="34"/>
                      </a:cubicBezTo>
                      <a:cubicBezTo>
                        <a:pt x="57" y="34"/>
                        <a:pt x="57" y="35"/>
                        <a:pt x="57" y="35"/>
                      </a:cubicBezTo>
                      <a:cubicBezTo>
                        <a:pt x="57" y="35"/>
                        <a:pt x="58" y="35"/>
                        <a:pt x="58" y="35"/>
                      </a:cubicBezTo>
                      <a:cubicBezTo>
                        <a:pt x="58" y="34"/>
                        <a:pt x="58" y="34"/>
                        <a:pt x="58" y="34"/>
                      </a:cubicBezTo>
                      <a:cubicBezTo>
                        <a:pt x="58" y="34"/>
                        <a:pt x="58" y="35"/>
                        <a:pt x="58" y="35"/>
                      </a:cubicBezTo>
                      <a:cubicBezTo>
                        <a:pt x="58" y="35"/>
                        <a:pt x="59" y="35"/>
                        <a:pt x="59" y="35"/>
                      </a:cubicBezTo>
                      <a:cubicBezTo>
                        <a:pt x="59" y="35"/>
                        <a:pt x="59" y="34"/>
                        <a:pt x="59" y="34"/>
                      </a:cubicBezTo>
                      <a:cubicBezTo>
                        <a:pt x="59" y="34"/>
                        <a:pt x="59" y="35"/>
                        <a:pt x="59" y="35"/>
                      </a:cubicBezTo>
                      <a:cubicBezTo>
                        <a:pt x="60" y="35"/>
                        <a:pt x="60" y="35"/>
                        <a:pt x="60" y="35"/>
                      </a:cubicBezTo>
                      <a:cubicBezTo>
                        <a:pt x="60" y="33"/>
                        <a:pt x="60" y="33"/>
                        <a:pt x="60" y="33"/>
                      </a:cubicBezTo>
                      <a:cubicBezTo>
                        <a:pt x="60" y="34"/>
                        <a:pt x="60" y="34"/>
                        <a:pt x="60" y="35"/>
                      </a:cubicBezTo>
                      <a:cubicBezTo>
                        <a:pt x="61" y="35"/>
                        <a:pt x="61" y="35"/>
                        <a:pt x="61" y="35"/>
                      </a:cubicBezTo>
                      <a:cubicBezTo>
                        <a:pt x="61" y="35"/>
                        <a:pt x="61" y="34"/>
                        <a:pt x="61" y="33"/>
                      </a:cubicBezTo>
                      <a:cubicBezTo>
                        <a:pt x="61" y="34"/>
                        <a:pt x="61" y="34"/>
                        <a:pt x="61" y="35"/>
                      </a:cubicBezTo>
                      <a:cubicBezTo>
                        <a:pt x="62" y="35"/>
                        <a:pt x="62" y="35"/>
                        <a:pt x="62" y="35"/>
                      </a:cubicBezTo>
                      <a:cubicBezTo>
                        <a:pt x="62" y="34"/>
                        <a:pt x="62" y="34"/>
                        <a:pt x="62" y="33"/>
                      </a:cubicBezTo>
                      <a:cubicBezTo>
                        <a:pt x="62" y="34"/>
                        <a:pt x="62" y="34"/>
                        <a:pt x="62" y="35"/>
                      </a:cubicBezTo>
                      <a:cubicBezTo>
                        <a:pt x="62" y="35"/>
                        <a:pt x="62" y="35"/>
                        <a:pt x="63" y="35"/>
                      </a:cubicBezTo>
                      <a:cubicBezTo>
                        <a:pt x="62" y="34"/>
                        <a:pt x="62" y="33"/>
                        <a:pt x="62" y="32"/>
                      </a:cubicBezTo>
                      <a:cubicBezTo>
                        <a:pt x="64" y="36"/>
                        <a:pt x="64" y="37"/>
                        <a:pt x="62" y="41"/>
                      </a:cubicBezTo>
                      <a:cubicBezTo>
                        <a:pt x="63" y="40"/>
                        <a:pt x="63" y="38"/>
                        <a:pt x="63" y="37"/>
                      </a:cubicBezTo>
                      <a:cubicBezTo>
                        <a:pt x="63" y="37"/>
                        <a:pt x="63" y="37"/>
                        <a:pt x="62" y="37"/>
                      </a:cubicBezTo>
                      <a:cubicBezTo>
                        <a:pt x="62" y="38"/>
                        <a:pt x="62" y="39"/>
                        <a:pt x="62" y="40"/>
                      </a:cubicBezTo>
                      <a:cubicBezTo>
                        <a:pt x="62" y="39"/>
                        <a:pt x="62" y="38"/>
                        <a:pt x="62" y="37"/>
                      </a:cubicBezTo>
                      <a:cubicBezTo>
                        <a:pt x="62" y="37"/>
                        <a:pt x="62" y="37"/>
                        <a:pt x="62" y="37"/>
                      </a:cubicBezTo>
                      <a:cubicBezTo>
                        <a:pt x="62" y="38"/>
                        <a:pt x="61" y="39"/>
                        <a:pt x="61" y="40"/>
                      </a:cubicBezTo>
                      <a:cubicBezTo>
                        <a:pt x="61" y="39"/>
                        <a:pt x="61" y="38"/>
                        <a:pt x="61" y="37"/>
                      </a:cubicBezTo>
                      <a:cubicBezTo>
                        <a:pt x="61" y="37"/>
                        <a:pt x="61" y="38"/>
                        <a:pt x="61" y="38"/>
                      </a:cubicBezTo>
                      <a:cubicBezTo>
                        <a:pt x="61" y="38"/>
                        <a:pt x="60" y="39"/>
                        <a:pt x="60" y="41"/>
                      </a:cubicBezTo>
                      <a:cubicBezTo>
                        <a:pt x="60" y="40"/>
                        <a:pt x="60" y="39"/>
                        <a:pt x="60" y="38"/>
                      </a:cubicBezTo>
                      <a:cubicBezTo>
                        <a:pt x="59" y="38"/>
                        <a:pt x="59" y="38"/>
                        <a:pt x="59" y="38"/>
                      </a:cubicBezTo>
                      <a:cubicBezTo>
                        <a:pt x="59" y="39"/>
                        <a:pt x="59" y="40"/>
                        <a:pt x="59" y="41"/>
                      </a:cubicBezTo>
                      <a:moveTo>
                        <a:pt x="57" y="48"/>
                      </a:moveTo>
                      <a:cubicBezTo>
                        <a:pt x="57" y="49"/>
                        <a:pt x="57" y="49"/>
                        <a:pt x="57" y="49"/>
                      </a:cubicBezTo>
                      <a:cubicBezTo>
                        <a:pt x="57" y="49"/>
                        <a:pt x="57" y="49"/>
                        <a:pt x="57" y="48"/>
                      </a:cubicBezTo>
                      <a:cubicBezTo>
                        <a:pt x="57" y="48"/>
                        <a:pt x="57" y="47"/>
                        <a:pt x="57" y="47"/>
                      </a:cubicBezTo>
                      <a:cubicBezTo>
                        <a:pt x="57" y="47"/>
                        <a:pt x="57" y="48"/>
                        <a:pt x="57" y="48"/>
                      </a:cubicBezTo>
                      <a:moveTo>
                        <a:pt x="57" y="48"/>
                      </a:moveTo>
                      <a:cubicBezTo>
                        <a:pt x="57" y="48"/>
                        <a:pt x="56" y="49"/>
                        <a:pt x="56" y="49"/>
                      </a:cubicBezTo>
                      <a:cubicBezTo>
                        <a:pt x="56" y="49"/>
                        <a:pt x="56" y="48"/>
                        <a:pt x="56" y="48"/>
                      </a:cubicBezTo>
                      <a:cubicBezTo>
                        <a:pt x="56" y="48"/>
                        <a:pt x="56" y="48"/>
                        <a:pt x="56" y="48"/>
                      </a:cubicBezTo>
                      <a:cubicBezTo>
                        <a:pt x="56" y="48"/>
                        <a:pt x="57" y="48"/>
                        <a:pt x="57" y="48"/>
                      </a:cubicBezTo>
                      <a:moveTo>
                        <a:pt x="52" y="31"/>
                      </a:moveTo>
                      <a:cubicBezTo>
                        <a:pt x="52" y="33"/>
                        <a:pt x="52" y="33"/>
                        <a:pt x="51" y="35"/>
                      </a:cubicBezTo>
                      <a:cubicBezTo>
                        <a:pt x="52" y="33"/>
                        <a:pt x="52" y="33"/>
                        <a:pt x="52" y="31"/>
                      </a:cubicBezTo>
                      <a:moveTo>
                        <a:pt x="60" y="13"/>
                      </a:moveTo>
                      <a:cubicBezTo>
                        <a:pt x="60" y="13"/>
                        <a:pt x="61" y="13"/>
                        <a:pt x="61" y="13"/>
                      </a:cubicBezTo>
                      <a:cubicBezTo>
                        <a:pt x="61" y="13"/>
                        <a:pt x="61" y="13"/>
                        <a:pt x="60" y="13"/>
                      </a:cubicBezTo>
                      <a:cubicBezTo>
                        <a:pt x="60" y="13"/>
                        <a:pt x="60" y="13"/>
                        <a:pt x="60" y="13"/>
                      </a:cubicBezTo>
                      <a:cubicBezTo>
                        <a:pt x="60" y="13"/>
                        <a:pt x="60" y="13"/>
                        <a:pt x="60" y="13"/>
                      </a:cubicBezTo>
                      <a:moveTo>
                        <a:pt x="62" y="11"/>
                      </a:moveTo>
                      <a:cubicBezTo>
                        <a:pt x="62" y="10"/>
                        <a:pt x="63" y="10"/>
                        <a:pt x="63" y="10"/>
                      </a:cubicBezTo>
                      <a:cubicBezTo>
                        <a:pt x="64" y="10"/>
                        <a:pt x="64" y="10"/>
                        <a:pt x="64" y="11"/>
                      </a:cubicBezTo>
                      <a:cubicBezTo>
                        <a:pt x="64" y="12"/>
                        <a:pt x="65" y="12"/>
                        <a:pt x="64" y="13"/>
                      </a:cubicBezTo>
                      <a:cubicBezTo>
                        <a:pt x="64" y="13"/>
                        <a:pt x="64" y="13"/>
                        <a:pt x="63" y="13"/>
                      </a:cubicBezTo>
                      <a:cubicBezTo>
                        <a:pt x="63" y="13"/>
                        <a:pt x="62" y="13"/>
                        <a:pt x="62" y="14"/>
                      </a:cubicBezTo>
                      <a:cubicBezTo>
                        <a:pt x="62" y="12"/>
                        <a:pt x="61" y="12"/>
                        <a:pt x="62" y="11"/>
                      </a:cubicBezTo>
                      <a:moveTo>
                        <a:pt x="65" y="8"/>
                      </a:moveTo>
                      <a:cubicBezTo>
                        <a:pt x="64" y="8"/>
                        <a:pt x="65" y="8"/>
                        <a:pt x="65" y="8"/>
                      </a:cubicBezTo>
                      <a:cubicBezTo>
                        <a:pt x="66" y="8"/>
                        <a:pt x="66" y="9"/>
                        <a:pt x="66" y="9"/>
                      </a:cubicBezTo>
                      <a:cubicBezTo>
                        <a:pt x="66" y="10"/>
                        <a:pt x="65" y="10"/>
                        <a:pt x="65" y="10"/>
                      </a:cubicBezTo>
                      <a:cubicBezTo>
                        <a:pt x="65" y="9"/>
                        <a:pt x="65" y="9"/>
                        <a:pt x="65" y="8"/>
                      </a:cubicBezTo>
                      <a:moveTo>
                        <a:pt x="65" y="7"/>
                      </a:moveTo>
                      <a:cubicBezTo>
                        <a:pt x="65" y="7"/>
                        <a:pt x="65" y="7"/>
                        <a:pt x="65" y="7"/>
                      </a:cubicBezTo>
                      <a:cubicBezTo>
                        <a:pt x="65" y="7"/>
                        <a:pt x="65" y="6"/>
                        <a:pt x="65" y="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66" y="6"/>
                        <a:pt x="65" y="6"/>
                        <a:pt x="65" y="7"/>
                      </a:cubicBezTo>
                      <a:moveTo>
                        <a:pt x="64" y="6"/>
                      </a:moveTo>
                      <a:cubicBezTo>
                        <a:pt x="64" y="5"/>
                        <a:pt x="64" y="4"/>
                        <a:pt x="63" y="4"/>
                      </a:cubicBezTo>
                      <a:cubicBezTo>
                        <a:pt x="63" y="4"/>
                        <a:pt x="63" y="4"/>
                        <a:pt x="62" y="4"/>
                      </a:cubicBezTo>
                      <a:cubicBezTo>
                        <a:pt x="62" y="4"/>
                        <a:pt x="62" y="4"/>
                        <a:pt x="62" y="4"/>
                      </a:cubicBezTo>
                      <a:cubicBezTo>
                        <a:pt x="63" y="4"/>
                        <a:pt x="63" y="4"/>
                        <a:pt x="64" y="4"/>
                      </a:cubicBezTo>
                      <a:cubicBezTo>
                        <a:pt x="65" y="4"/>
                        <a:pt x="65" y="4"/>
                        <a:pt x="65" y="5"/>
                      </a:cubicBezTo>
                      <a:cubicBezTo>
                        <a:pt x="65" y="6"/>
                        <a:pt x="65" y="6"/>
                        <a:pt x="64" y="6"/>
                      </a:cubicBezTo>
                      <a:moveTo>
                        <a:pt x="64" y="7"/>
                      </a:moveTo>
                      <a:cubicBezTo>
                        <a:pt x="64" y="8"/>
                        <a:pt x="64" y="8"/>
                        <a:pt x="64" y="9"/>
                      </a:cubicBezTo>
                      <a:cubicBezTo>
                        <a:pt x="64" y="10"/>
                        <a:pt x="62" y="10"/>
                        <a:pt x="62" y="9"/>
                      </a:cubicBezTo>
                      <a:cubicBezTo>
                        <a:pt x="62" y="8"/>
                        <a:pt x="63" y="7"/>
                        <a:pt x="64" y="7"/>
                      </a:cubicBezTo>
                      <a:moveTo>
                        <a:pt x="62" y="9"/>
                      </a:moveTo>
                      <a:cubicBezTo>
                        <a:pt x="61" y="9"/>
                        <a:pt x="61" y="9"/>
                        <a:pt x="61" y="9"/>
                      </a:cubicBezTo>
                      <a:cubicBezTo>
                        <a:pt x="61" y="9"/>
                        <a:pt x="61" y="9"/>
                        <a:pt x="61" y="9"/>
                      </a:cubicBezTo>
                      <a:cubicBezTo>
                        <a:pt x="61" y="9"/>
                        <a:pt x="61" y="8"/>
                        <a:pt x="62" y="9"/>
                      </a:cubicBezTo>
                      <a:cubicBezTo>
                        <a:pt x="62" y="9"/>
                        <a:pt x="62" y="9"/>
                        <a:pt x="62" y="9"/>
                      </a:cubicBezTo>
                      <a:moveTo>
                        <a:pt x="66" y="12"/>
                      </a:moveTo>
                      <a:cubicBezTo>
                        <a:pt x="67" y="12"/>
                        <a:pt x="67" y="13"/>
                        <a:pt x="66" y="14"/>
                      </a:cubicBezTo>
                      <a:cubicBezTo>
                        <a:pt x="66" y="14"/>
                        <a:pt x="66" y="14"/>
                        <a:pt x="65" y="13"/>
                      </a:cubicBezTo>
                      <a:cubicBezTo>
                        <a:pt x="65" y="13"/>
                        <a:pt x="65" y="13"/>
                        <a:pt x="65" y="12"/>
                      </a:cubicBezTo>
                      <a:cubicBezTo>
                        <a:pt x="65" y="12"/>
                        <a:pt x="65" y="11"/>
                        <a:pt x="65" y="11"/>
                      </a:cubicBezTo>
                      <a:cubicBezTo>
                        <a:pt x="65" y="10"/>
                        <a:pt x="65" y="10"/>
                        <a:pt x="66" y="11"/>
                      </a:cubicBezTo>
                      <a:cubicBezTo>
                        <a:pt x="66" y="11"/>
                        <a:pt x="67" y="11"/>
                        <a:pt x="66" y="12"/>
                      </a:cubicBezTo>
                      <a:moveTo>
                        <a:pt x="66" y="7"/>
                      </a:moveTo>
                      <a:cubicBezTo>
                        <a:pt x="66" y="8"/>
                        <a:pt x="66" y="8"/>
                        <a:pt x="66" y="7"/>
                      </a:cubicBezTo>
                      <a:cubicBezTo>
                        <a:pt x="66" y="7"/>
                        <a:pt x="66" y="7"/>
                        <a:pt x="66" y="7"/>
                      </a:cubicBezTo>
                      <a:cubicBezTo>
                        <a:pt x="66" y="7"/>
                        <a:pt x="66" y="7"/>
                        <a:pt x="66" y="7"/>
                      </a:cubicBezTo>
                      <a:cubicBezTo>
                        <a:pt x="67" y="7"/>
                        <a:pt x="66" y="7"/>
                        <a:pt x="66" y="7"/>
                      </a:cubicBezTo>
                      <a:moveTo>
                        <a:pt x="68" y="3"/>
                      </a:moveTo>
                      <a:cubicBezTo>
                        <a:pt x="67" y="3"/>
                        <a:pt x="67" y="4"/>
                        <a:pt x="67" y="5"/>
                      </a:cubicBezTo>
                      <a:cubicBezTo>
                        <a:pt x="67" y="5"/>
                        <a:pt x="67" y="6"/>
                        <a:pt x="66" y="6"/>
                      </a:cubicBezTo>
                      <a:cubicBezTo>
                        <a:pt x="66" y="6"/>
                        <a:pt x="66" y="6"/>
                        <a:pt x="66" y="6"/>
                      </a:cubicBezTo>
                      <a:cubicBezTo>
                        <a:pt x="67" y="5"/>
                        <a:pt x="67" y="5"/>
                        <a:pt x="67" y="5"/>
                      </a:cubicBezTo>
                      <a:cubicBezTo>
                        <a:pt x="67" y="4"/>
                        <a:pt x="67" y="3"/>
                        <a:pt x="67" y="3"/>
                      </a:cubicBezTo>
                      <a:cubicBezTo>
                        <a:pt x="66" y="2"/>
                        <a:pt x="67" y="2"/>
                        <a:pt x="68" y="3"/>
                      </a:cubicBezTo>
                      <a:moveTo>
                        <a:pt x="66" y="4"/>
                      </a:moveTo>
                      <a:cubicBezTo>
                        <a:pt x="66" y="5"/>
                        <a:pt x="66" y="5"/>
                        <a:pt x="66" y="5"/>
                      </a:cubicBezTo>
                      <a:cubicBezTo>
                        <a:pt x="66" y="4"/>
                        <a:pt x="65" y="4"/>
                        <a:pt x="65" y="4"/>
                      </a:cubicBezTo>
                      <a:cubicBezTo>
                        <a:pt x="66" y="4"/>
                        <a:pt x="66" y="4"/>
                        <a:pt x="66" y="4"/>
                      </a:cubicBezTo>
                      <a:moveTo>
                        <a:pt x="62" y="2"/>
                      </a:moveTo>
                      <a:cubicBezTo>
                        <a:pt x="63" y="2"/>
                        <a:pt x="64" y="2"/>
                        <a:pt x="65" y="2"/>
                      </a:cubicBezTo>
                      <a:cubicBezTo>
                        <a:pt x="66" y="3"/>
                        <a:pt x="66" y="3"/>
                        <a:pt x="65" y="3"/>
                      </a:cubicBezTo>
                      <a:cubicBezTo>
                        <a:pt x="64" y="3"/>
                        <a:pt x="63" y="3"/>
                        <a:pt x="62" y="3"/>
                      </a:cubicBezTo>
                      <a:cubicBezTo>
                        <a:pt x="62" y="4"/>
                        <a:pt x="61" y="3"/>
                        <a:pt x="60" y="4"/>
                      </a:cubicBezTo>
                      <a:cubicBezTo>
                        <a:pt x="60" y="4"/>
                        <a:pt x="60" y="4"/>
                        <a:pt x="60" y="3"/>
                      </a:cubicBezTo>
                      <a:cubicBezTo>
                        <a:pt x="61" y="3"/>
                        <a:pt x="61" y="2"/>
                        <a:pt x="62" y="2"/>
                      </a:cubicBezTo>
                      <a:moveTo>
                        <a:pt x="62" y="4"/>
                      </a:moveTo>
                      <a:cubicBezTo>
                        <a:pt x="62" y="4"/>
                        <a:pt x="62" y="4"/>
                        <a:pt x="62" y="4"/>
                      </a:cubicBezTo>
                      <a:cubicBezTo>
                        <a:pt x="62" y="4"/>
                        <a:pt x="62" y="4"/>
                        <a:pt x="61" y="4"/>
                      </a:cubicBezTo>
                      <a:cubicBezTo>
                        <a:pt x="61" y="4"/>
                        <a:pt x="61" y="4"/>
                        <a:pt x="61" y="4"/>
                      </a:cubicBezTo>
                      <a:cubicBezTo>
                        <a:pt x="62" y="4"/>
                        <a:pt x="62" y="4"/>
                        <a:pt x="62" y="4"/>
                      </a:cubicBezTo>
                      <a:moveTo>
                        <a:pt x="52" y="6"/>
                      </a:moveTo>
                      <a:cubicBezTo>
                        <a:pt x="51" y="6"/>
                        <a:pt x="50" y="5"/>
                        <a:pt x="49" y="5"/>
                      </a:cubicBezTo>
                      <a:cubicBezTo>
                        <a:pt x="49" y="4"/>
                        <a:pt x="49" y="4"/>
                        <a:pt x="50" y="4"/>
                      </a:cubicBezTo>
                      <a:cubicBezTo>
                        <a:pt x="50" y="5"/>
                        <a:pt x="51" y="5"/>
                        <a:pt x="52" y="5"/>
                      </a:cubicBez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4" y="5"/>
                        <a:pt x="56" y="5"/>
                        <a:pt x="58" y="4"/>
                      </a:cubicBezTo>
                      <a:cubicBezTo>
                        <a:pt x="57" y="4"/>
                        <a:pt x="57" y="3"/>
                        <a:pt x="57" y="4"/>
                      </a:cubicBezTo>
                      <a:cubicBezTo>
                        <a:pt x="56" y="4"/>
                        <a:pt x="56" y="4"/>
                        <a:pt x="58" y="3"/>
                      </a:cubicBezTo>
                      <a:cubicBezTo>
                        <a:pt x="58" y="2"/>
                        <a:pt x="59" y="3"/>
                        <a:pt x="59" y="2"/>
                      </a:cubicBezTo>
                      <a:cubicBezTo>
                        <a:pt x="61" y="2"/>
                        <a:pt x="61" y="2"/>
                        <a:pt x="61" y="2"/>
                      </a:cubicBezTo>
                      <a:cubicBezTo>
                        <a:pt x="59" y="3"/>
                        <a:pt x="58" y="4"/>
                        <a:pt x="57" y="5"/>
                      </a:cubicBezTo>
                      <a:cubicBezTo>
                        <a:pt x="55" y="6"/>
                        <a:pt x="53" y="7"/>
                        <a:pt x="52" y="6"/>
                      </a:cubicBezTo>
                      <a:moveTo>
                        <a:pt x="59" y="5"/>
                      </a:moveTo>
                      <a:cubicBezTo>
                        <a:pt x="59" y="5"/>
                        <a:pt x="59" y="5"/>
                        <a:pt x="59" y="5"/>
                      </a:cubicBezTo>
                      <a:cubicBezTo>
                        <a:pt x="59" y="5"/>
                        <a:pt x="59" y="5"/>
                        <a:pt x="59" y="5"/>
                      </a:cubicBezTo>
                      <a:cubicBezTo>
                        <a:pt x="59" y="5"/>
                        <a:pt x="59" y="5"/>
                        <a:pt x="59" y="5"/>
                      </a:cubicBezTo>
                      <a:cubicBezTo>
                        <a:pt x="59" y="5"/>
                        <a:pt x="59" y="5"/>
                        <a:pt x="59" y="5"/>
                      </a:cubicBezTo>
                      <a:moveTo>
                        <a:pt x="54" y="8"/>
                      </a:moveTo>
                      <a:cubicBezTo>
                        <a:pt x="53" y="9"/>
                        <a:pt x="53" y="9"/>
                        <a:pt x="51" y="9"/>
                      </a:cubicBezTo>
                      <a:cubicBezTo>
                        <a:pt x="50" y="8"/>
                        <a:pt x="51" y="8"/>
                        <a:pt x="51" y="8"/>
                      </a:cubicBezTo>
                      <a:cubicBezTo>
                        <a:pt x="52" y="8"/>
                        <a:pt x="53" y="8"/>
                        <a:pt x="54" y="7"/>
                      </a:cubicBezTo>
                      <a:cubicBezTo>
                        <a:pt x="56" y="6"/>
                        <a:pt x="56" y="6"/>
                        <a:pt x="56" y="6"/>
                      </a:cubicBezTo>
                      <a:cubicBezTo>
                        <a:pt x="57" y="6"/>
                        <a:pt x="57" y="6"/>
                        <a:pt x="56" y="7"/>
                      </a:cubicBezTo>
                      <a:cubicBezTo>
                        <a:pt x="56" y="7"/>
                        <a:pt x="55" y="8"/>
                        <a:pt x="54" y="8"/>
                      </a:cubicBezTo>
                      <a:moveTo>
                        <a:pt x="58" y="8"/>
                      </a:moveTo>
                      <a:cubicBezTo>
                        <a:pt x="57" y="8"/>
                        <a:pt x="57" y="8"/>
                        <a:pt x="57" y="8"/>
                      </a:cubicBezTo>
                      <a:cubicBezTo>
                        <a:pt x="57" y="8"/>
                        <a:pt x="57" y="8"/>
                        <a:pt x="57" y="8"/>
                      </a:cubicBezTo>
                      <a:cubicBezTo>
                        <a:pt x="58" y="7"/>
                        <a:pt x="58" y="8"/>
                        <a:pt x="58" y="8"/>
                      </a:cubicBezTo>
                      <a:cubicBezTo>
                        <a:pt x="58" y="8"/>
                        <a:pt x="58" y="8"/>
                        <a:pt x="58" y="8"/>
                      </a:cubicBezTo>
                      <a:moveTo>
                        <a:pt x="59" y="8"/>
                      </a:moveTo>
                      <a:cubicBezTo>
                        <a:pt x="58" y="8"/>
                        <a:pt x="58" y="8"/>
                        <a:pt x="59" y="8"/>
                      </a:cubicBezTo>
                      <a:cubicBezTo>
                        <a:pt x="59" y="7"/>
                        <a:pt x="59" y="7"/>
                        <a:pt x="60" y="7"/>
                      </a:cubicBezTo>
                      <a:cubicBezTo>
                        <a:pt x="61" y="6"/>
                        <a:pt x="61" y="6"/>
                        <a:pt x="62" y="6"/>
                      </a:cubicBezTo>
                      <a:cubicBezTo>
                        <a:pt x="61" y="5"/>
                        <a:pt x="59" y="7"/>
                        <a:pt x="56" y="8"/>
                      </a:cubicBezTo>
                      <a:cubicBezTo>
                        <a:pt x="56" y="8"/>
                        <a:pt x="56" y="8"/>
                        <a:pt x="56" y="7"/>
                      </a:cubicBezTo>
                      <a:cubicBezTo>
                        <a:pt x="57" y="6"/>
                        <a:pt x="58" y="6"/>
                        <a:pt x="59" y="6"/>
                      </a:cubicBezTo>
                      <a:cubicBezTo>
                        <a:pt x="60" y="5"/>
                        <a:pt x="61" y="5"/>
                        <a:pt x="62" y="5"/>
                      </a:cubicBezTo>
                      <a:cubicBezTo>
                        <a:pt x="63" y="4"/>
                        <a:pt x="64" y="5"/>
                        <a:pt x="63" y="6"/>
                      </a:cubicBezTo>
                      <a:cubicBezTo>
                        <a:pt x="63" y="6"/>
                        <a:pt x="62" y="7"/>
                        <a:pt x="62" y="7"/>
                      </a:cubicBezTo>
                      <a:cubicBezTo>
                        <a:pt x="61" y="7"/>
                        <a:pt x="60" y="8"/>
                        <a:pt x="59" y="8"/>
                      </a:cubicBezTo>
                      <a:moveTo>
                        <a:pt x="61" y="24"/>
                      </a:moveTo>
                      <a:cubicBezTo>
                        <a:pt x="62" y="24"/>
                        <a:pt x="61" y="25"/>
                        <a:pt x="61" y="24"/>
                      </a:cubicBezTo>
                      <a:cubicBezTo>
                        <a:pt x="59" y="23"/>
                        <a:pt x="58" y="21"/>
                        <a:pt x="58" y="19"/>
                      </a:cubicBezTo>
                      <a:cubicBezTo>
                        <a:pt x="58" y="18"/>
                        <a:pt x="58" y="18"/>
                        <a:pt x="58" y="18"/>
                      </a:cubicBezTo>
                      <a:cubicBezTo>
                        <a:pt x="59" y="20"/>
                        <a:pt x="60" y="22"/>
                        <a:pt x="61" y="24"/>
                      </a:cubicBezTo>
                      <a:moveTo>
                        <a:pt x="58" y="16"/>
                      </a:moveTo>
                      <a:cubicBezTo>
                        <a:pt x="58" y="16"/>
                        <a:pt x="58" y="15"/>
                        <a:pt x="58" y="15"/>
                      </a:cubicBezTo>
                      <a:cubicBezTo>
                        <a:pt x="58" y="14"/>
                        <a:pt x="59" y="14"/>
                        <a:pt x="59" y="15"/>
                      </a:cubicBezTo>
                      <a:cubicBezTo>
                        <a:pt x="59" y="16"/>
                        <a:pt x="59" y="16"/>
                        <a:pt x="58" y="17"/>
                      </a:cubicBezTo>
                      <a:cubicBezTo>
                        <a:pt x="58" y="17"/>
                        <a:pt x="58" y="17"/>
                        <a:pt x="58" y="16"/>
                      </a:cubicBezTo>
                      <a:moveTo>
                        <a:pt x="51" y="22"/>
                      </a:moveTo>
                      <a:cubicBezTo>
                        <a:pt x="53" y="22"/>
                        <a:pt x="54" y="23"/>
                        <a:pt x="56" y="23"/>
                      </a:cubicBezTo>
                      <a:cubicBezTo>
                        <a:pt x="56" y="24"/>
                        <a:pt x="56" y="24"/>
                        <a:pt x="55" y="24"/>
                      </a:cubicBezTo>
                      <a:cubicBezTo>
                        <a:pt x="55" y="23"/>
                        <a:pt x="54" y="23"/>
                        <a:pt x="54" y="23"/>
                      </a:cubicBezTo>
                      <a:cubicBezTo>
                        <a:pt x="54" y="24"/>
                        <a:pt x="54" y="24"/>
                        <a:pt x="54" y="24"/>
                      </a:cubicBezTo>
                      <a:cubicBezTo>
                        <a:pt x="53" y="23"/>
                        <a:pt x="53" y="23"/>
                        <a:pt x="52" y="23"/>
                      </a:cubicBezTo>
                      <a:cubicBezTo>
                        <a:pt x="52" y="23"/>
                        <a:pt x="52" y="23"/>
                        <a:pt x="52" y="23"/>
                      </a:cubicBezTo>
                      <a:cubicBezTo>
                        <a:pt x="52" y="22"/>
                        <a:pt x="51" y="22"/>
                        <a:pt x="51" y="23"/>
                      </a:cubicBezTo>
                      <a:cubicBezTo>
                        <a:pt x="51" y="22"/>
                        <a:pt x="51" y="22"/>
                        <a:pt x="51" y="22"/>
                      </a:cubicBezTo>
                      <a:moveTo>
                        <a:pt x="43" y="22"/>
                      </a:moveTo>
                      <a:cubicBezTo>
                        <a:pt x="45" y="21"/>
                        <a:pt x="46" y="21"/>
                        <a:pt x="48" y="22"/>
                      </a:cubicBezTo>
                      <a:cubicBezTo>
                        <a:pt x="50" y="23"/>
                        <a:pt x="50" y="23"/>
                        <a:pt x="52" y="24"/>
                      </a:cubicBezTo>
                      <a:cubicBezTo>
                        <a:pt x="53" y="25"/>
                        <a:pt x="55" y="26"/>
                        <a:pt x="57" y="27"/>
                      </a:cubicBezTo>
                      <a:cubicBezTo>
                        <a:pt x="58" y="27"/>
                        <a:pt x="58" y="27"/>
                        <a:pt x="57" y="27"/>
                      </a:cubicBezTo>
                      <a:cubicBezTo>
                        <a:pt x="56" y="26"/>
                        <a:pt x="55" y="26"/>
                        <a:pt x="56" y="27"/>
                      </a:cubicBezTo>
                      <a:cubicBezTo>
                        <a:pt x="56" y="27"/>
                        <a:pt x="56" y="27"/>
                        <a:pt x="55" y="27"/>
                      </a:cubicBezTo>
                      <a:cubicBezTo>
                        <a:pt x="54" y="26"/>
                        <a:pt x="53" y="25"/>
                        <a:pt x="53" y="25"/>
                      </a:cubicBezTo>
                      <a:cubicBezTo>
                        <a:pt x="52" y="24"/>
                        <a:pt x="51" y="24"/>
                        <a:pt x="51" y="25"/>
                      </a:cubicBezTo>
                      <a:cubicBezTo>
                        <a:pt x="51" y="25"/>
                        <a:pt x="51" y="25"/>
                        <a:pt x="51" y="25"/>
                      </a:cubicBezTo>
                      <a:cubicBezTo>
                        <a:pt x="50" y="23"/>
                        <a:pt x="49" y="23"/>
                        <a:pt x="50" y="24"/>
                      </a:cubicBezTo>
                      <a:cubicBezTo>
                        <a:pt x="50" y="25"/>
                        <a:pt x="49" y="25"/>
                        <a:pt x="49" y="24"/>
                      </a:cubicBezTo>
                      <a:cubicBezTo>
                        <a:pt x="48" y="23"/>
                        <a:pt x="48" y="23"/>
                        <a:pt x="48" y="24"/>
                      </a:cubicBezTo>
                      <a:cubicBezTo>
                        <a:pt x="48" y="24"/>
                        <a:pt x="48" y="24"/>
                        <a:pt x="48" y="24"/>
                      </a:cubicBezTo>
                      <a:cubicBezTo>
                        <a:pt x="47" y="22"/>
                        <a:pt x="47" y="23"/>
                        <a:pt x="47" y="23"/>
                      </a:cubicBezTo>
                      <a:cubicBezTo>
                        <a:pt x="46" y="22"/>
                        <a:pt x="46" y="22"/>
                        <a:pt x="46" y="23"/>
                      </a:cubicBezTo>
                      <a:cubicBezTo>
                        <a:pt x="45" y="22"/>
                        <a:pt x="45" y="22"/>
                        <a:pt x="45" y="23"/>
                      </a:cubicBezTo>
                      <a:cubicBezTo>
                        <a:pt x="44" y="22"/>
                        <a:pt x="44" y="22"/>
                        <a:pt x="43" y="23"/>
                      </a:cubicBezTo>
                      <a:cubicBezTo>
                        <a:pt x="43" y="23"/>
                        <a:pt x="43" y="23"/>
                        <a:pt x="43" y="22"/>
                      </a:cubicBezTo>
                      <a:moveTo>
                        <a:pt x="40" y="25"/>
                      </a:moveTo>
                      <a:cubicBezTo>
                        <a:pt x="43" y="24"/>
                        <a:pt x="46" y="24"/>
                        <a:pt x="51" y="26"/>
                      </a:cubicBezTo>
                      <a:cubicBezTo>
                        <a:pt x="54" y="28"/>
                        <a:pt x="57" y="29"/>
                        <a:pt x="60" y="28"/>
                      </a:cubicBezTo>
                      <a:cubicBezTo>
                        <a:pt x="60" y="28"/>
                        <a:pt x="60" y="29"/>
                        <a:pt x="60" y="29"/>
                      </a:cubicBezTo>
                      <a:cubicBezTo>
                        <a:pt x="58" y="29"/>
                        <a:pt x="58" y="29"/>
                        <a:pt x="58" y="29"/>
                      </a:cubicBezTo>
                      <a:cubicBezTo>
                        <a:pt x="57" y="30"/>
                        <a:pt x="57" y="30"/>
                        <a:pt x="57" y="30"/>
                      </a:cubicBezTo>
                      <a:cubicBezTo>
                        <a:pt x="56" y="29"/>
                        <a:pt x="56" y="29"/>
                        <a:pt x="56" y="29"/>
                      </a:cubicBezTo>
                      <a:cubicBezTo>
                        <a:pt x="55" y="29"/>
                        <a:pt x="55" y="29"/>
                        <a:pt x="55" y="29"/>
                      </a:cubicBezTo>
                      <a:cubicBezTo>
                        <a:pt x="55" y="29"/>
                        <a:pt x="55" y="30"/>
                        <a:pt x="55" y="29"/>
                      </a:cubicBezTo>
                      <a:cubicBezTo>
                        <a:pt x="54" y="28"/>
                        <a:pt x="54" y="28"/>
                        <a:pt x="54" y="28"/>
                      </a:cubicBezTo>
                      <a:cubicBezTo>
                        <a:pt x="53" y="28"/>
                        <a:pt x="53" y="28"/>
                        <a:pt x="53" y="29"/>
                      </a:cubicBezTo>
                      <a:cubicBezTo>
                        <a:pt x="54" y="29"/>
                        <a:pt x="54" y="29"/>
                        <a:pt x="54" y="29"/>
                      </a:cubicBezTo>
                      <a:cubicBezTo>
                        <a:pt x="54" y="29"/>
                        <a:pt x="53" y="29"/>
                        <a:pt x="53" y="29"/>
                      </a:cubicBezTo>
                      <a:cubicBezTo>
                        <a:pt x="51" y="28"/>
                        <a:pt x="51" y="28"/>
                        <a:pt x="51" y="28"/>
                      </a:cubicBezTo>
                      <a:cubicBezTo>
                        <a:pt x="51" y="27"/>
                        <a:pt x="51" y="27"/>
                        <a:pt x="51" y="28"/>
                      </a:cubicBezTo>
                      <a:cubicBezTo>
                        <a:pt x="51" y="28"/>
                        <a:pt x="51" y="28"/>
                        <a:pt x="51" y="28"/>
                      </a:cubicBezTo>
                      <a:cubicBezTo>
                        <a:pt x="51" y="29"/>
                        <a:pt x="50" y="28"/>
                        <a:pt x="50" y="27"/>
                      </a:cubicBezTo>
                      <a:cubicBezTo>
                        <a:pt x="49" y="27"/>
                        <a:pt x="49" y="27"/>
                        <a:pt x="49" y="27"/>
                      </a:cubicBezTo>
                      <a:cubicBezTo>
                        <a:pt x="49" y="28"/>
                        <a:pt x="49" y="28"/>
                        <a:pt x="49" y="28"/>
                      </a:cubicBezTo>
                      <a:cubicBezTo>
                        <a:pt x="49" y="28"/>
                        <a:pt x="48" y="27"/>
                        <a:pt x="47" y="26"/>
                      </a:cubicBezTo>
                      <a:cubicBezTo>
                        <a:pt x="47" y="26"/>
                        <a:pt x="46" y="26"/>
                        <a:pt x="46" y="26"/>
                      </a:cubicBezTo>
                      <a:cubicBezTo>
                        <a:pt x="47" y="27"/>
                        <a:pt x="47" y="27"/>
                        <a:pt x="47" y="27"/>
                      </a:cubicBezTo>
                      <a:cubicBezTo>
                        <a:pt x="45" y="26"/>
                        <a:pt x="45" y="26"/>
                        <a:pt x="45" y="26"/>
                      </a:cubicBezTo>
                      <a:cubicBezTo>
                        <a:pt x="45" y="25"/>
                        <a:pt x="44" y="25"/>
                        <a:pt x="44" y="25"/>
                      </a:cubicBezTo>
                      <a:cubicBezTo>
                        <a:pt x="45" y="27"/>
                        <a:pt x="45" y="27"/>
                        <a:pt x="45" y="27"/>
                      </a:cubicBezTo>
                      <a:cubicBezTo>
                        <a:pt x="45" y="27"/>
                        <a:pt x="44" y="26"/>
                        <a:pt x="43" y="25"/>
                      </a:cubicBezTo>
                      <a:cubicBezTo>
                        <a:pt x="42" y="25"/>
                        <a:pt x="42" y="25"/>
                        <a:pt x="42" y="25"/>
                      </a:cubicBezTo>
                      <a:cubicBezTo>
                        <a:pt x="41" y="25"/>
                        <a:pt x="43" y="26"/>
                        <a:pt x="43" y="27"/>
                      </a:cubicBezTo>
                      <a:cubicBezTo>
                        <a:pt x="42" y="27"/>
                        <a:pt x="42" y="26"/>
                        <a:pt x="42" y="26"/>
                      </a:cubicBezTo>
                      <a:cubicBezTo>
                        <a:pt x="41" y="25"/>
                        <a:pt x="41" y="25"/>
                        <a:pt x="41" y="25"/>
                      </a:cubicBezTo>
                      <a:cubicBezTo>
                        <a:pt x="41" y="25"/>
                        <a:pt x="40" y="25"/>
                        <a:pt x="40" y="25"/>
                      </a:cubicBezTo>
                      <a:cubicBezTo>
                        <a:pt x="39" y="25"/>
                        <a:pt x="39" y="25"/>
                        <a:pt x="40" y="25"/>
                      </a:cubicBezTo>
                      <a:moveTo>
                        <a:pt x="50" y="34"/>
                      </a:moveTo>
                      <a:cubicBezTo>
                        <a:pt x="50" y="33"/>
                        <a:pt x="50" y="33"/>
                        <a:pt x="50" y="33"/>
                      </a:cubicBezTo>
                      <a:cubicBezTo>
                        <a:pt x="50" y="33"/>
                        <a:pt x="50" y="33"/>
                        <a:pt x="50" y="33"/>
                      </a:cubicBezTo>
                      <a:cubicBezTo>
                        <a:pt x="50" y="33"/>
                        <a:pt x="50" y="33"/>
                        <a:pt x="50" y="33"/>
                      </a:cubicBezTo>
                      <a:cubicBezTo>
                        <a:pt x="50" y="32"/>
                        <a:pt x="50" y="32"/>
                        <a:pt x="51" y="32"/>
                      </a:cubicBezTo>
                      <a:cubicBezTo>
                        <a:pt x="50" y="33"/>
                        <a:pt x="50" y="33"/>
                        <a:pt x="50" y="34"/>
                      </a:cubicBezTo>
                      <a:moveTo>
                        <a:pt x="50" y="34"/>
                      </a:moveTo>
                      <a:cubicBezTo>
                        <a:pt x="50" y="35"/>
                        <a:pt x="50" y="35"/>
                        <a:pt x="49" y="36"/>
                      </a:cubicBezTo>
                      <a:cubicBezTo>
                        <a:pt x="49" y="35"/>
                        <a:pt x="49" y="34"/>
                        <a:pt x="50" y="34"/>
                      </a:cubicBezTo>
                      <a:moveTo>
                        <a:pt x="48" y="31"/>
                      </a:moveTo>
                      <a:cubicBezTo>
                        <a:pt x="48" y="31"/>
                        <a:pt x="48" y="31"/>
                        <a:pt x="48" y="31"/>
                      </a:cubicBezTo>
                      <a:cubicBezTo>
                        <a:pt x="47" y="31"/>
                        <a:pt x="47" y="31"/>
                        <a:pt x="47" y="31"/>
                      </a:cubicBezTo>
                      <a:cubicBezTo>
                        <a:pt x="47" y="31"/>
                        <a:pt x="47" y="32"/>
                        <a:pt x="47" y="32"/>
                      </a:cubicBezTo>
                      <a:cubicBezTo>
                        <a:pt x="47" y="31"/>
                        <a:pt x="47" y="31"/>
                        <a:pt x="47" y="31"/>
                      </a:cubicBezTo>
                      <a:cubicBezTo>
                        <a:pt x="47" y="31"/>
                        <a:pt x="47" y="30"/>
                        <a:pt x="47" y="30"/>
                      </a:cubicBezTo>
                      <a:cubicBezTo>
                        <a:pt x="46" y="31"/>
                        <a:pt x="46" y="32"/>
                        <a:pt x="45" y="33"/>
                      </a:cubicBezTo>
                      <a:cubicBezTo>
                        <a:pt x="46" y="31"/>
                        <a:pt x="46" y="30"/>
                        <a:pt x="47" y="29"/>
                      </a:cubicBezTo>
                      <a:cubicBezTo>
                        <a:pt x="47" y="29"/>
                        <a:pt x="47" y="30"/>
                        <a:pt x="47" y="30"/>
                      </a:cubicBezTo>
                      <a:cubicBezTo>
                        <a:pt x="47" y="30"/>
                        <a:pt x="47" y="30"/>
                        <a:pt x="47" y="31"/>
                      </a:cubicBezTo>
                      <a:cubicBezTo>
                        <a:pt x="47" y="30"/>
                        <a:pt x="48" y="30"/>
                        <a:pt x="48" y="30"/>
                      </a:cubicBezTo>
                      <a:cubicBezTo>
                        <a:pt x="48" y="30"/>
                        <a:pt x="48" y="31"/>
                        <a:pt x="48" y="31"/>
                      </a:cubicBezTo>
                      <a:close/>
                      <a:moveTo>
                        <a:pt x="46" y="32"/>
                      </a:moveTo>
                      <a:cubicBezTo>
                        <a:pt x="46" y="33"/>
                        <a:pt x="46" y="33"/>
                        <a:pt x="46" y="33"/>
                      </a:cubicBezTo>
                      <a:cubicBezTo>
                        <a:pt x="46" y="33"/>
                        <a:pt x="46" y="32"/>
                        <a:pt x="46" y="32"/>
                      </a:cubicBezTo>
                      <a:moveTo>
                        <a:pt x="45" y="29"/>
                      </a:moveTo>
                      <a:cubicBezTo>
                        <a:pt x="45" y="29"/>
                        <a:pt x="45" y="29"/>
                        <a:pt x="45" y="29"/>
                      </a:cubicBezTo>
                      <a:cubicBezTo>
                        <a:pt x="46" y="29"/>
                        <a:pt x="46" y="29"/>
                        <a:pt x="46" y="29"/>
                      </a:cubicBezTo>
                      <a:cubicBezTo>
                        <a:pt x="46" y="29"/>
                        <a:pt x="46" y="29"/>
                        <a:pt x="45" y="30"/>
                      </a:cubicBezTo>
                      <a:cubicBezTo>
                        <a:pt x="45" y="30"/>
                        <a:pt x="45" y="29"/>
                        <a:pt x="45" y="29"/>
                      </a:cubicBezTo>
                      <a:cubicBezTo>
                        <a:pt x="45" y="29"/>
                        <a:pt x="45" y="29"/>
                        <a:pt x="45" y="29"/>
                      </a:cubicBezTo>
                      <a:moveTo>
                        <a:pt x="32" y="17"/>
                      </a:moveTo>
                      <a:cubicBezTo>
                        <a:pt x="32" y="17"/>
                        <a:pt x="32" y="17"/>
                        <a:pt x="32" y="17"/>
                      </a:cubicBezTo>
                      <a:cubicBezTo>
                        <a:pt x="32" y="17"/>
                        <a:pt x="32" y="17"/>
                        <a:pt x="32" y="17"/>
                      </a:cubicBezTo>
                      <a:cubicBezTo>
                        <a:pt x="32" y="17"/>
                        <a:pt x="32" y="17"/>
                        <a:pt x="32" y="17"/>
                      </a:cubicBezTo>
                      <a:cubicBezTo>
                        <a:pt x="32" y="17"/>
                        <a:pt x="32" y="17"/>
                        <a:pt x="32" y="17"/>
                      </a:cubicBezTo>
                      <a:moveTo>
                        <a:pt x="27" y="14"/>
                      </a:moveTo>
                      <a:cubicBezTo>
                        <a:pt x="27" y="13"/>
                        <a:pt x="28" y="12"/>
                        <a:pt x="29" y="12"/>
                      </a:cubicBez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31" y="13"/>
                        <a:pt x="31" y="13"/>
                        <a:pt x="30" y="13"/>
                      </a:cubicBezTo>
                      <a:cubicBezTo>
                        <a:pt x="29" y="13"/>
                        <a:pt x="28" y="13"/>
                        <a:pt x="28" y="14"/>
                      </a:cubicBezTo>
                      <a:cubicBezTo>
                        <a:pt x="27" y="15"/>
                        <a:pt x="27" y="15"/>
                        <a:pt x="27" y="14"/>
                      </a:cubicBezTo>
                      <a:moveTo>
                        <a:pt x="26" y="13"/>
                      </a:moveTo>
                      <a:cubicBezTo>
                        <a:pt x="24" y="9"/>
                        <a:pt x="22" y="7"/>
                        <a:pt x="21" y="4"/>
                      </a:cubicBezTo>
                      <a:cubicBezTo>
                        <a:pt x="20" y="4"/>
                        <a:pt x="21" y="4"/>
                        <a:pt x="21" y="4"/>
                      </a:cubicBezTo>
                      <a:cubicBezTo>
                        <a:pt x="23" y="7"/>
                        <a:pt x="25" y="9"/>
                        <a:pt x="27" y="12"/>
                      </a:cubicBezTo>
                      <a:cubicBezTo>
                        <a:pt x="27" y="12"/>
                        <a:pt x="27" y="13"/>
                        <a:pt x="26" y="13"/>
                      </a:cubicBezTo>
                      <a:moveTo>
                        <a:pt x="30" y="18"/>
                      </a:moveTo>
                      <a:cubicBezTo>
                        <a:pt x="30" y="19"/>
                        <a:pt x="30" y="19"/>
                        <a:pt x="29" y="19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7" y="16"/>
                        <a:pt x="27" y="16"/>
                        <a:pt x="27" y="15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9" y="13"/>
                        <a:pt x="29" y="13"/>
                        <a:pt x="30" y="13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29" y="14"/>
                        <a:pt x="29" y="15"/>
                        <a:pt x="28" y="16"/>
                      </a:cubicBezTo>
                      <a:cubicBezTo>
                        <a:pt x="29" y="15"/>
                        <a:pt x="30" y="14"/>
                        <a:pt x="31" y="14"/>
                      </a:cubicBezTo>
                      <a:cubicBezTo>
                        <a:pt x="31" y="15"/>
                        <a:pt x="31" y="15"/>
                        <a:pt x="31" y="15"/>
                      </a:cubicBezTo>
                      <a:cubicBezTo>
                        <a:pt x="31" y="15"/>
                        <a:pt x="31" y="15"/>
                        <a:pt x="31" y="15"/>
                      </a:cubicBezTo>
                      <a:cubicBezTo>
                        <a:pt x="30" y="16"/>
                        <a:pt x="30" y="16"/>
                        <a:pt x="29" y="17"/>
                      </a:cubicBezTo>
                      <a:cubicBezTo>
                        <a:pt x="29" y="17"/>
                        <a:pt x="30" y="16"/>
                        <a:pt x="31" y="16"/>
                      </a:cubicBezTo>
                      <a:cubicBezTo>
                        <a:pt x="32" y="16"/>
                        <a:pt x="32" y="16"/>
                        <a:pt x="32" y="17"/>
                      </a:cubicBezTo>
                      <a:cubicBezTo>
                        <a:pt x="31" y="17"/>
                        <a:pt x="31" y="17"/>
                        <a:pt x="31" y="17"/>
                      </a:cubicBezTo>
                      <a:cubicBezTo>
                        <a:pt x="30" y="17"/>
                        <a:pt x="30" y="17"/>
                        <a:pt x="30" y="18"/>
                      </a:cubicBezTo>
                      <a:moveTo>
                        <a:pt x="31" y="22"/>
                      </a:moveTo>
                      <a:cubicBezTo>
                        <a:pt x="32" y="22"/>
                        <a:pt x="31" y="23"/>
                        <a:pt x="31" y="22"/>
                      </a:cubicBezTo>
                      <a:cubicBezTo>
                        <a:pt x="30" y="21"/>
                        <a:pt x="30" y="20"/>
                        <a:pt x="31" y="19"/>
                      </a:cubicBezTo>
                      <a:cubicBezTo>
                        <a:pt x="32" y="17"/>
                        <a:pt x="33" y="17"/>
                        <a:pt x="35" y="18"/>
                      </a:cubicBezTo>
                      <a:cubicBezTo>
                        <a:pt x="35" y="19"/>
                        <a:pt x="35" y="19"/>
                        <a:pt x="34" y="19"/>
                      </a:cubicBezTo>
                      <a:cubicBezTo>
                        <a:pt x="32" y="19"/>
                        <a:pt x="31" y="20"/>
                        <a:pt x="31" y="22"/>
                      </a:cubicBezTo>
                      <a:moveTo>
                        <a:pt x="37" y="34"/>
                      </a:moveTo>
                      <a:cubicBezTo>
                        <a:pt x="37" y="30"/>
                        <a:pt x="37" y="30"/>
                        <a:pt x="37" y="30"/>
                      </a:cubicBezTo>
                      <a:cubicBezTo>
                        <a:pt x="36" y="32"/>
                        <a:pt x="36" y="32"/>
                        <a:pt x="36" y="32"/>
                      </a:cubicBezTo>
                      <a:cubicBezTo>
                        <a:pt x="36" y="29"/>
                        <a:pt x="36" y="29"/>
                        <a:pt x="36" y="29"/>
                      </a:cubicBezTo>
                      <a:cubicBezTo>
                        <a:pt x="35" y="29"/>
                        <a:pt x="35" y="30"/>
                        <a:pt x="35" y="33"/>
                      </a:cubicBezTo>
                      <a:cubicBezTo>
                        <a:pt x="35" y="32"/>
                        <a:pt x="35" y="30"/>
                        <a:pt x="35" y="28"/>
                      </a:cubicBezTo>
                      <a:cubicBezTo>
                        <a:pt x="34" y="30"/>
                        <a:pt x="34" y="30"/>
                        <a:pt x="34" y="30"/>
                      </a:cubicBezTo>
                      <a:cubicBezTo>
                        <a:pt x="34" y="29"/>
                        <a:pt x="34" y="28"/>
                        <a:pt x="34" y="26"/>
                      </a:cubicBezTo>
                      <a:cubicBezTo>
                        <a:pt x="34" y="26"/>
                        <a:pt x="34" y="27"/>
                        <a:pt x="33" y="29"/>
                      </a:cubicBezTo>
                      <a:cubicBezTo>
                        <a:pt x="33" y="27"/>
                        <a:pt x="33" y="26"/>
                        <a:pt x="33" y="25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24"/>
                        <a:pt x="33" y="24"/>
                        <a:pt x="33" y="24"/>
                      </a:cubicBezTo>
                      <a:cubicBezTo>
                        <a:pt x="35" y="26"/>
                        <a:pt x="37" y="29"/>
                        <a:pt x="38" y="31"/>
                      </a:cubicBezTo>
                      <a:cubicBezTo>
                        <a:pt x="38" y="34"/>
                        <a:pt x="38" y="34"/>
                        <a:pt x="38" y="34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cubicBezTo>
                        <a:pt x="38" y="33"/>
                        <a:pt x="38" y="34"/>
                        <a:pt x="37" y="34"/>
                      </a:cubicBezTo>
                      <a:moveTo>
                        <a:pt x="36" y="36"/>
                      </a:moveTo>
                      <a:cubicBezTo>
                        <a:pt x="36" y="36"/>
                        <a:pt x="35" y="36"/>
                        <a:pt x="35" y="36"/>
                      </a:cubicBezTo>
                      <a:cubicBezTo>
                        <a:pt x="35" y="35"/>
                        <a:pt x="35" y="35"/>
                        <a:pt x="35" y="35"/>
                      </a:cubicBezTo>
                      <a:cubicBezTo>
                        <a:pt x="35" y="35"/>
                        <a:pt x="36" y="35"/>
                        <a:pt x="36" y="36"/>
                      </a:cubicBezTo>
                      <a:cubicBezTo>
                        <a:pt x="36" y="36"/>
                        <a:pt x="36" y="36"/>
                        <a:pt x="36" y="36"/>
                      </a:cubicBezTo>
                      <a:moveTo>
                        <a:pt x="28" y="34"/>
                      </a:moveTo>
                      <a:cubicBezTo>
                        <a:pt x="29" y="32"/>
                        <a:pt x="30" y="32"/>
                        <a:pt x="31" y="33"/>
                      </a:cubicBezTo>
                      <a:cubicBezTo>
                        <a:pt x="31" y="31"/>
                        <a:pt x="32" y="31"/>
                        <a:pt x="33" y="33"/>
                      </a:cubicBezTo>
                      <a:cubicBezTo>
                        <a:pt x="34" y="33"/>
                        <a:pt x="35" y="35"/>
                        <a:pt x="34" y="38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33" y="36"/>
                        <a:pt x="33" y="36"/>
                        <a:pt x="33" y="36"/>
                      </a:cubicBezTo>
                      <a:cubicBezTo>
                        <a:pt x="32" y="33"/>
                        <a:pt x="27" y="35"/>
                        <a:pt x="28" y="34"/>
                      </a:cubicBezTo>
                      <a:moveTo>
                        <a:pt x="24" y="51"/>
                      </a:moveTo>
                      <a:cubicBezTo>
                        <a:pt x="26" y="50"/>
                        <a:pt x="28" y="50"/>
                        <a:pt x="30" y="50"/>
                      </a:cubicBezTo>
                      <a:cubicBezTo>
                        <a:pt x="32" y="50"/>
                        <a:pt x="33" y="49"/>
                        <a:pt x="35" y="48"/>
                      </a:cubicBezTo>
                      <a:cubicBezTo>
                        <a:pt x="36" y="48"/>
                        <a:pt x="37" y="48"/>
                        <a:pt x="38" y="47"/>
                      </a:cubicBezTo>
                      <a:cubicBezTo>
                        <a:pt x="39" y="46"/>
                        <a:pt x="39" y="46"/>
                        <a:pt x="38" y="46"/>
                      </a:cubicBezTo>
                      <a:cubicBezTo>
                        <a:pt x="36" y="46"/>
                        <a:pt x="36" y="46"/>
                        <a:pt x="36" y="46"/>
                      </a:cubicBezTo>
                      <a:cubicBezTo>
                        <a:pt x="36" y="45"/>
                        <a:pt x="36" y="45"/>
                        <a:pt x="36" y="45"/>
                      </a:cubicBezTo>
                      <a:cubicBezTo>
                        <a:pt x="35" y="47"/>
                        <a:pt x="35" y="47"/>
                        <a:pt x="35" y="47"/>
                      </a:cubicBezTo>
                      <a:cubicBezTo>
                        <a:pt x="35" y="45"/>
                        <a:pt x="35" y="45"/>
                        <a:pt x="35" y="45"/>
                      </a:cubicBezTo>
                      <a:cubicBezTo>
                        <a:pt x="34" y="48"/>
                        <a:pt x="34" y="48"/>
                        <a:pt x="34" y="48"/>
                      </a:cubicBezTo>
                      <a:cubicBezTo>
                        <a:pt x="33" y="45"/>
                        <a:pt x="33" y="45"/>
                        <a:pt x="33" y="45"/>
                      </a:cubicBezTo>
                      <a:cubicBezTo>
                        <a:pt x="33" y="48"/>
                        <a:pt x="33" y="48"/>
                        <a:pt x="33" y="48"/>
                      </a:cubicBezTo>
                      <a:cubicBezTo>
                        <a:pt x="32" y="45"/>
                        <a:pt x="32" y="45"/>
                        <a:pt x="32" y="45"/>
                      </a:cubicBezTo>
                      <a:cubicBezTo>
                        <a:pt x="31" y="48"/>
                        <a:pt x="31" y="48"/>
                        <a:pt x="31" y="48"/>
                      </a:cubicBez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30" y="48"/>
                        <a:pt x="30" y="48"/>
                        <a:pt x="30" y="48"/>
                      </a:cubicBezTo>
                      <a:cubicBezTo>
                        <a:pt x="30" y="45"/>
                        <a:pt x="30" y="45"/>
                        <a:pt x="30" y="45"/>
                      </a:cubicBezTo>
                      <a:cubicBezTo>
                        <a:pt x="29" y="48"/>
                        <a:pt x="29" y="48"/>
                        <a:pt x="29" y="48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28" y="48"/>
                        <a:pt x="28" y="48"/>
                        <a:pt x="28" y="48"/>
                      </a:cubicBezTo>
                      <a:cubicBezTo>
                        <a:pt x="28" y="45"/>
                        <a:pt x="28" y="45"/>
                        <a:pt x="28" y="45"/>
                      </a:cubicBezTo>
                      <a:cubicBezTo>
                        <a:pt x="27" y="48"/>
                        <a:pt x="27" y="48"/>
                        <a:pt x="27" y="48"/>
                      </a:cubicBezTo>
                      <a:cubicBezTo>
                        <a:pt x="26" y="45"/>
                        <a:pt x="26" y="45"/>
                        <a:pt x="26" y="45"/>
                      </a:cubicBezTo>
                      <a:cubicBezTo>
                        <a:pt x="26" y="48"/>
                        <a:pt x="26" y="48"/>
                        <a:pt x="26" y="48"/>
                      </a:cubicBezTo>
                      <a:cubicBezTo>
                        <a:pt x="26" y="45"/>
                        <a:pt x="26" y="45"/>
                        <a:pt x="26" y="45"/>
                      </a:cubicBezTo>
                      <a:cubicBezTo>
                        <a:pt x="25" y="48"/>
                        <a:pt x="25" y="48"/>
                        <a:pt x="25" y="48"/>
                      </a:cubicBezTo>
                      <a:cubicBezTo>
                        <a:pt x="25" y="45"/>
                        <a:pt x="25" y="45"/>
                        <a:pt x="25" y="45"/>
                      </a:cubicBezTo>
                      <a:cubicBezTo>
                        <a:pt x="24" y="48"/>
                        <a:pt x="24" y="48"/>
                        <a:pt x="24" y="48"/>
                      </a:cubicBezTo>
                      <a:cubicBezTo>
                        <a:pt x="23" y="46"/>
                        <a:pt x="23" y="44"/>
                        <a:pt x="24" y="44"/>
                      </a:cubicBezTo>
                      <a:cubicBezTo>
                        <a:pt x="25" y="42"/>
                        <a:pt x="26" y="42"/>
                        <a:pt x="27" y="42"/>
                      </a:cubicBezTo>
                      <a:cubicBezTo>
                        <a:pt x="28" y="42"/>
                        <a:pt x="28" y="41"/>
                        <a:pt x="29" y="41"/>
                      </a:cubicBezTo>
                      <a:cubicBezTo>
                        <a:pt x="29" y="42"/>
                        <a:pt x="29" y="42"/>
                        <a:pt x="29" y="42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1" y="42"/>
                        <a:pt x="31" y="42"/>
                        <a:pt x="31" y="42"/>
                      </a:cubicBezTo>
                      <a:cubicBezTo>
                        <a:pt x="33" y="41"/>
                        <a:pt x="33" y="41"/>
                        <a:pt x="33" y="41"/>
                      </a:cubicBezTo>
                      <a:cubicBezTo>
                        <a:pt x="32" y="42"/>
                        <a:pt x="31" y="42"/>
                        <a:pt x="32" y="42"/>
                      </a:cubicBezTo>
                      <a:cubicBezTo>
                        <a:pt x="32" y="42"/>
                        <a:pt x="33" y="41"/>
                        <a:pt x="34" y="41"/>
                      </a:cubicBezTo>
                      <a:cubicBezTo>
                        <a:pt x="33" y="43"/>
                        <a:pt x="34" y="42"/>
                        <a:pt x="35" y="41"/>
                      </a:cubicBezTo>
                      <a:cubicBezTo>
                        <a:pt x="36" y="41"/>
                        <a:pt x="35" y="42"/>
                        <a:pt x="35" y="42"/>
                      </a:cubicBezTo>
                      <a:cubicBezTo>
                        <a:pt x="35" y="42"/>
                        <a:pt x="35" y="42"/>
                        <a:pt x="37" y="41"/>
                      </a:cubicBezTo>
                      <a:cubicBezTo>
                        <a:pt x="37" y="41"/>
                        <a:pt x="37" y="40"/>
                        <a:pt x="38" y="41"/>
                      </a:cubicBezTo>
                      <a:cubicBezTo>
                        <a:pt x="38" y="41"/>
                        <a:pt x="37" y="41"/>
                        <a:pt x="37" y="42"/>
                      </a:cubicBezTo>
                      <a:cubicBezTo>
                        <a:pt x="36" y="43"/>
                        <a:pt x="36" y="43"/>
                        <a:pt x="38" y="42"/>
                      </a:cubicBezTo>
                      <a:cubicBezTo>
                        <a:pt x="38" y="41"/>
                        <a:pt x="39" y="41"/>
                        <a:pt x="39" y="41"/>
                      </a:cubicBezTo>
                      <a:cubicBezTo>
                        <a:pt x="38" y="43"/>
                        <a:pt x="38" y="43"/>
                        <a:pt x="40" y="41"/>
                      </a:cubicBezTo>
                      <a:cubicBezTo>
                        <a:pt x="41" y="41"/>
                        <a:pt x="41" y="41"/>
                        <a:pt x="41" y="41"/>
                      </a:cubicBezTo>
                      <a:cubicBezTo>
                        <a:pt x="39" y="43"/>
                        <a:pt x="39" y="44"/>
                        <a:pt x="42" y="42"/>
                      </a:cubicBezTo>
                      <a:cubicBezTo>
                        <a:pt x="41" y="44"/>
                        <a:pt x="41" y="44"/>
                        <a:pt x="44" y="42"/>
                      </a:cubicBezTo>
                      <a:cubicBezTo>
                        <a:pt x="44" y="42"/>
                        <a:pt x="44" y="42"/>
                        <a:pt x="44" y="42"/>
                      </a:cubicBezTo>
                      <a:cubicBezTo>
                        <a:pt x="43" y="43"/>
                        <a:pt x="43" y="44"/>
                        <a:pt x="44" y="44"/>
                      </a:cubicBezTo>
                      <a:cubicBezTo>
                        <a:pt x="44" y="43"/>
                        <a:pt x="45" y="43"/>
                        <a:pt x="46" y="43"/>
                      </a:cubicBezTo>
                      <a:cubicBezTo>
                        <a:pt x="45" y="44"/>
                        <a:pt x="45" y="44"/>
                        <a:pt x="46" y="44"/>
                      </a:cubicBezTo>
                      <a:cubicBezTo>
                        <a:pt x="47" y="44"/>
                        <a:pt x="46" y="45"/>
                        <a:pt x="45" y="46"/>
                      </a:cubicBezTo>
                      <a:cubicBezTo>
                        <a:pt x="45" y="46"/>
                        <a:pt x="44" y="46"/>
                        <a:pt x="44" y="45"/>
                      </a:cubicBezTo>
                      <a:cubicBezTo>
                        <a:pt x="44" y="45"/>
                        <a:pt x="44" y="45"/>
                        <a:pt x="44" y="45"/>
                      </a:cubicBezTo>
                      <a:cubicBezTo>
                        <a:pt x="43" y="47"/>
                        <a:pt x="43" y="47"/>
                        <a:pt x="43" y="47"/>
                      </a:cubicBezTo>
                      <a:cubicBezTo>
                        <a:pt x="43" y="47"/>
                        <a:pt x="43" y="47"/>
                        <a:pt x="43" y="47"/>
                      </a:cubicBezTo>
                      <a:cubicBezTo>
                        <a:pt x="43" y="46"/>
                        <a:pt x="43" y="46"/>
                        <a:pt x="43" y="46"/>
                      </a:cubicBezTo>
                      <a:cubicBezTo>
                        <a:pt x="43" y="45"/>
                        <a:pt x="43" y="45"/>
                        <a:pt x="42" y="46"/>
                      </a:cubicBezTo>
                      <a:cubicBezTo>
                        <a:pt x="42" y="47"/>
                        <a:pt x="42" y="47"/>
                        <a:pt x="42" y="47"/>
                      </a:cubicBezTo>
                      <a:cubicBezTo>
                        <a:pt x="41" y="47"/>
                        <a:pt x="41" y="47"/>
                        <a:pt x="41" y="47"/>
                      </a:cubicBezTo>
                      <a:cubicBezTo>
                        <a:pt x="41" y="47"/>
                        <a:pt x="41" y="48"/>
                        <a:pt x="41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39" y="48"/>
                        <a:pt x="39" y="48"/>
                        <a:pt x="39" y="48"/>
                      </a:cubicBezTo>
                      <a:cubicBezTo>
                        <a:pt x="39" y="49"/>
                        <a:pt x="39" y="49"/>
                        <a:pt x="38" y="48"/>
                      </a:cubicBezTo>
                      <a:cubicBezTo>
                        <a:pt x="38" y="49"/>
                        <a:pt x="37" y="49"/>
                        <a:pt x="37" y="50"/>
                      </a:cubicBezTo>
                      <a:cubicBezTo>
                        <a:pt x="36" y="49"/>
                        <a:pt x="36" y="49"/>
                        <a:pt x="36" y="49"/>
                      </a:cubicBezTo>
                      <a:cubicBezTo>
                        <a:pt x="36" y="50"/>
                        <a:pt x="35" y="50"/>
                        <a:pt x="35" y="50"/>
                      </a:cubicBezTo>
                      <a:cubicBezTo>
                        <a:pt x="35" y="49"/>
                        <a:pt x="35" y="49"/>
                        <a:pt x="35" y="49"/>
                      </a:cubicBezTo>
                      <a:cubicBezTo>
                        <a:pt x="34" y="51"/>
                        <a:pt x="34" y="51"/>
                        <a:pt x="34" y="51"/>
                      </a:cubicBezTo>
                      <a:cubicBezTo>
                        <a:pt x="33" y="51"/>
                        <a:pt x="33" y="51"/>
                        <a:pt x="33" y="51"/>
                      </a:cubicBezTo>
                      <a:cubicBezTo>
                        <a:pt x="33" y="51"/>
                        <a:pt x="33" y="51"/>
                        <a:pt x="34" y="51"/>
                      </a:cubicBezTo>
                      <a:cubicBezTo>
                        <a:pt x="35" y="51"/>
                        <a:pt x="37" y="51"/>
                        <a:pt x="39" y="50"/>
                      </a:cubicBezTo>
                      <a:cubicBezTo>
                        <a:pt x="40" y="50"/>
                        <a:pt x="42" y="50"/>
                        <a:pt x="43" y="49"/>
                      </a:cubicBezTo>
                      <a:cubicBezTo>
                        <a:pt x="44" y="48"/>
                        <a:pt x="46" y="47"/>
                        <a:pt x="48" y="46"/>
                      </a:cubicBezTo>
                      <a:cubicBezTo>
                        <a:pt x="48" y="47"/>
                        <a:pt x="48" y="47"/>
                        <a:pt x="45" y="50"/>
                      </a:cubicBezTo>
                      <a:cubicBezTo>
                        <a:pt x="43" y="49"/>
                        <a:pt x="43" y="49"/>
                        <a:pt x="43" y="49"/>
                      </a:cubicBezTo>
                      <a:cubicBezTo>
                        <a:pt x="44" y="50"/>
                        <a:pt x="44" y="50"/>
                        <a:pt x="44" y="50"/>
                      </a:cubicBezTo>
                      <a:cubicBezTo>
                        <a:pt x="44" y="51"/>
                        <a:pt x="43" y="51"/>
                        <a:pt x="43" y="51"/>
                      </a:cubicBezTo>
                      <a:cubicBezTo>
                        <a:pt x="42" y="50"/>
                        <a:pt x="42" y="50"/>
                        <a:pt x="42" y="50"/>
                      </a:cubicBezTo>
                      <a:cubicBezTo>
                        <a:pt x="42" y="51"/>
                        <a:pt x="42" y="51"/>
                        <a:pt x="42" y="51"/>
                      </a:cubicBezTo>
                      <a:cubicBezTo>
                        <a:pt x="41" y="51"/>
                        <a:pt x="41" y="50"/>
                        <a:pt x="40" y="51"/>
                      </a:cubicBezTo>
                      <a:cubicBezTo>
                        <a:pt x="41" y="52"/>
                        <a:pt x="41" y="52"/>
                        <a:pt x="41" y="52"/>
                      </a:cubicBezTo>
                      <a:cubicBezTo>
                        <a:pt x="39" y="51"/>
                        <a:pt x="39" y="51"/>
                        <a:pt x="39" y="51"/>
                      </a:cubicBezTo>
                      <a:cubicBezTo>
                        <a:pt x="39" y="52"/>
                        <a:pt x="39" y="52"/>
                        <a:pt x="39" y="52"/>
                      </a:cubicBezTo>
                      <a:cubicBezTo>
                        <a:pt x="37" y="52"/>
                        <a:pt x="37" y="52"/>
                        <a:pt x="37" y="52"/>
                      </a:cubicBezTo>
                      <a:cubicBezTo>
                        <a:pt x="37" y="52"/>
                        <a:pt x="37" y="52"/>
                        <a:pt x="37" y="52"/>
                      </a:cubicBezTo>
                      <a:cubicBezTo>
                        <a:pt x="37" y="52"/>
                        <a:pt x="36" y="53"/>
                        <a:pt x="36" y="53"/>
                      </a:cubicBezTo>
                      <a:cubicBezTo>
                        <a:pt x="40" y="53"/>
                        <a:pt x="44" y="52"/>
                        <a:pt x="48" y="50"/>
                      </a:cubicBezTo>
                      <a:cubicBezTo>
                        <a:pt x="48" y="50"/>
                        <a:pt x="48" y="50"/>
                        <a:pt x="48" y="51"/>
                      </a:cubicBezTo>
                      <a:cubicBezTo>
                        <a:pt x="48" y="52"/>
                        <a:pt x="47" y="54"/>
                        <a:pt x="45" y="55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4" y="53"/>
                        <a:pt x="43" y="56"/>
                        <a:pt x="42" y="56"/>
                      </a:cubicBezTo>
                      <a:cubicBezTo>
                        <a:pt x="43" y="53"/>
                        <a:pt x="43" y="53"/>
                        <a:pt x="43" y="53"/>
                      </a:cubicBezTo>
                      <a:cubicBezTo>
                        <a:pt x="40" y="56"/>
                        <a:pt x="40" y="56"/>
                        <a:pt x="40" y="56"/>
                      </a:cubicBezTo>
                      <a:cubicBezTo>
                        <a:pt x="39" y="56"/>
                        <a:pt x="40" y="55"/>
                        <a:pt x="41" y="54"/>
                      </a:cubicBezTo>
                      <a:cubicBezTo>
                        <a:pt x="40" y="54"/>
                        <a:pt x="38" y="56"/>
                        <a:pt x="38" y="56"/>
                      </a:cubicBezTo>
                      <a:cubicBezTo>
                        <a:pt x="37" y="56"/>
                        <a:pt x="38" y="55"/>
                        <a:pt x="38" y="55"/>
                      </a:cubicBezTo>
                      <a:cubicBezTo>
                        <a:pt x="38" y="55"/>
                        <a:pt x="37" y="55"/>
                        <a:pt x="36" y="56"/>
                      </a:cubicBezTo>
                      <a:cubicBezTo>
                        <a:pt x="36" y="55"/>
                        <a:pt x="37" y="55"/>
                        <a:pt x="37" y="54"/>
                      </a:cubicBezTo>
                      <a:cubicBezTo>
                        <a:pt x="35" y="55"/>
                        <a:pt x="35" y="55"/>
                        <a:pt x="35" y="55"/>
                      </a:cubicBezTo>
                      <a:cubicBezTo>
                        <a:pt x="35" y="55"/>
                        <a:pt x="36" y="55"/>
                        <a:pt x="36" y="54"/>
                      </a:cubicBezTo>
                      <a:cubicBezTo>
                        <a:pt x="35" y="55"/>
                        <a:pt x="34" y="55"/>
                        <a:pt x="33" y="55"/>
                      </a:cubicBezTo>
                      <a:cubicBezTo>
                        <a:pt x="34" y="54"/>
                        <a:pt x="34" y="54"/>
                        <a:pt x="34" y="54"/>
                      </a:cubicBezTo>
                      <a:cubicBezTo>
                        <a:pt x="32" y="55"/>
                        <a:pt x="32" y="55"/>
                        <a:pt x="32" y="55"/>
                      </a:cubicBezTo>
                      <a:cubicBezTo>
                        <a:pt x="33" y="54"/>
                        <a:pt x="33" y="54"/>
                        <a:pt x="33" y="54"/>
                      </a:cubicBezTo>
                      <a:cubicBezTo>
                        <a:pt x="31" y="55"/>
                        <a:pt x="31" y="55"/>
                        <a:pt x="31" y="55"/>
                      </a:cubicBezTo>
                      <a:cubicBezTo>
                        <a:pt x="31" y="53"/>
                        <a:pt x="31" y="53"/>
                        <a:pt x="31" y="53"/>
                      </a:cubicBezTo>
                      <a:cubicBezTo>
                        <a:pt x="30" y="55"/>
                        <a:pt x="30" y="55"/>
                        <a:pt x="30" y="55"/>
                      </a:cubicBezTo>
                      <a:cubicBezTo>
                        <a:pt x="30" y="53"/>
                        <a:pt x="30" y="53"/>
                        <a:pt x="30" y="53"/>
                      </a:cubicBezTo>
                      <a:cubicBezTo>
                        <a:pt x="30" y="54"/>
                        <a:pt x="29" y="54"/>
                        <a:pt x="28" y="54"/>
                      </a:cubicBezTo>
                      <a:cubicBezTo>
                        <a:pt x="29" y="54"/>
                        <a:pt x="29" y="53"/>
                        <a:pt x="29" y="53"/>
                      </a:cubicBezTo>
                      <a:cubicBezTo>
                        <a:pt x="28" y="54"/>
                        <a:pt x="27" y="54"/>
                        <a:pt x="27" y="54"/>
                      </a:cubicBezTo>
                      <a:cubicBezTo>
                        <a:pt x="27" y="53"/>
                        <a:pt x="27" y="53"/>
                        <a:pt x="27" y="53"/>
                      </a:cubicBezTo>
                      <a:cubicBezTo>
                        <a:pt x="27" y="54"/>
                        <a:pt x="26" y="54"/>
                        <a:pt x="25" y="54"/>
                      </a:cubicBezTo>
                      <a:cubicBezTo>
                        <a:pt x="26" y="53"/>
                        <a:pt x="26" y="53"/>
                        <a:pt x="26" y="53"/>
                      </a:cubicBezTo>
                      <a:cubicBezTo>
                        <a:pt x="26" y="53"/>
                        <a:pt x="26" y="53"/>
                        <a:pt x="26" y="53"/>
                      </a:cubicBezTo>
                      <a:cubicBezTo>
                        <a:pt x="24" y="54"/>
                        <a:pt x="24" y="54"/>
                        <a:pt x="24" y="54"/>
                      </a:cubicBezTo>
                      <a:cubicBezTo>
                        <a:pt x="24" y="54"/>
                        <a:pt x="24" y="53"/>
                        <a:pt x="24" y="53"/>
                      </a:cubicBezTo>
                      <a:cubicBezTo>
                        <a:pt x="23" y="54"/>
                        <a:pt x="23" y="54"/>
                        <a:pt x="23" y="54"/>
                      </a:cubicBezTo>
                      <a:cubicBezTo>
                        <a:pt x="23" y="53"/>
                        <a:pt x="23" y="53"/>
                        <a:pt x="23" y="53"/>
                      </a:cubicBezTo>
                      <a:cubicBezTo>
                        <a:pt x="21" y="54"/>
                        <a:pt x="21" y="54"/>
                        <a:pt x="21" y="54"/>
                      </a:cubicBezTo>
                      <a:cubicBezTo>
                        <a:pt x="21" y="54"/>
                        <a:pt x="22" y="54"/>
                        <a:pt x="22" y="53"/>
                      </a:cubicBezTo>
                      <a:cubicBezTo>
                        <a:pt x="20" y="54"/>
                        <a:pt x="20" y="54"/>
                        <a:pt x="20" y="54"/>
                      </a:cubicBezTo>
                      <a:cubicBezTo>
                        <a:pt x="21" y="53"/>
                        <a:pt x="22" y="51"/>
                        <a:pt x="24" y="51"/>
                      </a:cubicBezTo>
                      <a:moveTo>
                        <a:pt x="51" y="61"/>
                      </a:moveTo>
                      <a:cubicBezTo>
                        <a:pt x="49" y="64"/>
                        <a:pt x="49" y="64"/>
                        <a:pt x="49" y="64"/>
                      </a:cubicBezTo>
                      <a:cubicBezTo>
                        <a:pt x="49" y="64"/>
                        <a:pt x="50" y="64"/>
                        <a:pt x="50" y="64"/>
                      </a:cubicBezTo>
                      <a:cubicBezTo>
                        <a:pt x="51" y="62"/>
                        <a:pt x="51" y="60"/>
                        <a:pt x="52" y="60"/>
                      </a:cubicBezTo>
                      <a:cubicBezTo>
                        <a:pt x="51" y="64"/>
                        <a:pt x="51" y="64"/>
                        <a:pt x="51" y="64"/>
                      </a:cubicBezTo>
                      <a:cubicBezTo>
                        <a:pt x="51" y="63"/>
                        <a:pt x="52" y="62"/>
                        <a:pt x="52" y="62"/>
                      </a:cubicBezTo>
                      <a:cubicBezTo>
                        <a:pt x="52" y="64"/>
                        <a:pt x="52" y="64"/>
                        <a:pt x="52" y="64"/>
                      </a:cubicBezTo>
                      <a:cubicBezTo>
                        <a:pt x="52" y="62"/>
                        <a:pt x="53" y="62"/>
                        <a:pt x="53" y="62"/>
                      </a:cubicBezTo>
                      <a:cubicBezTo>
                        <a:pt x="53" y="63"/>
                        <a:pt x="53" y="63"/>
                        <a:pt x="53" y="63"/>
                      </a:cubicBezTo>
                      <a:cubicBezTo>
                        <a:pt x="53" y="63"/>
                        <a:pt x="53" y="62"/>
                        <a:pt x="54" y="62"/>
                      </a:cubicBezTo>
                      <a:cubicBezTo>
                        <a:pt x="54" y="63"/>
                        <a:pt x="54" y="63"/>
                        <a:pt x="54" y="63"/>
                      </a:cubicBezTo>
                      <a:cubicBezTo>
                        <a:pt x="54" y="62"/>
                        <a:pt x="54" y="62"/>
                        <a:pt x="55" y="62"/>
                      </a:cubicBezTo>
                      <a:cubicBezTo>
                        <a:pt x="55" y="62"/>
                        <a:pt x="55" y="62"/>
                        <a:pt x="55" y="62"/>
                      </a:cubicBezTo>
                      <a:cubicBezTo>
                        <a:pt x="56" y="61"/>
                        <a:pt x="56" y="61"/>
                        <a:pt x="57" y="60"/>
                      </a:cubicBezTo>
                      <a:cubicBezTo>
                        <a:pt x="57" y="61"/>
                        <a:pt x="57" y="61"/>
                        <a:pt x="57" y="61"/>
                      </a:cubicBezTo>
                      <a:cubicBezTo>
                        <a:pt x="58" y="61"/>
                        <a:pt x="58" y="61"/>
                        <a:pt x="58" y="61"/>
                      </a:cubicBezTo>
                      <a:cubicBezTo>
                        <a:pt x="59" y="60"/>
                        <a:pt x="59" y="61"/>
                        <a:pt x="59" y="61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52" y="64"/>
                        <a:pt x="50" y="65"/>
                        <a:pt x="47" y="64"/>
                      </a:cubicBezTo>
                      <a:cubicBezTo>
                        <a:pt x="46" y="64"/>
                        <a:pt x="46" y="64"/>
                        <a:pt x="47" y="63"/>
                      </a:cubicBezTo>
                      <a:cubicBezTo>
                        <a:pt x="47" y="63"/>
                        <a:pt x="47" y="62"/>
                        <a:pt x="48" y="62"/>
                      </a:cubicBezTo>
                      <a:cubicBezTo>
                        <a:pt x="48" y="63"/>
                        <a:pt x="48" y="63"/>
                        <a:pt x="48" y="63"/>
                      </a:cubicBezTo>
                      <a:cubicBezTo>
                        <a:pt x="50" y="61"/>
                        <a:pt x="50" y="61"/>
                        <a:pt x="50" y="61"/>
                      </a:cubicBezTo>
                      <a:cubicBezTo>
                        <a:pt x="49" y="64"/>
                        <a:pt x="49" y="64"/>
                        <a:pt x="49" y="64"/>
                      </a:cubicBezTo>
                      <a:cubicBezTo>
                        <a:pt x="49" y="62"/>
                        <a:pt x="50" y="61"/>
                        <a:pt x="51" y="61"/>
                      </a:cubicBezTo>
                      <a:moveTo>
                        <a:pt x="50" y="59"/>
                      </a:moveTo>
                      <a:cubicBezTo>
                        <a:pt x="51" y="59"/>
                        <a:pt x="51" y="58"/>
                        <a:pt x="51" y="58"/>
                      </a:cubicBezTo>
                      <a:cubicBezTo>
                        <a:pt x="51" y="58"/>
                        <a:pt x="51" y="59"/>
                        <a:pt x="51" y="60"/>
                      </a:cubicBezTo>
                      <a:cubicBezTo>
                        <a:pt x="50" y="60"/>
                        <a:pt x="50" y="61"/>
                        <a:pt x="50" y="61"/>
                      </a:cubicBezTo>
                      <a:cubicBezTo>
                        <a:pt x="50" y="61"/>
                        <a:pt x="50" y="60"/>
                        <a:pt x="50" y="59"/>
                      </a:cubicBezTo>
                      <a:moveTo>
                        <a:pt x="61" y="68"/>
                      </a:moveTo>
                      <a:cubicBezTo>
                        <a:pt x="62" y="67"/>
                        <a:pt x="63" y="67"/>
                        <a:pt x="63" y="67"/>
                      </a:cubicBezTo>
                      <a:cubicBezTo>
                        <a:pt x="63" y="67"/>
                        <a:pt x="62" y="68"/>
                        <a:pt x="62" y="68"/>
                      </a:cubicBezTo>
                      <a:cubicBezTo>
                        <a:pt x="62" y="68"/>
                        <a:pt x="62" y="68"/>
                        <a:pt x="62" y="68"/>
                      </a:cubicBezTo>
                      <a:cubicBezTo>
                        <a:pt x="63" y="68"/>
                        <a:pt x="64" y="67"/>
                        <a:pt x="65" y="67"/>
                      </a:cubicBezTo>
                      <a:cubicBezTo>
                        <a:pt x="64" y="68"/>
                        <a:pt x="64" y="68"/>
                        <a:pt x="64" y="68"/>
                      </a:cubicBezTo>
                      <a:cubicBezTo>
                        <a:pt x="64" y="68"/>
                        <a:pt x="65" y="68"/>
                        <a:pt x="65" y="68"/>
                      </a:cubicBezTo>
                      <a:cubicBezTo>
                        <a:pt x="64" y="68"/>
                        <a:pt x="64" y="69"/>
                        <a:pt x="63" y="69"/>
                      </a:cubicBezTo>
                      <a:cubicBezTo>
                        <a:pt x="64" y="69"/>
                        <a:pt x="64" y="69"/>
                        <a:pt x="64" y="69"/>
                      </a:cubicBezTo>
                      <a:cubicBezTo>
                        <a:pt x="64" y="69"/>
                        <a:pt x="65" y="69"/>
                        <a:pt x="66" y="69"/>
                      </a:cubicBezTo>
                      <a:cubicBezTo>
                        <a:pt x="65" y="69"/>
                        <a:pt x="65" y="69"/>
                        <a:pt x="64" y="69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5" y="69"/>
                        <a:pt x="66" y="69"/>
                        <a:pt x="67" y="69"/>
                      </a:cubicBezTo>
                      <a:cubicBezTo>
                        <a:pt x="66" y="69"/>
                        <a:pt x="66" y="70"/>
                        <a:pt x="65" y="70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6" y="70"/>
                        <a:pt x="67" y="70"/>
                        <a:pt x="67" y="70"/>
                      </a:cubicBezTo>
                      <a:cubicBezTo>
                        <a:pt x="67" y="70"/>
                        <a:pt x="66" y="70"/>
                        <a:pt x="66" y="70"/>
                      </a:cubicBezTo>
                      <a:cubicBezTo>
                        <a:pt x="66" y="71"/>
                        <a:pt x="66" y="71"/>
                        <a:pt x="66" y="71"/>
                      </a:cubicBezTo>
                      <a:cubicBezTo>
                        <a:pt x="67" y="70"/>
                        <a:pt x="67" y="70"/>
                        <a:pt x="68" y="71"/>
                      </a:cubicBezTo>
                      <a:cubicBezTo>
                        <a:pt x="67" y="71"/>
                        <a:pt x="67" y="71"/>
                        <a:pt x="67" y="71"/>
                      </a:cubicBezTo>
                      <a:cubicBezTo>
                        <a:pt x="68" y="72"/>
                        <a:pt x="68" y="72"/>
                        <a:pt x="68" y="72"/>
                      </a:cubicBezTo>
                      <a:cubicBezTo>
                        <a:pt x="68" y="72"/>
                        <a:pt x="68" y="72"/>
                        <a:pt x="68" y="72"/>
                      </a:cubicBezTo>
                      <a:cubicBezTo>
                        <a:pt x="66" y="71"/>
                        <a:pt x="66" y="71"/>
                        <a:pt x="66" y="71"/>
                      </a:cubicBezTo>
                      <a:cubicBezTo>
                        <a:pt x="65" y="71"/>
                        <a:pt x="65" y="71"/>
                        <a:pt x="65" y="71"/>
                      </a:cubicBezTo>
                      <a:cubicBezTo>
                        <a:pt x="65" y="71"/>
                        <a:pt x="65" y="71"/>
                        <a:pt x="65" y="71"/>
                      </a:cubicBezTo>
                      <a:cubicBezTo>
                        <a:pt x="65" y="71"/>
                        <a:pt x="65" y="71"/>
                        <a:pt x="65" y="71"/>
                      </a:cubicBezTo>
                      <a:cubicBezTo>
                        <a:pt x="65" y="71"/>
                        <a:pt x="64" y="71"/>
                        <a:pt x="64" y="71"/>
                      </a:cubicBezTo>
                      <a:cubicBezTo>
                        <a:pt x="64" y="71"/>
                        <a:pt x="64" y="71"/>
                        <a:pt x="64" y="71"/>
                      </a:cubicBezTo>
                      <a:cubicBezTo>
                        <a:pt x="64" y="71"/>
                        <a:pt x="64" y="71"/>
                        <a:pt x="64" y="71"/>
                      </a:cubicBezTo>
                      <a:cubicBezTo>
                        <a:pt x="64" y="71"/>
                        <a:pt x="63" y="71"/>
                        <a:pt x="63" y="71"/>
                      </a:cubicBezTo>
                      <a:cubicBezTo>
                        <a:pt x="63" y="71"/>
                        <a:pt x="63" y="71"/>
                        <a:pt x="63" y="70"/>
                      </a:cubicBezTo>
                      <a:cubicBezTo>
                        <a:pt x="63" y="70"/>
                        <a:pt x="63" y="70"/>
                        <a:pt x="63" y="70"/>
                      </a:cubicBezTo>
                      <a:cubicBezTo>
                        <a:pt x="62" y="71"/>
                        <a:pt x="62" y="71"/>
                        <a:pt x="62" y="71"/>
                      </a:cubicBezTo>
                      <a:cubicBezTo>
                        <a:pt x="62" y="71"/>
                        <a:pt x="62" y="70"/>
                        <a:pt x="62" y="70"/>
                      </a:cubicBezTo>
                      <a:cubicBezTo>
                        <a:pt x="62" y="70"/>
                        <a:pt x="62" y="70"/>
                        <a:pt x="62" y="70"/>
                      </a:cubicBezTo>
                      <a:cubicBezTo>
                        <a:pt x="61" y="70"/>
                        <a:pt x="61" y="70"/>
                        <a:pt x="61" y="71"/>
                      </a:cubicBezTo>
                      <a:cubicBezTo>
                        <a:pt x="61" y="70"/>
                        <a:pt x="61" y="70"/>
                        <a:pt x="61" y="70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0"/>
                        <a:pt x="60" y="70"/>
                        <a:pt x="59" y="70"/>
                      </a:cubicBezTo>
                      <a:cubicBezTo>
                        <a:pt x="60" y="70"/>
                        <a:pt x="60" y="70"/>
                        <a:pt x="60" y="69"/>
                      </a:cubicBezTo>
                      <a:cubicBezTo>
                        <a:pt x="59" y="69"/>
                        <a:pt x="59" y="69"/>
                        <a:pt x="59" y="69"/>
                      </a:cubicBezTo>
                      <a:cubicBezTo>
                        <a:pt x="59" y="69"/>
                        <a:pt x="58" y="70"/>
                        <a:pt x="58" y="70"/>
                      </a:cubicBezTo>
                      <a:cubicBezTo>
                        <a:pt x="58" y="70"/>
                        <a:pt x="58" y="69"/>
                        <a:pt x="58" y="69"/>
                      </a:cubicBezTo>
                      <a:cubicBezTo>
                        <a:pt x="58" y="69"/>
                        <a:pt x="58" y="69"/>
                        <a:pt x="58" y="69"/>
                      </a:cubicBezTo>
                      <a:cubicBezTo>
                        <a:pt x="58" y="68"/>
                        <a:pt x="59" y="67"/>
                        <a:pt x="60" y="67"/>
                      </a:cubicBezTo>
                      <a:cubicBezTo>
                        <a:pt x="60" y="67"/>
                        <a:pt x="60" y="67"/>
                        <a:pt x="60" y="67"/>
                      </a:cubicBezTo>
                      <a:cubicBezTo>
                        <a:pt x="60" y="67"/>
                        <a:pt x="60" y="66"/>
                        <a:pt x="61" y="66"/>
                      </a:cubicBezTo>
                      <a:cubicBezTo>
                        <a:pt x="61" y="66"/>
                        <a:pt x="61" y="67"/>
                        <a:pt x="60" y="67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61" y="67"/>
                        <a:pt x="62" y="66"/>
                        <a:pt x="62" y="66"/>
                      </a:cubicBezTo>
                      <a:cubicBezTo>
                        <a:pt x="62" y="67"/>
                        <a:pt x="62" y="67"/>
                        <a:pt x="61" y="67"/>
                      </a:cubicBezTo>
                      <a:lnTo>
                        <a:pt x="61" y="68"/>
                      </a:lnTo>
                      <a:close/>
                      <a:moveTo>
                        <a:pt x="72" y="84"/>
                      </a:moveTo>
                      <a:cubicBezTo>
                        <a:pt x="72" y="84"/>
                        <a:pt x="72" y="84"/>
                        <a:pt x="72" y="84"/>
                      </a:cubicBezTo>
                      <a:cubicBezTo>
                        <a:pt x="72" y="84"/>
                        <a:pt x="72" y="85"/>
                        <a:pt x="72" y="85"/>
                      </a:cubicBezTo>
                      <a:cubicBezTo>
                        <a:pt x="72" y="85"/>
                        <a:pt x="72" y="84"/>
                        <a:pt x="72" y="84"/>
                      </a:cubicBezTo>
                      <a:cubicBezTo>
                        <a:pt x="72" y="84"/>
                        <a:pt x="72" y="84"/>
                        <a:pt x="72" y="84"/>
                      </a:cubicBezTo>
                      <a:moveTo>
                        <a:pt x="72" y="83"/>
                      </a:moveTo>
                      <a:cubicBezTo>
                        <a:pt x="72" y="82"/>
                        <a:pt x="72" y="82"/>
                        <a:pt x="72" y="82"/>
                      </a:cubicBezTo>
                      <a:cubicBezTo>
                        <a:pt x="72" y="81"/>
                        <a:pt x="72" y="82"/>
                        <a:pt x="72" y="82"/>
                      </a:cubicBezTo>
                      <a:cubicBezTo>
                        <a:pt x="72" y="83"/>
                        <a:pt x="72" y="83"/>
                        <a:pt x="72" y="83"/>
                      </a:cubicBezTo>
                      <a:cubicBezTo>
                        <a:pt x="72" y="84"/>
                        <a:pt x="72" y="84"/>
                        <a:pt x="72" y="83"/>
                      </a:cubicBezTo>
                      <a:moveTo>
                        <a:pt x="73" y="85"/>
                      </a:moveTo>
                      <a:cubicBezTo>
                        <a:pt x="73" y="85"/>
                        <a:pt x="73" y="84"/>
                        <a:pt x="73" y="84"/>
                      </a:cubicBezTo>
                      <a:cubicBezTo>
                        <a:pt x="73" y="79"/>
                        <a:pt x="73" y="79"/>
                        <a:pt x="73" y="79"/>
                      </a:cubicBezTo>
                      <a:cubicBezTo>
                        <a:pt x="73" y="79"/>
                        <a:pt x="73" y="79"/>
                        <a:pt x="74" y="79"/>
                      </a:cubicBezTo>
                      <a:cubicBezTo>
                        <a:pt x="74" y="79"/>
                        <a:pt x="74" y="80"/>
                        <a:pt x="74" y="80"/>
                      </a:cubicBezTo>
                      <a:cubicBezTo>
                        <a:pt x="75" y="80"/>
                        <a:pt x="75" y="81"/>
                        <a:pt x="75" y="81"/>
                      </a:cubicBezTo>
                      <a:cubicBezTo>
                        <a:pt x="74" y="81"/>
                        <a:pt x="74" y="81"/>
                        <a:pt x="74" y="81"/>
                      </a:cubicBezTo>
                      <a:cubicBezTo>
                        <a:pt x="75" y="81"/>
                        <a:pt x="75" y="81"/>
                        <a:pt x="75" y="81"/>
                      </a:cubicBezTo>
                      <a:cubicBezTo>
                        <a:pt x="75" y="82"/>
                        <a:pt x="75" y="82"/>
                        <a:pt x="75" y="82"/>
                      </a:cubicBezTo>
                      <a:cubicBezTo>
                        <a:pt x="74" y="82"/>
                        <a:pt x="74" y="82"/>
                        <a:pt x="74" y="82"/>
                      </a:cubicBezTo>
                      <a:cubicBezTo>
                        <a:pt x="75" y="83"/>
                        <a:pt x="75" y="83"/>
                        <a:pt x="75" y="83"/>
                      </a:cubicBezTo>
                      <a:cubicBezTo>
                        <a:pt x="76" y="83"/>
                        <a:pt x="76" y="83"/>
                        <a:pt x="75" y="83"/>
                      </a:cubicBezTo>
                      <a:cubicBezTo>
                        <a:pt x="74" y="84"/>
                        <a:pt x="74" y="84"/>
                        <a:pt x="74" y="84"/>
                      </a:cubicBezTo>
                      <a:cubicBezTo>
                        <a:pt x="76" y="84"/>
                        <a:pt x="76" y="84"/>
                        <a:pt x="76" y="84"/>
                      </a:cubicBezTo>
                      <a:cubicBezTo>
                        <a:pt x="76" y="84"/>
                        <a:pt x="76" y="84"/>
                        <a:pt x="76" y="84"/>
                      </a:cubicBezTo>
                      <a:cubicBezTo>
                        <a:pt x="76" y="86"/>
                        <a:pt x="76" y="87"/>
                        <a:pt x="75" y="87"/>
                      </a:cubicBezTo>
                      <a:cubicBezTo>
                        <a:pt x="70" y="88"/>
                        <a:pt x="70" y="88"/>
                        <a:pt x="70" y="88"/>
                      </a:cubicBezTo>
                      <a:cubicBezTo>
                        <a:pt x="70" y="88"/>
                        <a:pt x="70" y="88"/>
                        <a:pt x="70" y="88"/>
                      </a:cubicBezTo>
                      <a:cubicBezTo>
                        <a:pt x="70" y="88"/>
                        <a:pt x="70" y="88"/>
                        <a:pt x="70" y="88"/>
                      </a:cubicBezTo>
                      <a:cubicBezTo>
                        <a:pt x="70" y="88"/>
                        <a:pt x="70" y="87"/>
                        <a:pt x="70" y="87"/>
                      </a:cubicBezTo>
                      <a:cubicBezTo>
                        <a:pt x="70" y="87"/>
                        <a:pt x="70" y="88"/>
                        <a:pt x="70" y="88"/>
                      </a:cubicBezTo>
                      <a:cubicBezTo>
                        <a:pt x="70" y="88"/>
                        <a:pt x="71" y="88"/>
                        <a:pt x="71" y="88"/>
                      </a:cubicBezTo>
                      <a:cubicBezTo>
                        <a:pt x="71" y="86"/>
                        <a:pt x="71" y="86"/>
                        <a:pt x="71" y="86"/>
                      </a:cubicBezTo>
                      <a:cubicBezTo>
                        <a:pt x="70" y="86"/>
                        <a:pt x="70" y="86"/>
                        <a:pt x="70" y="86"/>
                      </a:cubicBezTo>
                      <a:cubicBezTo>
                        <a:pt x="70" y="87"/>
                        <a:pt x="70" y="87"/>
                        <a:pt x="70" y="87"/>
                      </a:cubicBezTo>
                      <a:cubicBezTo>
                        <a:pt x="70" y="87"/>
                        <a:pt x="70" y="87"/>
                        <a:pt x="70" y="87"/>
                      </a:cubicBezTo>
                      <a:cubicBezTo>
                        <a:pt x="70" y="87"/>
                        <a:pt x="70" y="87"/>
                        <a:pt x="70" y="87"/>
                      </a:cubicBezTo>
                      <a:cubicBezTo>
                        <a:pt x="70" y="86"/>
                        <a:pt x="70" y="86"/>
                        <a:pt x="70" y="86"/>
                      </a:cubicBezTo>
                      <a:cubicBezTo>
                        <a:pt x="69" y="87"/>
                        <a:pt x="69" y="87"/>
                        <a:pt x="69" y="87"/>
                      </a:cubicBezTo>
                      <a:cubicBezTo>
                        <a:pt x="69" y="86"/>
                        <a:pt x="69" y="86"/>
                        <a:pt x="69" y="86"/>
                      </a:cubicBezTo>
                      <a:lnTo>
                        <a:pt x="73" y="85"/>
                      </a:lnTo>
                      <a:close/>
                      <a:moveTo>
                        <a:pt x="78" y="88"/>
                      </a:moveTo>
                      <a:cubicBezTo>
                        <a:pt x="78" y="87"/>
                        <a:pt x="79" y="87"/>
                        <a:pt x="78" y="88"/>
                      </a:cubicBezTo>
                      <a:cubicBezTo>
                        <a:pt x="78" y="89"/>
                        <a:pt x="78" y="89"/>
                        <a:pt x="78" y="89"/>
                      </a:cubicBezTo>
                      <a:cubicBezTo>
                        <a:pt x="78" y="89"/>
                        <a:pt x="78" y="89"/>
                        <a:pt x="78" y="89"/>
                      </a:cubicBezTo>
                      <a:lnTo>
                        <a:pt x="78" y="88"/>
                      </a:lnTo>
                      <a:close/>
                      <a:moveTo>
                        <a:pt x="78" y="85"/>
                      </a:moveTo>
                      <a:cubicBezTo>
                        <a:pt x="78" y="85"/>
                        <a:pt x="78" y="86"/>
                        <a:pt x="78" y="86"/>
                      </a:cubicBezTo>
                      <a:cubicBezTo>
                        <a:pt x="78" y="86"/>
                        <a:pt x="78" y="87"/>
                        <a:pt x="78" y="87"/>
                      </a:cubicBezTo>
                      <a:cubicBezTo>
                        <a:pt x="78" y="87"/>
                        <a:pt x="78" y="86"/>
                        <a:pt x="78" y="86"/>
                      </a:cubicBezTo>
                      <a:cubicBezTo>
                        <a:pt x="78" y="86"/>
                        <a:pt x="78" y="85"/>
                        <a:pt x="78" y="85"/>
                      </a:cubicBezTo>
                      <a:moveTo>
                        <a:pt x="78" y="90"/>
                      </a:moveTo>
                      <a:cubicBezTo>
                        <a:pt x="78" y="90"/>
                        <a:pt x="78" y="90"/>
                        <a:pt x="78" y="90"/>
                      </a:cubicBezTo>
                      <a:cubicBezTo>
                        <a:pt x="78" y="90"/>
                        <a:pt x="78" y="90"/>
                        <a:pt x="78" y="90"/>
                      </a:cubicBezTo>
                      <a:cubicBezTo>
                        <a:pt x="78" y="90"/>
                        <a:pt x="78" y="90"/>
                        <a:pt x="78" y="90"/>
                      </a:cubicBezTo>
                      <a:cubicBezTo>
                        <a:pt x="78" y="90"/>
                        <a:pt x="78" y="90"/>
                        <a:pt x="78" y="90"/>
                      </a:cubicBezTo>
                      <a:moveTo>
                        <a:pt x="78" y="91"/>
                      </a:moveTo>
                      <a:cubicBezTo>
                        <a:pt x="78" y="91"/>
                        <a:pt x="78" y="92"/>
                        <a:pt x="77" y="92"/>
                      </a:cubicBezTo>
                      <a:cubicBezTo>
                        <a:pt x="77" y="92"/>
                        <a:pt x="77" y="91"/>
                        <a:pt x="77" y="91"/>
                      </a:cubicBezTo>
                      <a:cubicBezTo>
                        <a:pt x="77" y="91"/>
                        <a:pt x="77" y="91"/>
                        <a:pt x="77" y="91"/>
                      </a:cubicBezTo>
                      <a:cubicBezTo>
                        <a:pt x="78" y="91"/>
                        <a:pt x="78" y="91"/>
                        <a:pt x="78" y="91"/>
                      </a:cubicBezTo>
                      <a:moveTo>
                        <a:pt x="77" y="85"/>
                      </a:moveTo>
                      <a:cubicBezTo>
                        <a:pt x="77" y="86"/>
                        <a:pt x="77" y="86"/>
                        <a:pt x="77" y="86"/>
                      </a:cubicBezTo>
                      <a:cubicBezTo>
                        <a:pt x="77" y="85"/>
                        <a:pt x="77" y="84"/>
                        <a:pt x="76" y="84"/>
                      </a:cubicBezTo>
                      <a:cubicBezTo>
                        <a:pt x="76" y="83"/>
                        <a:pt x="76" y="83"/>
                        <a:pt x="77" y="83"/>
                      </a:cubicBezTo>
                      <a:cubicBezTo>
                        <a:pt x="77" y="84"/>
                        <a:pt x="77" y="85"/>
                        <a:pt x="77" y="85"/>
                      </a:cubicBezTo>
                      <a:moveTo>
                        <a:pt x="76" y="87"/>
                      </a:moveTo>
                      <a:cubicBezTo>
                        <a:pt x="77" y="87"/>
                        <a:pt x="77" y="87"/>
                        <a:pt x="77" y="87"/>
                      </a:cubicBezTo>
                      <a:cubicBezTo>
                        <a:pt x="77" y="90"/>
                        <a:pt x="77" y="91"/>
                        <a:pt x="76" y="92"/>
                      </a:cubicBezTo>
                      <a:cubicBezTo>
                        <a:pt x="76" y="88"/>
                        <a:pt x="76" y="88"/>
                        <a:pt x="76" y="88"/>
                      </a:cubicBezTo>
                      <a:cubicBezTo>
                        <a:pt x="76" y="88"/>
                        <a:pt x="76" y="88"/>
                        <a:pt x="76" y="88"/>
                      </a:cubicBezTo>
                      <a:cubicBezTo>
                        <a:pt x="76" y="90"/>
                        <a:pt x="75" y="92"/>
                        <a:pt x="75" y="92"/>
                      </a:cubicBezTo>
                      <a:cubicBezTo>
                        <a:pt x="75" y="89"/>
                        <a:pt x="75" y="89"/>
                        <a:pt x="75" y="89"/>
                      </a:cubicBezTo>
                      <a:cubicBezTo>
                        <a:pt x="75" y="89"/>
                        <a:pt x="75" y="89"/>
                        <a:pt x="75" y="89"/>
                      </a:cubicBezTo>
                      <a:cubicBezTo>
                        <a:pt x="74" y="92"/>
                        <a:pt x="74" y="92"/>
                        <a:pt x="74" y="92"/>
                      </a:cubicBezTo>
                      <a:cubicBezTo>
                        <a:pt x="74" y="89"/>
                        <a:pt x="74" y="89"/>
                        <a:pt x="74" y="89"/>
                      </a:cubicBezTo>
                      <a:cubicBezTo>
                        <a:pt x="74" y="89"/>
                        <a:pt x="74" y="89"/>
                        <a:pt x="74" y="89"/>
                      </a:cubicBezTo>
                      <a:cubicBezTo>
                        <a:pt x="73" y="92"/>
                        <a:pt x="73" y="94"/>
                        <a:pt x="72" y="94"/>
                      </a:cubicBezTo>
                      <a:cubicBezTo>
                        <a:pt x="73" y="92"/>
                        <a:pt x="73" y="90"/>
                        <a:pt x="72" y="89"/>
                      </a:cubicBezTo>
                      <a:cubicBezTo>
                        <a:pt x="72" y="89"/>
                        <a:pt x="72" y="89"/>
                        <a:pt x="72" y="89"/>
                      </a:cubicBezTo>
                      <a:cubicBezTo>
                        <a:pt x="72" y="91"/>
                        <a:pt x="72" y="93"/>
                        <a:pt x="71" y="94"/>
                      </a:cubicBezTo>
                      <a:cubicBezTo>
                        <a:pt x="70" y="93"/>
                        <a:pt x="72" y="91"/>
                        <a:pt x="72" y="89"/>
                      </a:cubicBezTo>
                      <a:cubicBezTo>
                        <a:pt x="71" y="89"/>
                        <a:pt x="71" y="89"/>
                        <a:pt x="71" y="89"/>
                      </a:cubicBezTo>
                      <a:cubicBezTo>
                        <a:pt x="70" y="94"/>
                        <a:pt x="70" y="94"/>
                        <a:pt x="70" y="94"/>
                      </a:cubicBezTo>
                      <a:cubicBezTo>
                        <a:pt x="70" y="94"/>
                        <a:pt x="70" y="93"/>
                        <a:pt x="70" y="92"/>
                      </a:cubicBezTo>
                      <a:cubicBezTo>
                        <a:pt x="70" y="89"/>
                        <a:pt x="70" y="89"/>
                        <a:pt x="70" y="89"/>
                      </a:cubicBezTo>
                      <a:cubicBezTo>
                        <a:pt x="70" y="90"/>
                        <a:pt x="70" y="90"/>
                        <a:pt x="70" y="90"/>
                      </a:cubicBezTo>
                      <a:cubicBezTo>
                        <a:pt x="70" y="91"/>
                        <a:pt x="70" y="92"/>
                        <a:pt x="69" y="93"/>
                      </a:cubicBezTo>
                      <a:cubicBezTo>
                        <a:pt x="69" y="90"/>
                        <a:pt x="69" y="90"/>
                        <a:pt x="69" y="90"/>
                      </a:cubicBezTo>
                      <a:cubicBezTo>
                        <a:pt x="68" y="92"/>
                        <a:pt x="68" y="92"/>
                        <a:pt x="68" y="92"/>
                      </a:cubicBezTo>
                      <a:cubicBezTo>
                        <a:pt x="68" y="90"/>
                        <a:pt x="68" y="90"/>
                        <a:pt x="68" y="90"/>
                      </a:cubicBezTo>
                      <a:cubicBezTo>
                        <a:pt x="67" y="90"/>
                        <a:pt x="67" y="90"/>
                        <a:pt x="67" y="90"/>
                      </a:cubicBezTo>
                      <a:cubicBezTo>
                        <a:pt x="68" y="90"/>
                        <a:pt x="68" y="89"/>
                        <a:pt x="69" y="89"/>
                      </a:cubicBezTo>
                      <a:cubicBezTo>
                        <a:pt x="72" y="88"/>
                        <a:pt x="74" y="88"/>
                        <a:pt x="76" y="87"/>
                      </a:cubicBezTo>
                      <a:moveTo>
                        <a:pt x="70" y="99"/>
                      </a:moveTo>
                      <a:cubicBezTo>
                        <a:pt x="71" y="99"/>
                        <a:pt x="71" y="100"/>
                        <a:pt x="70" y="100"/>
                      </a:cubicBezTo>
                      <a:cubicBezTo>
                        <a:pt x="69" y="100"/>
                        <a:pt x="68" y="100"/>
                        <a:pt x="67" y="99"/>
                      </a:cubicBezTo>
                      <a:cubicBezTo>
                        <a:pt x="66" y="99"/>
                        <a:pt x="65" y="98"/>
                        <a:pt x="64" y="97"/>
                      </a:cubicBezTo>
                      <a:cubicBezTo>
                        <a:pt x="64" y="97"/>
                        <a:pt x="64" y="97"/>
                        <a:pt x="64" y="97"/>
                      </a:cubicBezTo>
                      <a:cubicBezTo>
                        <a:pt x="67" y="98"/>
                        <a:pt x="68" y="99"/>
                        <a:pt x="70" y="99"/>
                      </a:cubicBezTo>
                      <a:moveTo>
                        <a:pt x="65" y="96"/>
                      </a:moveTo>
                      <a:cubicBezTo>
                        <a:pt x="68" y="96"/>
                        <a:pt x="68" y="96"/>
                        <a:pt x="68" y="96"/>
                      </a:cubicBezTo>
                      <a:cubicBezTo>
                        <a:pt x="68" y="96"/>
                        <a:pt x="69" y="96"/>
                        <a:pt x="69" y="96"/>
                      </a:cubicBezTo>
                      <a:cubicBezTo>
                        <a:pt x="70" y="98"/>
                        <a:pt x="70" y="98"/>
                        <a:pt x="70" y="98"/>
                      </a:cubicBezTo>
                      <a:cubicBezTo>
                        <a:pt x="71" y="98"/>
                        <a:pt x="70" y="99"/>
                        <a:pt x="70" y="99"/>
                      </a:cubicBezTo>
                      <a:cubicBezTo>
                        <a:pt x="68" y="98"/>
                        <a:pt x="66" y="98"/>
                        <a:pt x="65" y="97"/>
                      </a:cubicBezTo>
                      <a:cubicBezTo>
                        <a:pt x="65" y="96"/>
                        <a:pt x="65" y="96"/>
                        <a:pt x="65" y="96"/>
                      </a:cubicBezTo>
                      <a:moveTo>
                        <a:pt x="69" y="74"/>
                      </a:moveTo>
                      <a:cubicBezTo>
                        <a:pt x="65" y="78"/>
                        <a:pt x="65" y="78"/>
                        <a:pt x="65" y="78"/>
                      </a:cubicBezTo>
                      <a:cubicBezTo>
                        <a:pt x="66" y="78"/>
                        <a:pt x="66" y="78"/>
                        <a:pt x="67" y="77"/>
                      </a:cubicBezTo>
                      <a:cubicBezTo>
                        <a:pt x="68" y="76"/>
                        <a:pt x="70" y="74"/>
                        <a:pt x="69" y="75"/>
                      </a:cubicBezTo>
                      <a:cubicBezTo>
                        <a:pt x="69" y="76"/>
                        <a:pt x="68" y="77"/>
                        <a:pt x="67" y="78"/>
                      </a:cubicBezTo>
                      <a:cubicBezTo>
                        <a:pt x="65" y="80"/>
                        <a:pt x="65" y="80"/>
                        <a:pt x="65" y="80"/>
                      </a:cubicBezTo>
                      <a:cubicBezTo>
                        <a:pt x="65" y="80"/>
                        <a:pt x="65" y="80"/>
                        <a:pt x="65" y="80"/>
                      </a:cubicBezTo>
                      <a:cubicBezTo>
                        <a:pt x="67" y="79"/>
                        <a:pt x="68" y="78"/>
                        <a:pt x="68" y="78"/>
                      </a:cubicBezTo>
                      <a:cubicBezTo>
                        <a:pt x="64" y="82"/>
                        <a:pt x="64" y="82"/>
                        <a:pt x="64" y="82"/>
                      </a:cubicBezTo>
                      <a:cubicBezTo>
                        <a:pt x="68" y="80"/>
                        <a:pt x="68" y="80"/>
                        <a:pt x="68" y="80"/>
                      </a:cubicBezTo>
                      <a:cubicBezTo>
                        <a:pt x="67" y="81"/>
                        <a:pt x="66" y="83"/>
                        <a:pt x="64" y="84"/>
                      </a:cubicBezTo>
                      <a:cubicBezTo>
                        <a:pt x="64" y="84"/>
                        <a:pt x="64" y="84"/>
                        <a:pt x="64" y="84"/>
                      </a:cubicBezTo>
                      <a:cubicBezTo>
                        <a:pt x="66" y="83"/>
                        <a:pt x="67" y="82"/>
                        <a:pt x="67" y="82"/>
                      </a:cubicBezTo>
                      <a:cubicBezTo>
                        <a:pt x="67" y="83"/>
                        <a:pt x="66" y="84"/>
                        <a:pt x="64" y="86"/>
                      </a:cubicBezTo>
                      <a:cubicBezTo>
                        <a:pt x="66" y="85"/>
                        <a:pt x="66" y="85"/>
                        <a:pt x="66" y="85"/>
                      </a:cubicBezTo>
                      <a:cubicBezTo>
                        <a:pt x="66" y="86"/>
                        <a:pt x="66" y="86"/>
                        <a:pt x="65" y="87"/>
                      </a:cubicBezTo>
                      <a:cubicBezTo>
                        <a:pt x="64" y="87"/>
                        <a:pt x="63" y="87"/>
                        <a:pt x="63" y="88"/>
                      </a:cubicBezTo>
                      <a:cubicBezTo>
                        <a:pt x="65" y="87"/>
                        <a:pt x="65" y="87"/>
                        <a:pt x="65" y="87"/>
                      </a:cubicBezTo>
                      <a:cubicBezTo>
                        <a:pt x="65" y="88"/>
                        <a:pt x="64" y="88"/>
                        <a:pt x="63" y="89"/>
                      </a:cubicBezTo>
                      <a:cubicBezTo>
                        <a:pt x="64" y="89"/>
                        <a:pt x="64" y="89"/>
                        <a:pt x="64" y="89"/>
                      </a:cubicBezTo>
                      <a:cubicBezTo>
                        <a:pt x="64" y="89"/>
                        <a:pt x="64" y="90"/>
                        <a:pt x="62" y="91"/>
                      </a:cubicBezTo>
                      <a:cubicBezTo>
                        <a:pt x="64" y="90"/>
                        <a:pt x="64" y="90"/>
                        <a:pt x="64" y="90"/>
                      </a:cubicBezTo>
                      <a:cubicBezTo>
                        <a:pt x="64" y="91"/>
                        <a:pt x="64" y="91"/>
                        <a:pt x="63" y="92"/>
                      </a:cubicBezTo>
                      <a:cubicBezTo>
                        <a:pt x="65" y="91"/>
                        <a:pt x="65" y="91"/>
                        <a:pt x="65" y="91"/>
                      </a:cubicBezTo>
                      <a:cubicBezTo>
                        <a:pt x="65" y="91"/>
                        <a:pt x="65" y="92"/>
                        <a:pt x="64" y="92"/>
                      </a:cubicBezTo>
                      <a:cubicBezTo>
                        <a:pt x="64" y="92"/>
                        <a:pt x="64" y="92"/>
                        <a:pt x="64" y="92"/>
                      </a:cubicBezTo>
                      <a:cubicBezTo>
                        <a:pt x="65" y="92"/>
                        <a:pt x="65" y="92"/>
                        <a:pt x="65" y="92"/>
                      </a:cubicBezTo>
                      <a:cubicBezTo>
                        <a:pt x="65" y="92"/>
                        <a:pt x="66" y="92"/>
                        <a:pt x="65" y="93"/>
                      </a:cubicBezTo>
                      <a:cubicBezTo>
                        <a:pt x="66" y="93"/>
                        <a:pt x="67" y="93"/>
                        <a:pt x="66" y="94"/>
                      </a:cubicBezTo>
                      <a:cubicBezTo>
                        <a:pt x="68" y="94"/>
                        <a:pt x="68" y="95"/>
                        <a:pt x="66" y="95"/>
                      </a:cubicBezTo>
                      <a:cubicBezTo>
                        <a:pt x="66" y="95"/>
                        <a:pt x="65" y="95"/>
                        <a:pt x="64" y="96"/>
                      </a:cubicBezTo>
                      <a:cubicBezTo>
                        <a:pt x="64" y="96"/>
                        <a:pt x="63" y="96"/>
                        <a:pt x="63" y="95"/>
                      </a:cubicBezTo>
                      <a:cubicBezTo>
                        <a:pt x="62" y="93"/>
                        <a:pt x="62" y="92"/>
                        <a:pt x="61" y="92"/>
                      </a:cubicBezTo>
                      <a:cubicBezTo>
                        <a:pt x="59" y="91"/>
                        <a:pt x="62" y="89"/>
                        <a:pt x="62" y="88"/>
                      </a:cubicBezTo>
                      <a:cubicBezTo>
                        <a:pt x="62" y="87"/>
                        <a:pt x="62" y="87"/>
                        <a:pt x="63" y="86"/>
                      </a:cubicBezTo>
                      <a:cubicBezTo>
                        <a:pt x="62" y="86"/>
                        <a:pt x="62" y="86"/>
                        <a:pt x="63" y="85"/>
                      </a:cubicBezTo>
                      <a:cubicBezTo>
                        <a:pt x="63" y="84"/>
                        <a:pt x="63" y="84"/>
                        <a:pt x="64" y="83"/>
                      </a:cubicBezTo>
                      <a:cubicBezTo>
                        <a:pt x="63" y="83"/>
                        <a:pt x="63" y="83"/>
                        <a:pt x="64" y="81"/>
                      </a:cubicBezTo>
                      <a:cubicBezTo>
                        <a:pt x="63" y="82"/>
                        <a:pt x="63" y="81"/>
                        <a:pt x="64" y="79"/>
                      </a:cubicBezTo>
                      <a:cubicBezTo>
                        <a:pt x="64" y="79"/>
                        <a:pt x="64" y="79"/>
                        <a:pt x="65" y="78"/>
                      </a:cubicBezTo>
                      <a:cubicBezTo>
                        <a:pt x="63" y="78"/>
                        <a:pt x="64" y="78"/>
                        <a:pt x="64" y="77"/>
                      </a:cubicBezTo>
                      <a:cubicBezTo>
                        <a:pt x="66" y="76"/>
                        <a:pt x="69" y="73"/>
                        <a:pt x="70" y="73"/>
                      </a:cubicBezTo>
                      <a:lnTo>
                        <a:pt x="69" y="74"/>
                      </a:lnTo>
                      <a:close/>
                      <a:moveTo>
                        <a:pt x="51" y="73"/>
                      </a:moveTo>
                      <a:cubicBezTo>
                        <a:pt x="51" y="74"/>
                        <a:pt x="51" y="74"/>
                        <a:pt x="51" y="74"/>
                      </a:cubicBezTo>
                      <a:cubicBezTo>
                        <a:pt x="49" y="74"/>
                        <a:pt x="49" y="74"/>
                        <a:pt x="49" y="74"/>
                      </a:cubicBezTo>
                      <a:cubicBezTo>
                        <a:pt x="50" y="75"/>
                        <a:pt x="50" y="75"/>
                        <a:pt x="50" y="75"/>
                      </a:cubicBezTo>
                      <a:cubicBezTo>
                        <a:pt x="49" y="75"/>
                        <a:pt x="49" y="75"/>
                        <a:pt x="49" y="75"/>
                      </a:cubicBezTo>
                      <a:cubicBezTo>
                        <a:pt x="50" y="75"/>
                        <a:pt x="50" y="75"/>
                        <a:pt x="50" y="75"/>
                      </a:cubicBezTo>
                      <a:cubicBezTo>
                        <a:pt x="50" y="75"/>
                        <a:pt x="50" y="75"/>
                        <a:pt x="50" y="75"/>
                      </a:cubicBezTo>
                      <a:cubicBezTo>
                        <a:pt x="49" y="76"/>
                        <a:pt x="49" y="76"/>
                        <a:pt x="49" y="76"/>
                      </a:cubicBezTo>
                      <a:cubicBezTo>
                        <a:pt x="50" y="76"/>
                        <a:pt x="50" y="76"/>
                        <a:pt x="50" y="76"/>
                      </a:cubicBezTo>
                      <a:cubicBezTo>
                        <a:pt x="49" y="77"/>
                        <a:pt x="49" y="77"/>
                        <a:pt x="49" y="77"/>
                      </a:cubicBezTo>
                      <a:cubicBezTo>
                        <a:pt x="50" y="77"/>
                        <a:pt x="50" y="77"/>
                        <a:pt x="50" y="77"/>
                      </a:cubicBezTo>
                      <a:cubicBezTo>
                        <a:pt x="49" y="77"/>
                        <a:pt x="49" y="77"/>
                        <a:pt x="49" y="77"/>
                      </a:cubicBezTo>
                      <a:cubicBezTo>
                        <a:pt x="50" y="78"/>
                        <a:pt x="50" y="78"/>
                        <a:pt x="50" y="78"/>
                      </a:cubicBezTo>
                      <a:cubicBezTo>
                        <a:pt x="49" y="78"/>
                        <a:pt x="49" y="78"/>
                        <a:pt x="49" y="78"/>
                      </a:cubicBezTo>
                      <a:cubicBezTo>
                        <a:pt x="50" y="79"/>
                        <a:pt x="50" y="79"/>
                        <a:pt x="50" y="79"/>
                      </a:cubicBezTo>
                      <a:cubicBezTo>
                        <a:pt x="49" y="80"/>
                        <a:pt x="49" y="80"/>
                        <a:pt x="49" y="80"/>
                      </a:cubicBezTo>
                      <a:cubicBezTo>
                        <a:pt x="49" y="80"/>
                        <a:pt x="50" y="80"/>
                        <a:pt x="50" y="80"/>
                      </a:cubicBezTo>
                      <a:cubicBezTo>
                        <a:pt x="49" y="81"/>
                        <a:pt x="49" y="81"/>
                        <a:pt x="49" y="81"/>
                      </a:cubicBezTo>
                      <a:cubicBezTo>
                        <a:pt x="49" y="81"/>
                        <a:pt x="49" y="81"/>
                        <a:pt x="49" y="81"/>
                      </a:cubicBezTo>
                      <a:cubicBezTo>
                        <a:pt x="49" y="82"/>
                        <a:pt x="49" y="82"/>
                        <a:pt x="49" y="82"/>
                      </a:cubicBezTo>
                      <a:cubicBezTo>
                        <a:pt x="49" y="82"/>
                        <a:pt x="49" y="82"/>
                        <a:pt x="49" y="83"/>
                      </a:cubicBezTo>
                      <a:cubicBezTo>
                        <a:pt x="48" y="83"/>
                        <a:pt x="48" y="83"/>
                        <a:pt x="48" y="83"/>
                      </a:cubicBezTo>
                      <a:cubicBezTo>
                        <a:pt x="49" y="83"/>
                        <a:pt x="50" y="83"/>
                        <a:pt x="49" y="84"/>
                      </a:cubicBezTo>
                      <a:cubicBezTo>
                        <a:pt x="48" y="84"/>
                        <a:pt x="48" y="84"/>
                        <a:pt x="48" y="84"/>
                      </a:cubicBezTo>
                      <a:cubicBezTo>
                        <a:pt x="49" y="84"/>
                        <a:pt x="49" y="84"/>
                        <a:pt x="49" y="84"/>
                      </a:cubicBezTo>
                      <a:cubicBezTo>
                        <a:pt x="49" y="85"/>
                        <a:pt x="49" y="85"/>
                        <a:pt x="49" y="85"/>
                      </a:cubicBezTo>
                      <a:cubicBezTo>
                        <a:pt x="48" y="85"/>
                        <a:pt x="48" y="85"/>
                        <a:pt x="48" y="85"/>
                      </a:cubicBezTo>
                      <a:cubicBezTo>
                        <a:pt x="49" y="85"/>
                        <a:pt x="49" y="85"/>
                        <a:pt x="49" y="86"/>
                      </a:cubicBezTo>
                      <a:cubicBezTo>
                        <a:pt x="48" y="86"/>
                        <a:pt x="48" y="86"/>
                        <a:pt x="48" y="86"/>
                      </a:cubicBezTo>
                      <a:cubicBezTo>
                        <a:pt x="49" y="87"/>
                        <a:pt x="49" y="87"/>
                        <a:pt x="49" y="87"/>
                      </a:cubicBezTo>
                      <a:cubicBezTo>
                        <a:pt x="48" y="87"/>
                        <a:pt x="48" y="87"/>
                        <a:pt x="48" y="87"/>
                      </a:cubicBezTo>
                      <a:cubicBezTo>
                        <a:pt x="49" y="87"/>
                        <a:pt x="49" y="87"/>
                        <a:pt x="49" y="88"/>
                      </a:cubicBezTo>
                      <a:cubicBezTo>
                        <a:pt x="48" y="88"/>
                        <a:pt x="48" y="88"/>
                        <a:pt x="48" y="88"/>
                      </a:cubicBezTo>
                      <a:cubicBezTo>
                        <a:pt x="49" y="88"/>
                        <a:pt x="50" y="89"/>
                        <a:pt x="51" y="89"/>
                      </a:cubicBezTo>
                      <a:cubicBezTo>
                        <a:pt x="51" y="89"/>
                        <a:pt x="51" y="89"/>
                        <a:pt x="51" y="89"/>
                      </a:cubicBezTo>
                      <a:cubicBezTo>
                        <a:pt x="51" y="89"/>
                        <a:pt x="51" y="89"/>
                        <a:pt x="51" y="89"/>
                      </a:cubicBezTo>
                      <a:cubicBezTo>
                        <a:pt x="52" y="89"/>
                        <a:pt x="52" y="89"/>
                        <a:pt x="53" y="89"/>
                      </a:cubicBezTo>
                      <a:cubicBezTo>
                        <a:pt x="53" y="89"/>
                        <a:pt x="53" y="89"/>
                        <a:pt x="53" y="89"/>
                      </a:cubicBezTo>
                      <a:cubicBezTo>
                        <a:pt x="53" y="89"/>
                        <a:pt x="53" y="89"/>
                        <a:pt x="53" y="89"/>
                      </a:cubicBezTo>
                      <a:cubicBezTo>
                        <a:pt x="54" y="89"/>
                        <a:pt x="54" y="89"/>
                        <a:pt x="54" y="89"/>
                      </a:cubicBezTo>
                      <a:cubicBezTo>
                        <a:pt x="54" y="88"/>
                        <a:pt x="54" y="88"/>
                        <a:pt x="54" y="88"/>
                      </a:cubicBezTo>
                      <a:cubicBezTo>
                        <a:pt x="55" y="90"/>
                        <a:pt x="55" y="90"/>
                        <a:pt x="55" y="90"/>
                      </a:cubicBezTo>
                      <a:cubicBezTo>
                        <a:pt x="55" y="88"/>
                        <a:pt x="55" y="88"/>
                        <a:pt x="55" y="88"/>
                      </a:cubicBezTo>
                      <a:cubicBezTo>
                        <a:pt x="56" y="90"/>
                        <a:pt x="56" y="90"/>
                        <a:pt x="56" y="90"/>
                      </a:cubicBezTo>
                      <a:cubicBezTo>
                        <a:pt x="56" y="88"/>
                        <a:pt x="56" y="88"/>
                        <a:pt x="56" y="88"/>
                      </a:cubicBezTo>
                      <a:cubicBezTo>
                        <a:pt x="57" y="89"/>
                        <a:pt x="57" y="89"/>
                        <a:pt x="57" y="89"/>
                      </a:cubicBezTo>
                      <a:cubicBezTo>
                        <a:pt x="57" y="88"/>
                        <a:pt x="57" y="88"/>
                        <a:pt x="57" y="88"/>
                      </a:cubicBezTo>
                      <a:cubicBezTo>
                        <a:pt x="58" y="89"/>
                        <a:pt x="58" y="89"/>
                        <a:pt x="58" y="89"/>
                      </a:cubicBezTo>
                      <a:cubicBezTo>
                        <a:pt x="58" y="88"/>
                        <a:pt x="58" y="88"/>
                        <a:pt x="58" y="88"/>
                      </a:cubicBezTo>
                      <a:cubicBezTo>
                        <a:pt x="59" y="89"/>
                        <a:pt x="59" y="89"/>
                        <a:pt x="59" y="89"/>
                      </a:cubicBezTo>
                      <a:cubicBezTo>
                        <a:pt x="59" y="88"/>
                        <a:pt x="59" y="88"/>
                        <a:pt x="59" y="88"/>
                      </a:cubicBezTo>
                      <a:cubicBezTo>
                        <a:pt x="60" y="89"/>
                        <a:pt x="60" y="89"/>
                        <a:pt x="60" y="89"/>
                      </a:cubicBezTo>
                      <a:cubicBezTo>
                        <a:pt x="60" y="88"/>
                        <a:pt x="60" y="88"/>
                        <a:pt x="60" y="88"/>
                      </a:cubicBezTo>
                      <a:cubicBezTo>
                        <a:pt x="60" y="89"/>
                        <a:pt x="60" y="89"/>
                        <a:pt x="60" y="89"/>
                      </a:cubicBezTo>
                      <a:cubicBezTo>
                        <a:pt x="61" y="89"/>
                        <a:pt x="60" y="90"/>
                        <a:pt x="59" y="90"/>
                      </a:cubicBezTo>
                      <a:cubicBezTo>
                        <a:pt x="49" y="92"/>
                        <a:pt x="49" y="92"/>
                        <a:pt x="49" y="92"/>
                      </a:cubicBezTo>
                      <a:cubicBezTo>
                        <a:pt x="48" y="92"/>
                        <a:pt x="48" y="91"/>
                        <a:pt x="47" y="90"/>
                      </a:cubicBezTo>
                      <a:cubicBezTo>
                        <a:pt x="47" y="87"/>
                        <a:pt x="47" y="85"/>
                        <a:pt x="47" y="82"/>
                      </a:cubicBezTo>
                      <a:cubicBezTo>
                        <a:pt x="48" y="77"/>
                        <a:pt x="49" y="74"/>
                        <a:pt x="50" y="72"/>
                      </a:cubicBezTo>
                      <a:cubicBezTo>
                        <a:pt x="50" y="72"/>
                        <a:pt x="51" y="72"/>
                        <a:pt x="51" y="73"/>
                      </a:cubicBezTo>
                      <a:cubicBezTo>
                        <a:pt x="50" y="73"/>
                        <a:pt x="50" y="73"/>
                        <a:pt x="50" y="73"/>
                      </a:cubicBezTo>
                      <a:lnTo>
                        <a:pt x="51" y="73"/>
                      </a:lnTo>
                      <a:close/>
                      <a:moveTo>
                        <a:pt x="53" y="73"/>
                      </a:moveTo>
                      <a:cubicBezTo>
                        <a:pt x="53" y="73"/>
                        <a:pt x="53" y="73"/>
                        <a:pt x="53" y="73"/>
                      </a:cubicBezTo>
                      <a:cubicBezTo>
                        <a:pt x="52" y="78"/>
                        <a:pt x="51" y="83"/>
                        <a:pt x="52" y="87"/>
                      </a:cubicBezTo>
                      <a:cubicBezTo>
                        <a:pt x="52" y="80"/>
                        <a:pt x="52" y="76"/>
                        <a:pt x="54" y="74"/>
                      </a:cubicBezTo>
                      <a:cubicBezTo>
                        <a:pt x="54" y="74"/>
                        <a:pt x="54" y="74"/>
                        <a:pt x="54" y="74"/>
                      </a:cubicBezTo>
                      <a:cubicBezTo>
                        <a:pt x="53" y="79"/>
                        <a:pt x="52" y="84"/>
                        <a:pt x="53" y="87"/>
                      </a:cubicBezTo>
                      <a:cubicBezTo>
                        <a:pt x="54" y="87"/>
                        <a:pt x="54" y="87"/>
                        <a:pt x="54" y="87"/>
                      </a:cubicBezTo>
                      <a:cubicBezTo>
                        <a:pt x="53" y="81"/>
                        <a:pt x="53" y="77"/>
                        <a:pt x="54" y="73"/>
                      </a:cubicBezTo>
                      <a:cubicBezTo>
                        <a:pt x="55" y="73"/>
                        <a:pt x="55" y="73"/>
                        <a:pt x="55" y="73"/>
                      </a:cubicBezTo>
                      <a:cubicBezTo>
                        <a:pt x="54" y="79"/>
                        <a:pt x="54" y="83"/>
                        <a:pt x="54" y="87"/>
                      </a:cubicBezTo>
                      <a:cubicBezTo>
                        <a:pt x="55" y="86"/>
                        <a:pt x="55" y="86"/>
                        <a:pt x="55" y="86"/>
                      </a:cubicBezTo>
                      <a:cubicBezTo>
                        <a:pt x="54" y="81"/>
                        <a:pt x="54" y="77"/>
                        <a:pt x="55" y="74"/>
                      </a:cubicBezTo>
                      <a:cubicBezTo>
                        <a:pt x="55" y="74"/>
                        <a:pt x="55" y="74"/>
                        <a:pt x="55" y="74"/>
                      </a:cubicBezTo>
                      <a:cubicBezTo>
                        <a:pt x="55" y="79"/>
                        <a:pt x="55" y="83"/>
                        <a:pt x="55" y="86"/>
                      </a:cubicBezTo>
                      <a:cubicBezTo>
                        <a:pt x="56" y="86"/>
                        <a:pt x="56" y="86"/>
                        <a:pt x="56" y="86"/>
                      </a:cubicBezTo>
                      <a:cubicBezTo>
                        <a:pt x="55" y="81"/>
                        <a:pt x="55" y="77"/>
                        <a:pt x="56" y="74"/>
                      </a:cubicBezTo>
                      <a:cubicBezTo>
                        <a:pt x="56" y="74"/>
                        <a:pt x="56" y="74"/>
                        <a:pt x="56" y="74"/>
                      </a:cubicBezTo>
                      <a:cubicBezTo>
                        <a:pt x="56" y="78"/>
                        <a:pt x="56" y="82"/>
                        <a:pt x="56" y="86"/>
                      </a:cubicBezTo>
                      <a:cubicBezTo>
                        <a:pt x="57" y="86"/>
                        <a:pt x="57" y="86"/>
                        <a:pt x="57" y="86"/>
                      </a:cubicBezTo>
                      <a:cubicBezTo>
                        <a:pt x="56" y="81"/>
                        <a:pt x="56" y="77"/>
                        <a:pt x="57" y="74"/>
                      </a:cubicBezTo>
                      <a:cubicBezTo>
                        <a:pt x="57" y="74"/>
                        <a:pt x="57" y="74"/>
                        <a:pt x="57" y="74"/>
                      </a:cubicBezTo>
                      <a:cubicBezTo>
                        <a:pt x="57" y="77"/>
                        <a:pt x="57" y="82"/>
                        <a:pt x="57" y="86"/>
                      </a:cubicBezTo>
                      <a:cubicBezTo>
                        <a:pt x="58" y="86"/>
                        <a:pt x="58" y="86"/>
                        <a:pt x="58" y="86"/>
                      </a:cubicBezTo>
                      <a:cubicBezTo>
                        <a:pt x="57" y="81"/>
                        <a:pt x="57" y="77"/>
                        <a:pt x="58" y="73"/>
                      </a:cubicBezTo>
                      <a:cubicBezTo>
                        <a:pt x="58" y="74"/>
                        <a:pt x="58" y="74"/>
                        <a:pt x="58" y="74"/>
                      </a:cubicBezTo>
                      <a:cubicBezTo>
                        <a:pt x="58" y="78"/>
                        <a:pt x="58" y="82"/>
                        <a:pt x="58" y="86"/>
                      </a:cubicBezTo>
                      <a:cubicBezTo>
                        <a:pt x="58" y="86"/>
                        <a:pt x="58" y="86"/>
                        <a:pt x="58" y="86"/>
                      </a:cubicBezTo>
                      <a:cubicBezTo>
                        <a:pt x="58" y="80"/>
                        <a:pt x="58" y="76"/>
                        <a:pt x="59" y="74"/>
                      </a:cubicBezTo>
                      <a:cubicBezTo>
                        <a:pt x="60" y="73"/>
                        <a:pt x="60" y="74"/>
                        <a:pt x="59" y="75"/>
                      </a:cubicBezTo>
                      <a:cubicBezTo>
                        <a:pt x="59" y="79"/>
                        <a:pt x="59" y="82"/>
                        <a:pt x="59" y="86"/>
                      </a:cubicBezTo>
                      <a:cubicBezTo>
                        <a:pt x="59" y="86"/>
                        <a:pt x="59" y="86"/>
                        <a:pt x="59" y="86"/>
                      </a:cubicBezTo>
                      <a:cubicBezTo>
                        <a:pt x="59" y="80"/>
                        <a:pt x="59" y="77"/>
                        <a:pt x="60" y="74"/>
                      </a:cubicBezTo>
                      <a:cubicBezTo>
                        <a:pt x="60" y="73"/>
                        <a:pt x="61" y="74"/>
                        <a:pt x="60" y="75"/>
                      </a:cubicBezTo>
                      <a:cubicBezTo>
                        <a:pt x="60" y="79"/>
                        <a:pt x="60" y="82"/>
                        <a:pt x="60" y="86"/>
                      </a:cubicBezTo>
                      <a:cubicBezTo>
                        <a:pt x="60" y="86"/>
                        <a:pt x="60" y="86"/>
                        <a:pt x="60" y="86"/>
                      </a:cubicBezTo>
                      <a:cubicBezTo>
                        <a:pt x="61" y="86"/>
                        <a:pt x="61" y="87"/>
                        <a:pt x="60" y="87"/>
                      </a:cubicBezTo>
                      <a:cubicBezTo>
                        <a:pt x="57" y="87"/>
                        <a:pt x="54" y="88"/>
                        <a:pt x="51" y="88"/>
                      </a:cubicBezTo>
                      <a:cubicBezTo>
                        <a:pt x="50" y="88"/>
                        <a:pt x="50" y="88"/>
                        <a:pt x="50" y="87"/>
                      </a:cubicBezTo>
                      <a:cubicBezTo>
                        <a:pt x="50" y="82"/>
                        <a:pt x="50" y="78"/>
                        <a:pt x="51" y="74"/>
                      </a:cubicBezTo>
                      <a:cubicBezTo>
                        <a:pt x="52" y="74"/>
                        <a:pt x="52" y="74"/>
                        <a:pt x="52" y="74"/>
                      </a:cubicBezTo>
                      <a:cubicBezTo>
                        <a:pt x="51" y="78"/>
                        <a:pt x="50" y="83"/>
                        <a:pt x="51" y="87"/>
                      </a:cubicBezTo>
                      <a:cubicBezTo>
                        <a:pt x="51" y="81"/>
                        <a:pt x="52" y="74"/>
                        <a:pt x="53" y="73"/>
                      </a:cubicBezTo>
                      <a:moveTo>
                        <a:pt x="56" y="67"/>
                      </a:moveTo>
                      <a:cubicBezTo>
                        <a:pt x="57" y="66"/>
                        <a:pt x="58" y="66"/>
                        <a:pt x="58" y="66"/>
                      </a:cubicBezTo>
                      <a:cubicBezTo>
                        <a:pt x="58" y="66"/>
                        <a:pt x="58" y="67"/>
                        <a:pt x="57" y="68"/>
                      </a:cubicBezTo>
                      <a:cubicBezTo>
                        <a:pt x="56" y="68"/>
                        <a:pt x="55" y="69"/>
                        <a:pt x="55" y="68"/>
                      </a:cubicBezTo>
                      <a:cubicBezTo>
                        <a:pt x="55" y="68"/>
                        <a:pt x="55" y="68"/>
                        <a:pt x="56" y="67"/>
                      </a:cubicBezTo>
                      <a:moveTo>
                        <a:pt x="56" y="66"/>
                      </a:moveTo>
                      <a:cubicBezTo>
                        <a:pt x="56" y="66"/>
                        <a:pt x="56" y="66"/>
                        <a:pt x="56" y="66"/>
                      </a:cubicBezTo>
                      <a:cubicBezTo>
                        <a:pt x="56" y="66"/>
                        <a:pt x="56" y="66"/>
                        <a:pt x="56" y="66"/>
                      </a:cubicBezTo>
                      <a:cubicBezTo>
                        <a:pt x="56" y="66"/>
                        <a:pt x="56" y="67"/>
                        <a:pt x="56" y="67"/>
                      </a:cubicBezTo>
                      <a:cubicBezTo>
                        <a:pt x="56" y="67"/>
                        <a:pt x="56" y="66"/>
                        <a:pt x="56" y="66"/>
                      </a:cubicBezTo>
                      <a:moveTo>
                        <a:pt x="55" y="67"/>
                      </a:move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66"/>
                        <a:pt x="55" y="66"/>
                        <a:pt x="55" y="66"/>
                      </a:cubicBezTo>
                      <a:cubicBezTo>
                        <a:pt x="55" y="66"/>
                        <a:pt x="55" y="66"/>
                        <a:pt x="55" y="67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moveTo>
                        <a:pt x="61" y="85"/>
                      </a:moveTo>
                      <a:cubicBezTo>
                        <a:pt x="60" y="85"/>
                        <a:pt x="60" y="85"/>
                        <a:pt x="60" y="85"/>
                      </a:cubicBezTo>
                      <a:cubicBezTo>
                        <a:pt x="60" y="81"/>
                        <a:pt x="60" y="77"/>
                        <a:pt x="61" y="74"/>
                      </a:cubicBezTo>
                      <a:cubicBezTo>
                        <a:pt x="61" y="74"/>
                        <a:pt x="62" y="74"/>
                        <a:pt x="62" y="74"/>
                      </a:cubicBezTo>
                      <a:cubicBezTo>
                        <a:pt x="61" y="77"/>
                        <a:pt x="61" y="81"/>
                        <a:pt x="61" y="85"/>
                      </a:cubicBezTo>
                      <a:moveTo>
                        <a:pt x="62" y="74"/>
                      </a:moveTo>
                      <a:cubicBezTo>
                        <a:pt x="62" y="74"/>
                        <a:pt x="63" y="74"/>
                        <a:pt x="63" y="74"/>
                      </a:cubicBezTo>
                      <a:cubicBezTo>
                        <a:pt x="62" y="77"/>
                        <a:pt x="62" y="80"/>
                        <a:pt x="62" y="84"/>
                      </a:cubicBezTo>
                      <a:cubicBezTo>
                        <a:pt x="61" y="83"/>
                        <a:pt x="61" y="83"/>
                        <a:pt x="61" y="83"/>
                      </a:cubicBezTo>
                      <a:cubicBezTo>
                        <a:pt x="62" y="80"/>
                        <a:pt x="62" y="78"/>
                        <a:pt x="62" y="74"/>
                      </a:cubicBezTo>
                      <a:moveTo>
                        <a:pt x="61" y="92"/>
                      </a:moveTo>
                      <a:cubicBezTo>
                        <a:pt x="62" y="93"/>
                        <a:pt x="62" y="93"/>
                        <a:pt x="62" y="93"/>
                      </a:cubicBezTo>
                      <a:cubicBezTo>
                        <a:pt x="62" y="93"/>
                        <a:pt x="62" y="94"/>
                        <a:pt x="61" y="94"/>
                      </a:cubicBezTo>
                      <a:cubicBezTo>
                        <a:pt x="60" y="93"/>
                        <a:pt x="60" y="93"/>
                        <a:pt x="60" y="93"/>
                      </a:cubicBezTo>
                      <a:cubicBezTo>
                        <a:pt x="59" y="92"/>
                        <a:pt x="60" y="91"/>
                        <a:pt x="61" y="92"/>
                      </a:cubicBezTo>
                      <a:moveTo>
                        <a:pt x="60" y="93"/>
                      </a:moveTo>
                      <a:cubicBezTo>
                        <a:pt x="62" y="95"/>
                        <a:pt x="62" y="95"/>
                        <a:pt x="62" y="95"/>
                      </a:cubicBezTo>
                      <a:cubicBezTo>
                        <a:pt x="62" y="95"/>
                        <a:pt x="62" y="96"/>
                        <a:pt x="61" y="96"/>
                      </a:cubicBezTo>
                      <a:cubicBezTo>
                        <a:pt x="59" y="94"/>
                        <a:pt x="59" y="94"/>
                        <a:pt x="59" y="94"/>
                      </a:cubicBezTo>
                      <a:cubicBezTo>
                        <a:pt x="58" y="94"/>
                        <a:pt x="59" y="93"/>
                        <a:pt x="60" y="93"/>
                      </a:cubicBezTo>
                      <a:moveTo>
                        <a:pt x="63" y="76"/>
                      </a:moveTo>
                      <a:cubicBezTo>
                        <a:pt x="63" y="74"/>
                        <a:pt x="63" y="74"/>
                        <a:pt x="63" y="74"/>
                      </a:cubicBezTo>
                      <a:cubicBezTo>
                        <a:pt x="64" y="74"/>
                        <a:pt x="64" y="74"/>
                        <a:pt x="64" y="75"/>
                      </a:cubicBezTo>
                      <a:cubicBezTo>
                        <a:pt x="63" y="77"/>
                        <a:pt x="63" y="77"/>
                        <a:pt x="63" y="77"/>
                      </a:cubicBezTo>
                      <a:lnTo>
                        <a:pt x="63" y="76"/>
                      </a:lnTo>
                      <a:close/>
                      <a:moveTo>
                        <a:pt x="60" y="65"/>
                      </a:moveTo>
                      <a:cubicBezTo>
                        <a:pt x="60" y="66"/>
                        <a:pt x="59" y="66"/>
                        <a:pt x="59" y="66"/>
                      </a:cubicBezTo>
                      <a:cubicBezTo>
                        <a:pt x="59" y="66"/>
                        <a:pt x="59" y="65"/>
                        <a:pt x="60" y="65"/>
                      </a:cubicBezTo>
                      <a:cubicBezTo>
                        <a:pt x="60" y="64"/>
                        <a:pt x="61" y="64"/>
                        <a:pt x="61" y="64"/>
                      </a:cubicBezTo>
                      <a:cubicBezTo>
                        <a:pt x="61" y="64"/>
                        <a:pt x="61" y="65"/>
                        <a:pt x="60" y="65"/>
                      </a:cubicBezTo>
                      <a:moveTo>
                        <a:pt x="40" y="63"/>
                      </a:moveTo>
                      <a:cubicBezTo>
                        <a:pt x="39" y="63"/>
                        <a:pt x="39" y="63"/>
                        <a:pt x="39" y="62"/>
                      </a:cubicBezTo>
                      <a:cubicBezTo>
                        <a:pt x="39" y="62"/>
                        <a:pt x="39" y="62"/>
                        <a:pt x="40" y="62"/>
                      </a:cubicBezTo>
                      <a:cubicBezTo>
                        <a:pt x="40" y="62"/>
                        <a:pt x="41" y="62"/>
                        <a:pt x="41" y="62"/>
                      </a:cubicBezTo>
                      <a:cubicBezTo>
                        <a:pt x="41" y="63"/>
                        <a:pt x="40" y="63"/>
                        <a:pt x="40" y="63"/>
                      </a:cubicBezTo>
                      <a:moveTo>
                        <a:pt x="42" y="62"/>
                      </a:moveTo>
                      <a:cubicBezTo>
                        <a:pt x="42" y="63"/>
                        <a:pt x="41" y="63"/>
                        <a:pt x="41" y="63"/>
                      </a:cubicBezTo>
                      <a:cubicBezTo>
                        <a:pt x="41" y="63"/>
                        <a:pt x="41" y="62"/>
                        <a:pt x="42" y="62"/>
                      </a:cubicBezTo>
                      <a:cubicBezTo>
                        <a:pt x="42" y="62"/>
                        <a:pt x="42" y="61"/>
                        <a:pt x="42" y="61"/>
                      </a:cubicBezTo>
                      <a:cubicBezTo>
                        <a:pt x="42" y="62"/>
                        <a:pt x="42" y="62"/>
                        <a:pt x="42" y="62"/>
                      </a:cubicBezTo>
                      <a:moveTo>
                        <a:pt x="43" y="62"/>
                      </a:moveTo>
                      <a:cubicBezTo>
                        <a:pt x="43" y="63"/>
                        <a:pt x="43" y="63"/>
                        <a:pt x="43" y="63"/>
                      </a:cubicBezTo>
                      <a:cubicBezTo>
                        <a:pt x="43" y="63"/>
                        <a:pt x="43" y="62"/>
                        <a:pt x="43" y="62"/>
                      </a:cubicBezTo>
                      <a:cubicBezTo>
                        <a:pt x="43" y="61"/>
                        <a:pt x="44" y="61"/>
                        <a:pt x="44" y="61"/>
                      </a:cubicBezTo>
                      <a:cubicBezTo>
                        <a:pt x="44" y="61"/>
                        <a:pt x="44" y="62"/>
                        <a:pt x="43" y="62"/>
                      </a:cubicBezTo>
                      <a:moveTo>
                        <a:pt x="43" y="60"/>
                      </a:moveTo>
                      <a:cubicBezTo>
                        <a:pt x="43" y="58"/>
                        <a:pt x="43" y="58"/>
                        <a:pt x="43" y="58"/>
                      </a:cubicBezTo>
                      <a:cubicBezTo>
                        <a:pt x="42" y="59"/>
                        <a:pt x="42" y="60"/>
                        <a:pt x="41" y="60"/>
                      </a:cubicBezTo>
                      <a:cubicBezTo>
                        <a:pt x="42" y="59"/>
                        <a:pt x="42" y="59"/>
                        <a:pt x="41" y="58"/>
                      </a:cubicBezTo>
                      <a:cubicBezTo>
                        <a:pt x="41" y="60"/>
                        <a:pt x="40" y="60"/>
                        <a:pt x="39" y="61"/>
                      </a:cubicBezTo>
                      <a:cubicBezTo>
                        <a:pt x="39" y="59"/>
                        <a:pt x="39" y="59"/>
                        <a:pt x="39" y="59"/>
                      </a:cubicBezTo>
                      <a:cubicBezTo>
                        <a:pt x="38" y="60"/>
                        <a:pt x="38" y="60"/>
                        <a:pt x="37" y="60"/>
                      </a:cubicBezTo>
                      <a:cubicBezTo>
                        <a:pt x="38" y="59"/>
                        <a:pt x="38" y="59"/>
                        <a:pt x="38" y="59"/>
                      </a:cubicBezTo>
                      <a:cubicBezTo>
                        <a:pt x="36" y="60"/>
                        <a:pt x="36" y="60"/>
                        <a:pt x="36" y="60"/>
                      </a:cubicBezTo>
                      <a:cubicBezTo>
                        <a:pt x="37" y="59"/>
                        <a:pt x="37" y="59"/>
                        <a:pt x="37" y="59"/>
                      </a:cubicBezTo>
                      <a:cubicBezTo>
                        <a:pt x="35" y="59"/>
                        <a:pt x="35" y="59"/>
                        <a:pt x="35" y="59"/>
                      </a:cubicBezTo>
                      <a:cubicBezTo>
                        <a:pt x="36" y="58"/>
                        <a:pt x="36" y="58"/>
                        <a:pt x="36" y="58"/>
                      </a:cubicBezTo>
                      <a:cubicBezTo>
                        <a:pt x="34" y="59"/>
                        <a:pt x="34" y="59"/>
                        <a:pt x="34" y="59"/>
                      </a:cubicBez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33" y="58"/>
                        <a:pt x="33" y="58"/>
                        <a:pt x="33" y="58"/>
                      </a:cubicBezTo>
                      <a:cubicBezTo>
                        <a:pt x="33" y="57"/>
                        <a:pt x="33" y="57"/>
                        <a:pt x="33" y="57"/>
                      </a:cubicBezTo>
                      <a:cubicBezTo>
                        <a:pt x="32" y="58"/>
                        <a:pt x="32" y="58"/>
                        <a:pt x="32" y="58"/>
                      </a:cubicBezTo>
                      <a:cubicBezTo>
                        <a:pt x="32" y="57"/>
                        <a:pt x="32" y="57"/>
                        <a:pt x="32" y="57"/>
                      </a:cubicBezTo>
                      <a:cubicBezTo>
                        <a:pt x="30" y="58"/>
                        <a:pt x="30" y="58"/>
                        <a:pt x="30" y="58"/>
                      </a:cubicBezTo>
                      <a:cubicBezTo>
                        <a:pt x="31" y="57"/>
                        <a:pt x="31" y="57"/>
                        <a:pt x="31" y="57"/>
                      </a:cubicBezTo>
                      <a:cubicBezTo>
                        <a:pt x="30" y="57"/>
                        <a:pt x="30" y="57"/>
                        <a:pt x="30" y="57"/>
                      </a:cubicBezTo>
                      <a:cubicBezTo>
                        <a:pt x="29" y="57"/>
                        <a:pt x="29" y="57"/>
                        <a:pt x="29" y="57"/>
                      </a:cubicBezTo>
                      <a:cubicBezTo>
                        <a:pt x="28" y="57"/>
                        <a:pt x="28" y="57"/>
                        <a:pt x="28" y="57"/>
                      </a:cubicBezTo>
                      <a:cubicBezTo>
                        <a:pt x="28" y="56"/>
                        <a:pt x="28" y="56"/>
                        <a:pt x="28" y="56"/>
                      </a:cubicBezTo>
                      <a:cubicBezTo>
                        <a:pt x="27" y="57"/>
                        <a:pt x="27" y="57"/>
                        <a:pt x="27" y="57"/>
                      </a:cubicBezTo>
                      <a:cubicBezTo>
                        <a:pt x="27" y="57"/>
                        <a:pt x="27" y="57"/>
                        <a:pt x="27" y="57"/>
                      </a:cubicBezTo>
                      <a:cubicBezTo>
                        <a:pt x="26" y="57"/>
                        <a:pt x="26" y="58"/>
                        <a:pt x="25" y="57"/>
                      </a:cubicBezTo>
                      <a:cubicBezTo>
                        <a:pt x="25" y="57"/>
                        <a:pt x="25" y="57"/>
                        <a:pt x="25" y="57"/>
                      </a:cubicBezTo>
                      <a:cubicBezTo>
                        <a:pt x="25" y="57"/>
                        <a:pt x="24" y="58"/>
                        <a:pt x="24" y="58"/>
                      </a:cubicBezTo>
                      <a:cubicBezTo>
                        <a:pt x="24" y="57"/>
                        <a:pt x="24" y="57"/>
                        <a:pt x="24" y="57"/>
                      </a:cubicBezTo>
                      <a:cubicBezTo>
                        <a:pt x="23" y="57"/>
                        <a:pt x="23" y="58"/>
                        <a:pt x="22" y="58"/>
                      </a:cubicBezTo>
                      <a:cubicBezTo>
                        <a:pt x="22" y="57"/>
                        <a:pt x="22" y="57"/>
                        <a:pt x="22" y="57"/>
                      </a:cubicBezTo>
                      <a:cubicBezTo>
                        <a:pt x="22" y="57"/>
                        <a:pt x="21" y="58"/>
                        <a:pt x="21" y="58"/>
                      </a:cubicBezTo>
                      <a:cubicBezTo>
                        <a:pt x="21" y="57"/>
                        <a:pt x="21" y="57"/>
                        <a:pt x="21" y="57"/>
                      </a:cubicBezTo>
                      <a:cubicBezTo>
                        <a:pt x="20" y="58"/>
                        <a:pt x="19" y="59"/>
                        <a:pt x="19" y="58"/>
                      </a:cubicBezTo>
                      <a:cubicBezTo>
                        <a:pt x="19" y="57"/>
                        <a:pt x="19" y="57"/>
                        <a:pt x="19" y="57"/>
                      </a:cubicBezTo>
                      <a:cubicBezTo>
                        <a:pt x="19" y="57"/>
                        <a:pt x="19" y="58"/>
                        <a:pt x="18" y="58"/>
                      </a:cubicBezTo>
                      <a:cubicBezTo>
                        <a:pt x="19" y="57"/>
                        <a:pt x="19" y="57"/>
                        <a:pt x="19" y="57"/>
                      </a:cubicBezTo>
                      <a:cubicBezTo>
                        <a:pt x="19" y="56"/>
                        <a:pt x="21" y="55"/>
                        <a:pt x="23" y="55"/>
                      </a:cubicBezTo>
                      <a:cubicBezTo>
                        <a:pt x="26" y="55"/>
                        <a:pt x="30" y="56"/>
                        <a:pt x="34" y="57"/>
                      </a:cubicBezTo>
                      <a:cubicBezTo>
                        <a:pt x="40" y="58"/>
                        <a:pt x="44" y="58"/>
                        <a:pt x="47" y="56"/>
                      </a:cubicBezTo>
                      <a:cubicBezTo>
                        <a:pt x="48" y="55"/>
                        <a:pt x="48" y="56"/>
                        <a:pt x="47" y="57"/>
                      </a:cubicBezTo>
                      <a:cubicBezTo>
                        <a:pt x="47" y="58"/>
                        <a:pt x="46" y="58"/>
                        <a:pt x="46" y="58"/>
                      </a:cubicBezTo>
                      <a:cubicBezTo>
                        <a:pt x="45" y="59"/>
                        <a:pt x="45" y="59"/>
                        <a:pt x="44" y="60"/>
                      </a:cubicBezTo>
                      <a:cubicBezTo>
                        <a:pt x="44" y="58"/>
                        <a:pt x="44" y="58"/>
                        <a:pt x="44" y="58"/>
                      </a:cubicBezTo>
                      <a:cubicBezTo>
                        <a:pt x="44" y="59"/>
                        <a:pt x="43" y="60"/>
                        <a:pt x="43" y="60"/>
                      </a:cubicBezTo>
                      <a:moveTo>
                        <a:pt x="45" y="62"/>
                      </a:moveTo>
                      <a:cubicBezTo>
                        <a:pt x="45" y="62"/>
                        <a:pt x="44" y="62"/>
                        <a:pt x="44" y="62"/>
                      </a:cubicBezTo>
                      <a:cubicBezTo>
                        <a:pt x="44" y="62"/>
                        <a:pt x="44" y="62"/>
                        <a:pt x="44" y="61"/>
                      </a:cubicBezTo>
                      <a:cubicBezTo>
                        <a:pt x="45" y="60"/>
                        <a:pt x="45" y="60"/>
                        <a:pt x="46" y="60"/>
                      </a:cubicBezTo>
                      <a:cubicBezTo>
                        <a:pt x="46" y="60"/>
                        <a:pt x="45" y="61"/>
                        <a:pt x="45" y="62"/>
                      </a:cubicBezTo>
                      <a:moveTo>
                        <a:pt x="39" y="73"/>
                      </a:moveTo>
                      <a:cubicBezTo>
                        <a:pt x="41" y="72"/>
                        <a:pt x="42" y="72"/>
                        <a:pt x="44" y="72"/>
                      </a:cubicBezTo>
                      <a:cubicBezTo>
                        <a:pt x="47" y="72"/>
                        <a:pt x="47" y="72"/>
                        <a:pt x="47" y="72"/>
                      </a:cubicBezTo>
                      <a:cubicBezTo>
                        <a:pt x="48" y="72"/>
                        <a:pt x="47" y="73"/>
                        <a:pt x="46" y="73"/>
                      </a:cubicBezTo>
                      <a:cubicBezTo>
                        <a:pt x="44" y="73"/>
                        <a:pt x="44" y="73"/>
                        <a:pt x="44" y="73"/>
                      </a:cubicBezTo>
                      <a:cubicBezTo>
                        <a:pt x="43" y="73"/>
                        <a:pt x="41" y="73"/>
                        <a:pt x="39" y="74"/>
                      </a:cubicBezTo>
                      <a:cubicBezTo>
                        <a:pt x="39" y="74"/>
                        <a:pt x="39" y="74"/>
                        <a:pt x="39" y="73"/>
                      </a:cubicBezTo>
                      <a:moveTo>
                        <a:pt x="47" y="73"/>
                      </a:moveTo>
                      <a:cubicBezTo>
                        <a:pt x="47" y="74"/>
                        <a:pt x="47" y="74"/>
                        <a:pt x="46" y="74"/>
                      </a:cubicBezTo>
                      <a:cubicBezTo>
                        <a:pt x="45" y="74"/>
                        <a:pt x="44" y="74"/>
                        <a:pt x="44" y="73"/>
                      </a:cubicBezTo>
                      <a:cubicBezTo>
                        <a:pt x="44" y="73"/>
                        <a:pt x="45" y="73"/>
                        <a:pt x="46" y="73"/>
                      </a:cubicBezTo>
                      <a:cubicBezTo>
                        <a:pt x="47" y="73"/>
                        <a:pt x="47" y="73"/>
                        <a:pt x="47" y="73"/>
                      </a:cubicBezTo>
                      <a:moveTo>
                        <a:pt x="6" y="90"/>
                      </a:moveTo>
                      <a:cubicBezTo>
                        <a:pt x="7" y="89"/>
                        <a:pt x="7" y="90"/>
                        <a:pt x="7" y="91"/>
                      </a:cubicBezTo>
                      <a:cubicBezTo>
                        <a:pt x="6" y="92"/>
                        <a:pt x="5" y="93"/>
                        <a:pt x="4" y="94"/>
                      </a:cubicBezTo>
                      <a:cubicBezTo>
                        <a:pt x="5" y="92"/>
                        <a:pt x="6" y="92"/>
                        <a:pt x="6" y="90"/>
                      </a:cubicBezTo>
                      <a:moveTo>
                        <a:pt x="5" y="102"/>
                      </a:moveTo>
                      <a:cubicBezTo>
                        <a:pt x="5" y="101"/>
                        <a:pt x="4" y="100"/>
                        <a:pt x="4" y="100"/>
                      </a:cubicBezTo>
                      <a:cubicBezTo>
                        <a:pt x="5" y="99"/>
                        <a:pt x="5" y="99"/>
                        <a:pt x="5" y="100"/>
                      </a:cubicBezTo>
                      <a:cubicBezTo>
                        <a:pt x="5" y="101"/>
                        <a:pt x="5" y="101"/>
                        <a:pt x="5" y="102"/>
                      </a:cubicBezTo>
                      <a:moveTo>
                        <a:pt x="13" y="89"/>
                      </a:moveTo>
                      <a:cubicBezTo>
                        <a:pt x="13" y="90"/>
                        <a:pt x="13" y="89"/>
                        <a:pt x="13" y="90"/>
                      </a:cubicBezTo>
                      <a:cubicBezTo>
                        <a:pt x="13" y="87"/>
                        <a:pt x="14" y="84"/>
                        <a:pt x="15" y="81"/>
                      </a:cubicBezTo>
                      <a:cubicBezTo>
                        <a:pt x="16" y="78"/>
                        <a:pt x="18" y="75"/>
                        <a:pt x="21" y="73"/>
                      </a:cubicBezTo>
                      <a:cubicBezTo>
                        <a:pt x="22" y="71"/>
                        <a:pt x="23" y="71"/>
                        <a:pt x="25" y="70"/>
                      </a:cubicBezTo>
                      <a:cubicBezTo>
                        <a:pt x="25" y="70"/>
                        <a:pt x="25" y="70"/>
                        <a:pt x="25" y="70"/>
                      </a:cubicBezTo>
                      <a:cubicBezTo>
                        <a:pt x="23" y="70"/>
                        <a:pt x="22" y="71"/>
                        <a:pt x="21" y="72"/>
                      </a:cubicBezTo>
                      <a:cubicBezTo>
                        <a:pt x="19" y="74"/>
                        <a:pt x="16" y="77"/>
                        <a:pt x="15" y="80"/>
                      </a:cubicBezTo>
                      <a:cubicBezTo>
                        <a:pt x="14" y="82"/>
                        <a:pt x="13" y="85"/>
                        <a:pt x="12" y="89"/>
                      </a:cubicBezTo>
                      <a:cubicBezTo>
                        <a:pt x="12" y="91"/>
                        <a:pt x="11" y="93"/>
                        <a:pt x="11" y="94"/>
                      </a:cubicBezTo>
                      <a:cubicBezTo>
                        <a:pt x="9" y="95"/>
                        <a:pt x="9" y="94"/>
                        <a:pt x="7" y="98"/>
                      </a:cubicBezTo>
                      <a:cubicBezTo>
                        <a:pt x="7" y="99"/>
                        <a:pt x="7" y="99"/>
                        <a:pt x="7" y="99"/>
                      </a:cubicBezTo>
                      <a:cubicBezTo>
                        <a:pt x="7" y="98"/>
                        <a:pt x="7" y="97"/>
                        <a:pt x="8" y="96"/>
                      </a:cubicBezTo>
                      <a:cubicBezTo>
                        <a:pt x="8" y="95"/>
                        <a:pt x="9" y="95"/>
                        <a:pt x="9" y="94"/>
                      </a:cubicBezTo>
                      <a:cubicBezTo>
                        <a:pt x="10" y="93"/>
                        <a:pt x="11" y="91"/>
                        <a:pt x="12" y="88"/>
                      </a:cubicBezTo>
                      <a:cubicBezTo>
                        <a:pt x="12" y="86"/>
                        <a:pt x="13" y="83"/>
                        <a:pt x="13" y="82"/>
                      </a:cubicBezTo>
                      <a:cubicBezTo>
                        <a:pt x="14" y="80"/>
                        <a:pt x="15" y="79"/>
                        <a:pt x="15" y="77"/>
                      </a:cubicBezTo>
                      <a:cubicBezTo>
                        <a:pt x="18" y="74"/>
                        <a:pt x="19" y="72"/>
                        <a:pt x="24" y="69"/>
                      </a:cubicBezTo>
                      <a:cubicBezTo>
                        <a:pt x="24" y="69"/>
                        <a:pt x="24" y="69"/>
                        <a:pt x="24" y="69"/>
                      </a:cubicBezTo>
                      <a:cubicBezTo>
                        <a:pt x="20" y="71"/>
                        <a:pt x="17" y="73"/>
                        <a:pt x="14" y="79"/>
                      </a:cubicBezTo>
                      <a:cubicBezTo>
                        <a:pt x="11" y="83"/>
                        <a:pt x="12" y="88"/>
                        <a:pt x="10" y="92"/>
                      </a:cubicBezTo>
                      <a:cubicBezTo>
                        <a:pt x="9" y="93"/>
                        <a:pt x="8" y="95"/>
                        <a:pt x="7" y="96"/>
                      </a:cubicBezTo>
                      <a:cubicBezTo>
                        <a:pt x="7" y="96"/>
                        <a:pt x="7" y="96"/>
                        <a:pt x="7" y="96"/>
                      </a:cubicBezTo>
                      <a:cubicBezTo>
                        <a:pt x="7" y="95"/>
                        <a:pt x="9" y="93"/>
                        <a:pt x="10" y="92"/>
                      </a:cubicBezTo>
                      <a:cubicBezTo>
                        <a:pt x="10" y="91"/>
                        <a:pt x="10" y="89"/>
                        <a:pt x="11" y="88"/>
                      </a:cubicBezTo>
                      <a:cubicBezTo>
                        <a:pt x="12" y="80"/>
                        <a:pt x="14" y="77"/>
                        <a:pt x="17" y="73"/>
                      </a:cubicBezTo>
                      <a:cubicBezTo>
                        <a:pt x="17" y="73"/>
                        <a:pt x="17" y="73"/>
                        <a:pt x="17" y="73"/>
                      </a:cubicBezTo>
                      <a:cubicBezTo>
                        <a:pt x="10" y="81"/>
                        <a:pt x="11" y="86"/>
                        <a:pt x="9" y="91"/>
                      </a:cubicBezTo>
                      <a:cubicBezTo>
                        <a:pt x="8" y="94"/>
                        <a:pt x="7" y="93"/>
                        <a:pt x="5" y="98"/>
                      </a:cubicBezTo>
                      <a:cubicBezTo>
                        <a:pt x="5" y="97"/>
                        <a:pt x="5" y="97"/>
                        <a:pt x="5" y="96"/>
                      </a:cubicBezTo>
                      <a:cubicBezTo>
                        <a:pt x="5" y="96"/>
                        <a:pt x="6" y="95"/>
                        <a:pt x="7" y="94"/>
                      </a:cubicBezTo>
                      <a:cubicBezTo>
                        <a:pt x="8" y="92"/>
                        <a:pt x="9" y="90"/>
                        <a:pt x="10" y="86"/>
                      </a:cubicBezTo>
                      <a:cubicBezTo>
                        <a:pt x="10" y="84"/>
                        <a:pt x="10" y="83"/>
                        <a:pt x="11" y="81"/>
                      </a:cubicBezTo>
                      <a:cubicBezTo>
                        <a:pt x="11" y="80"/>
                        <a:pt x="12" y="79"/>
                        <a:pt x="12" y="78"/>
                      </a:cubicBezTo>
                      <a:cubicBezTo>
                        <a:pt x="15" y="74"/>
                        <a:pt x="17" y="71"/>
                        <a:pt x="20" y="70"/>
                      </a:cubicBezTo>
                      <a:cubicBezTo>
                        <a:pt x="20" y="69"/>
                        <a:pt x="20" y="69"/>
                        <a:pt x="20" y="69"/>
                      </a:cubicBezTo>
                      <a:cubicBezTo>
                        <a:pt x="17" y="71"/>
                        <a:pt x="14" y="74"/>
                        <a:pt x="12" y="78"/>
                      </a:cubicBezTo>
                      <a:cubicBezTo>
                        <a:pt x="11" y="80"/>
                        <a:pt x="10" y="81"/>
                        <a:pt x="10" y="84"/>
                      </a:cubicBezTo>
                      <a:cubicBezTo>
                        <a:pt x="9" y="85"/>
                        <a:pt x="9" y="88"/>
                        <a:pt x="8" y="90"/>
                      </a:cubicBezTo>
                      <a:cubicBezTo>
                        <a:pt x="8" y="92"/>
                        <a:pt x="7" y="93"/>
                        <a:pt x="6" y="94"/>
                      </a:cubicBezTo>
                      <a:cubicBezTo>
                        <a:pt x="5" y="95"/>
                        <a:pt x="5" y="96"/>
                        <a:pt x="4" y="96"/>
                      </a:cubicBezTo>
                      <a:cubicBezTo>
                        <a:pt x="5" y="95"/>
                        <a:pt x="5" y="94"/>
                        <a:pt x="7" y="92"/>
                      </a:cubicBezTo>
                      <a:cubicBezTo>
                        <a:pt x="7" y="92"/>
                        <a:pt x="7" y="91"/>
                        <a:pt x="8" y="91"/>
                      </a:cubicBezTo>
                      <a:cubicBezTo>
                        <a:pt x="8" y="85"/>
                        <a:pt x="10" y="80"/>
                        <a:pt x="13" y="75"/>
                      </a:cubicBezTo>
                      <a:cubicBezTo>
                        <a:pt x="12" y="76"/>
                        <a:pt x="11" y="77"/>
                        <a:pt x="10" y="79"/>
                      </a:cubicBezTo>
                      <a:cubicBezTo>
                        <a:pt x="11" y="73"/>
                        <a:pt x="14" y="67"/>
                        <a:pt x="21" y="66"/>
                      </a:cubicBezTo>
                      <a:cubicBezTo>
                        <a:pt x="24" y="65"/>
                        <a:pt x="28" y="67"/>
                        <a:pt x="33" y="71"/>
                      </a:cubicBezTo>
                      <a:cubicBezTo>
                        <a:pt x="29" y="72"/>
                        <a:pt x="26" y="72"/>
                        <a:pt x="24" y="74"/>
                      </a:cubicBezTo>
                      <a:cubicBezTo>
                        <a:pt x="24" y="73"/>
                        <a:pt x="24" y="73"/>
                        <a:pt x="24" y="73"/>
                      </a:cubicBezTo>
                      <a:cubicBezTo>
                        <a:pt x="25" y="72"/>
                        <a:pt x="26" y="72"/>
                        <a:pt x="28" y="71"/>
                      </a:cubicBezTo>
                      <a:cubicBezTo>
                        <a:pt x="28" y="71"/>
                        <a:pt x="28" y="71"/>
                        <a:pt x="28" y="71"/>
                      </a:cubicBezTo>
                      <a:cubicBezTo>
                        <a:pt x="25" y="72"/>
                        <a:pt x="23" y="73"/>
                        <a:pt x="20" y="76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22" y="73"/>
                        <a:pt x="25" y="71"/>
                        <a:pt x="28" y="70"/>
                      </a:cubicBezTo>
                      <a:cubicBezTo>
                        <a:pt x="26" y="70"/>
                        <a:pt x="26" y="70"/>
                        <a:pt x="26" y="70"/>
                      </a:cubicBezTo>
                      <a:cubicBezTo>
                        <a:pt x="24" y="71"/>
                        <a:pt x="22" y="72"/>
                        <a:pt x="20" y="74"/>
                      </a:cubicBezTo>
                      <a:cubicBezTo>
                        <a:pt x="17" y="77"/>
                        <a:pt x="15" y="82"/>
                        <a:pt x="13" y="89"/>
                      </a:cubicBezTo>
                      <a:moveTo>
                        <a:pt x="27" y="94"/>
                      </a:moveTo>
                      <a:cubicBezTo>
                        <a:pt x="27" y="98"/>
                        <a:pt x="27" y="101"/>
                        <a:pt x="25" y="104"/>
                      </a:cubicBezTo>
                      <a:cubicBezTo>
                        <a:pt x="22" y="107"/>
                        <a:pt x="20" y="106"/>
                        <a:pt x="20" y="109"/>
                      </a:cubicBezTo>
                      <a:cubicBezTo>
                        <a:pt x="19" y="111"/>
                        <a:pt x="19" y="114"/>
                        <a:pt x="18" y="115"/>
                      </a:cubicBezTo>
                      <a:cubicBezTo>
                        <a:pt x="16" y="114"/>
                        <a:pt x="16" y="112"/>
                        <a:pt x="18" y="108"/>
                      </a:cubicBezTo>
                      <a:cubicBezTo>
                        <a:pt x="22" y="100"/>
                        <a:pt x="21" y="94"/>
                        <a:pt x="16" y="88"/>
                      </a:cubicBezTo>
                      <a:cubicBezTo>
                        <a:pt x="19" y="78"/>
                        <a:pt x="24" y="72"/>
                        <a:pt x="31" y="74"/>
                      </a:cubicBezTo>
                      <a:cubicBezTo>
                        <a:pt x="28" y="77"/>
                        <a:pt x="26" y="83"/>
                        <a:pt x="27" y="94"/>
                      </a:cubicBezTo>
                      <a:moveTo>
                        <a:pt x="17" y="101"/>
                      </a:moveTo>
                      <a:cubicBezTo>
                        <a:pt x="18" y="101"/>
                        <a:pt x="18" y="101"/>
                        <a:pt x="19" y="101"/>
                      </a:cubicBezTo>
                      <a:cubicBezTo>
                        <a:pt x="18" y="101"/>
                        <a:pt x="17" y="101"/>
                        <a:pt x="16" y="101"/>
                      </a:cubicBezTo>
                      <a:lnTo>
                        <a:pt x="17" y="101"/>
                      </a:lnTo>
                      <a:close/>
                      <a:moveTo>
                        <a:pt x="17" y="100"/>
                      </a:moveTo>
                      <a:cubicBezTo>
                        <a:pt x="18" y="100"/>
                        <a:pt x="18" y="100"/>
                        <a:pt x="18" y="100"/>
                      </a:cubicBezTo>
                      <a:cubicBezTo>
                        <a:pt x="18" y="100"/>
                        <a:pt x="19" y="100"/>
                        <a:pt x="19" y="100"/>
                      </a:cubicBezTo>
                      <a:cubicBezTo>
                        <a:pt x="19" y="100"/>
                        <a:pt x="18" y="100"/>
                        <a:pt x="17" y="100"/>
                      </a:cubicBezTo>
                      <a:moveTo>
                        <a:pt x="18" y="103"/>
                      </a:moveTo>
                      <a:cubicBezTo>
                        <a:pt x="18" y="103"/>
                        <a:pt x="17" y="103"/>
                        <a:pt x="17" y="103"/>
                      </a:cubicBezTo>
                      <a:cubicBezTo>
                        <a:pt x="17" y="103"/>
                        <a:pt x="17" y="103"/>
                        <a:pt x="17" y="103"/>
                      </a:cubicBezTo>
                      <a:cubicBezTo>
                        <a:pt x="17" y="103"/>
                        <a:pt x="18" y="103"/>
                        <a:pt x="18" y="103"/>
                      </a:cubicBezTo>
                      <a:moveTo>
                        <a:pt x="17" y="104"/>
                      </a:moveTo>
                      <a:cubicBezTo>
                        <a:pt x="17" y="104"/>
                        <a:pt x="18" y="104"/>
                        <a:pt x="18" y="104"/>
                      </a:cubicBezTo>
                      <a:cubicBezTo>
                        <a:pt x="18" y="104"/>
                        <a:pt x="17" y="104"/>
                        <a:pt x="16" y="104"/>
                      </a:cubicBezTo>
                      <a:lnTo>
                        <a:pt x="17" y="104"/>
                      </a:lnTo>
                      <a:close/>
                      <a:moveTo>
                        <a:pt x="29" y="73"/>
                      </a:moveTo>
                      <a:cubicBezTo>
                        <a:pt x="32" y="72"/>
                        <a:pt x="32" y="72"/>
                        <a:pt x="32" y="72"/>
                      </a:cubicBezTo>
                      <a:cubicBezTo>
                        <a:pt x="32" y="73"/>
                        <a:pt x="32" y="73"/>
                        <a:pt x="32" y="73"/>
                      </a:cubicBezTo>
                      <a:lnTo>
                        <a:pt x="29" y="73"/>
                      </a:lnTo>
                      <a:close/>
                      <a:moveTo>
                        <a:pt x="14" y="108"/>
                      </a:moveTo>
                      <a:cubicBezTo>
                        <a:pt x="14" y="108"/>
                        <a:pt x="14" y="108"/>
                        <a:pt x="15" y="108"/>
                      </a:cubicBezTo>
                      <a:cubicBezTo>
                        <a:pt x="15" y="108"/>
                        <a:pt x="14" y="109"/>
                        <a:pt x="13" y="109"/>
                      </a:cubicBezTo>
                      <a:lnTo>
                        <a:pt x="14" y="108"/>
                      </a:lnTo>
                      <a:close/>
                      <a:moveTo>
                        <a:pt x="13" y="110"/>
                      </a:moveTo>
                      <a:cubicBezTo>
                        <a:pt x="14" y="110"/>
                        <a:pt x="14" y="110"/>
                        <a:pt x="15" y="110"/>
                      </a:cubicBezTo>
                      <a:cubicBezTo>
                        <a:pt x="15" y="110"/>
                        <a:pt x="14" y="111"/>
                        <a:pt x="12" y="111"/>
                      </a:cubicBezTo>
                      <a:lnTo>
                        <a:pt x="13" y="110"/>
                      </a:lnTo>
                      <a:close/>
                      <a:moveTo>
                        <a:pt x="13" y="111"/>
                      </a:moveTo>
                      <a:cubicBezTo>
                        <a:pt x="14" y="111"/>
                        <a:pt x="15" y="111"/>
                        <a:pt x="15" y="111"/>
                      </a:cubicBezTo>
                      <a:cubicBezTo>
                        <a:pt x="15" y="112"/>
                        <a:pt x="14" y="112"/>
                        <a:pt x="12" y="112"/>
                      </a:cubicBezTo>
                      <a:lnTo>
                        <a:pt x="13" y="111"/>
                      </a:lnTo>
                      <a:close/>
                      <a:moveTo>
                        <a:pt x="14" y="112"/>
                      </a:moveTo>
                      <a:cubicBezTo>
                        <a:pt x="14" y="112"/>
                        <a:pt x="15" y="112"/>
                        <a:pt x="15" y="112"/>
                      </a:cubicBezTo>
                      <a:cubicBezTo>
                        <a:pt x="15" y="113"/>
                        <a:pt x="14" y="113"/>
                        <a:pt x="13" y="113"/>
                      </a:cubicBezTo>
                      <a:lnTo>
                        <a:pt x="14" y="112"/>
                      </a:lnTo>
                      <a:close/>
                      <a:moveTo>
                        <a:pt x="13" y="114"/>
                      </a:moveTo>
                      <a:cubicBezTo>
                        <a:pt x="14" y="113"/>
                        <a:pt x="14" y="113"/>
                        <a:pt x="14" y="113"/>
                      </a:cubicBezTo>
                      <a:cubicBezTo>
                        <a:pt x="14" y="113"/>
                        <a:pt x="15" y="113"/>
                        <a:pt x="15" y="113"/>
                      </a:cubicBezTo>
                      <a:cubicBezTo>
                        <a:pt x="15" y="114"/>
                        <a:pt x="14" y="114"/>
                        <a:pt x="13" y="114"/>
                      </a:cubicBezTo>
                      <a:moveTo>
                        <a:pt x="14" y="116"/>
                      </a:moveTo>
                      <a:cubicBezTo>
                        <a:pt x="14" y="116"/>
                        <a:pt x="15" y="116"/>
                        <a:pt x="15" y="116"/>
                      </a:cubicBezTo>
                      <a:cubicBezTo>
                        <a:pt x="16" y="116"/>
                        <a:pt x="16" y="116"/>
                        <a:pt x="16" y="116"/>
                      </a:cubicBezTo>
                      <a:cubicBezTo>
                        <a:pt x="16" y="116"/>
                        <a:pt x="15" y="117"/>
                        <a:pt x="14" y="116"/>
                      </a:cubicBezTo>
                      <a:moveTo>
                        <a:pt x="14" y="118"/>
                      </a:moveTo>
                      <a:cubicBezTo>
                        <a:pt x="15" y="117"/>
                        <a:pt x="15" y="117"/>
                        <a:pt x="16" y="116"/>
                      </a:cubicBezTo>
                      <a:cubicBezTo>
                        <a:pt x="17" y="116"/>
                        <a:pt x="17" y="116"/>
                        <a:pt x="17" y="116"/>
                      </a:cubicBezTo>
                      <a:cubicBezTo>
                        <a:pt x="16" y="117"/>
                        <a:pt x="15" y="118"/>
                        <a:pt x="14" y="118"/>
                      </a:cubicBezTo>
                      <a:moveTo>
                        <a:pt x="15" y="118"/>
                      </a:moveTo>
                      <a:cubicBezTo>
                        <a:pt x="16" y="118"/>
                        <a:pt x="16" y="118"/>
                        <a:pt x="16" y="118"/>
                      </a:cubicBezTo>
                      <a:cubicBezTo>
                        <a:pt x="16" y="118"/>
                        <a:pt x="16" y="118"/>
                        <a:pt x="17" y="118"/>
                      </a:cubicBezTo>
                      <a:cubicBezTo>
                        <a:pt x="17" y="118"/>
                        <a:pt x="16" y="118"/>
                        <a:pt x="15" y="118"/>
                      </a:cubicBezTo>
                      <a:moveTo>
                        <a:pt x="19" y="137"/>
                      </a:moveTo>
                      <a:cubicBezTo>
                        <a:pt x="19" y="137"/>
                        <a:pt x="19" y="137"/>
                        <a:pt x="18" y="136"/>
                      </a:cubicBezTo>
                      <a:cubicBezTo>
                        <a:pt x="17" y="136"/>
                        <a:pt x="17" y="134"/>
                        <a:pt x="18" y="134"/>
                      </a:cubicBezTo>
                      <a:cubicBezTo>
                        <a:pt x="18" y="133"/>
                        <a:pt x="19" y="133"/>
                        <a:pt x="19" y="134"/>
                      </a:cubicBezTo>
                      <a:cubicBezTo>
                        <a:pt x="19" y="134"/>
                        <a:pt x="19" y="134"/>
                        <a:pt x="19" y="134"/>
                      </a:cubicBezTo>
                      <a:cubicBezTo>
                        <a:pt x="19" y="135"/>
                        <a:pt x="20" y="135"/>
                        <a:pt x="20" y="136"/>
                      </a:cubicBezTo>
                      <a:cubicBezTo>
                        <a:pt x="19" y="135"/>
                        <a:pt x="19" y="135"/>
                        <a:pt x="19" y="135"/>
                      </a:cubicBezTo>
                      <a:cubicBezTo>
                        <a:pt x="20" y="136"/>
                        <a:pt x="20" y="136"/>
                        <a:pt x="20" y="137"/>
                      </a:cubicBezTo>
                      <a:cubicBezTo>
                        <a:pt x="19" y="136"/>
                        <a:pt x="19" y="136"/>
                        <a:pt x="19" y="136"/>
                      </a:cubicBezTo>
                      <a:lnTo>
                        <a:pt x="19" y="137"/>
                      </a:lnTo>
                      <a:close/>
                      <a:moveTo>
                        <a:pt x="21" y="136"/>
                      </a:moveTo>
                      <a:cubicBezTo>
                        <a:pt x="21" y="136"/>
                        <a:pt x="20" y="135"/>
                        <a:pt x="20" y="135"/>
                      </a:cubicBezTo>
                      <a:cubicBezTo>
                        <a:pt x="20" y="135"/>
                        <a:pt x="20" y="134"/>
                        <a:pt x="21" y="134"/>
                      </a:cubicBezTo>
                      <a:cubicBezTo>
                        <a:pt x="21" y="134"/>
                        <a:pt x="21" y="134"/>
                        <a:pt x="21" y="135"/>
                      </a:cubicBezTo>
                      <a:cubicBezTo>
                        <a:pt x="21" y="135"/>
                        <a:pt x="21" y="136"/>
                        <a:pt x="21" y="136"/>
                      </a:cubicBezTo>
                      <a:moveTo>
                        <a:pt x="20" y="131"/>
                      </a:moveTo>
                      <a:cubicBezTo>
                        <a:pt x="22" y="133"/>
                        <a:pt x="21" y="133"/>
                        <a:pt x="19" y="133"/>
                      </a:cubicBezTo>
                      <a:cubicBezTo>
                        <a:pt x="19" y="133"/>
                        <a:pt x="18" y="132"/>
                        <a:pt x="18" y="131"/>
                      </a:cubicBezTo>
                      <a:cubicBezTo>
                        <a:pt x="17" y="128"/>
                        <a:pt x="17" y="128"/>
                        <a:pt x="17" y="128"/>
                      </a:cubicBezTo>
                      <a:cubicBezTo>
                        <a:pt x="18" y="128"/>
                        <a:pt x="19" y="128"/>
                        <a:pt x="19" y="129"/>
                      </a:cubicBezTo>
                      <a:cubicBezTo>
                        <a:pt x="20" y="130"/>
                        <a:pt x="20" y="131"/>
                        <a:pt x="20" y="131"/>
                      </a:cubicBezTo>
                      <a:moveTo>
                        <a:pt x="19" y="118"/>
                      </a:moveTo>
                      <a:cubicBezTo>
                        <a:pt x="19" y="120"/>
                        <a:pt x="18" y="121"/>
                        <a:pt x="17" y="123"/>
                      </a:cubicBezTo>
                      <a:cubicBezTo>
                        <a:pt x="18" y="122"/>
                        <a:pt x="19" y="121"/>
                        <a:pt x="19" y="119"/>
                      </a:cubicBezTo>
                      <a:cubicBezTo>
                        <a:pt x="19" y="118"/>
                        <a:pt x="20" y="119"/>
                        <a:pt x="20" y="120"/>
                      </a:cubicBezTo>
                      <a:cubicBezTo>
                        <a:pt x="19" y="121"/>
                        <a:pt x="19" y="121"/>
                        <a:pt x="19" y="121"/>
                      </a:cubicBezTo>
                      <a:cubicBezTo>
                        <a:pt x="19" y="121"/>
                        <a:pt x="19" y="121"/>
                        <a:pt x="19" y="121"/>
                      </a:cubicBezTo>
                      <a:cubicBezTo>
                        <a:pt x="19" y="121"/>
                        <a:pt x="19" y="121"/>
                        <a:pt x="19" y="121"/>
                      </a:cubicBezTo>
                      <a:cubicBezTo>
                        <a:pt x="19" y="123"/>
                        <a:pt x="19" y="123"/>
                        <a:pt x="19" y="123"/>
                      </a:cubicBezTo>
                      <a:cubicBezTo>
                        <a:pt x="18" y="123"/>
                        <a:pt x="18" y="123"/>
                        <a:pt x="18" y="123"/>
                      </a:cubicBezTo>
                      <a:cubicBezTo>
                        <a:pt x="19" y="124"/>
                        <a:pt x="18" y="125"/>
                        <a:pt x="16" y="125"/>
                      </a:cubicBezTo>
                      <a:cubicBezTo>
                        <a:pt x="16" y="126"/>
                        <a:pt x="14" y="125"/>
                        <a:pt x="15" y="124"/>
                      </a:cubicBezTo>
                      <a:cubicBezTo>
                        <a:pt x="17" y="120"/>
                        <a:pt x="20" y="116"/>
                        <a:pt x="20" y="110"/>
                      </a:cubicBezTo>
                      <a:cubicBezTo>
                        <a:pt x="21" y="108"/>
                        <a:pt x="22" y="107"/>
                        <a:pt x="23" y="106"/>
                      </a:cubicBezTo>
                      <a:cubicBezTo>
                        <a:pt x="27" y="104"/>
                        <a:pt x="28" y="101"/>
                        <a:pt x="28" y="98"/>
                      </a:cubicBezTo>
                      <a:cubicBezTo>
                        <a:pt x="27" y="82"/>
                        <a:pt x="31" y="75"/>
                        <a:pt x="38" y="72"/>
                      </a:cubicBezTo>
                      <a:cubicBezTo>
                        <a:pt x="38" y="73"/>
                        <a:pt x="38" y="73"/>
                        <a:pt x="38" y="73"/>
                      </a:cubicBezTo>
                      <a:cubicBezTo>
                        <a:pt x="32" y="77"/>
                        <a:pt x="29" y="84"/>
                        <a:pt x="29" y="93"/>
                      </a:cubicBezTo>
                      <a:cubicBezTo>
                        <a:pt x="29" y="95"/>
                        <a:pt x="29" y="98"/>
                        <a:pt x="29" y="100"/>
                      </a:cubicBezTo>
                      <a:cubicBezTo>
                        <a:pt x="30" y="100"/>
                        <a:pt x="30" y="100"/>
                        <a:pt x="30" y="100"/>
                      </a:cubicBezTo>
                      <a:cubicBezTo>
                        <a:pt x="30" y="94"/>
                        <a:pt x="30" y="89"/>
                        <a:pt x="31" y="86"/>
                      </a:cubicBezTo>
                      <a:cubicBezTo>
                        <a:pt x="31" y="82"/>
                        <a:pt x="32" y="80"/>
                        <a:pt x="34" y="78"/>
                      </a:cubicBezTo>
                      <a:cubicBezTo>
                        <a:pt x="34" y="78"/>
                        <a:pt x="34" y="77"/>
                        <a:pt x="35" y="77"/>
                      </a:cubicBezTo>
                      <a:cubicBezTo>
                        <a:pt x="35" y="76"/>
                        <a:pt x="36" y="76"/>
                        <a:pt x="36" y="75"/>
                      </a:cubicBezTo>
                      <a:cubicBezTo>
                        <a:pt x="36" y="76"/>
                        <a:pt x="36" y="76"/>
                        <a:pt x="36" y="76"/>
                      </a:cubicBezTo>
                      <a:cubicBezTo>
                        <a:pt x="34" y="78"/>
                        <a:pt x="32" y="81"/>
                        <a:pt x="31" y="85"/>
                      </a:cubicBezTo>
                      <a:cubicBezTo>
                        <a:pt x="30" y="89"/>
                        <a:pt x="30" y="94"/>
                        <a:pt x="31" y="100"/>
                      </a:cubicBezTo>
                      <a:cubicBezTo>
                        <a:pt x="31" y="100"/>
                        <a:pt x="30" y="101"/>
                        <a:pt x="30" y="101"/>
                      </a:cubicBezTo>
                      <a:cubicBezTo>
                        <a:pt x="30" y="101"/>
                        <a:pt x="30" y="101"/>
                        <a:pt x="30" y="101"/>
                      </a:cubicBezTo>
                      <a:cubicBezTo>
                        <a:pt x="31" y="100"/>
                        <a:pt x="31" y="100"/>
                        <a:pt x="31" y="98"/>
                      </a:cubicBezTo>
                      <a:cubicBezTo>
                        <a:pt x="31" y="92"/>
                        <a:pt x="31" y="86"/>
                        <a:pt x="33" y="81"/>
                      </a:cubicBezTo>
                      <a:cubicBezTo>
                        <a:pt x="35" y="78"/>
                        <a:pt x="36" y="77"/>
                        <a:pt x="40" y="74"/>
                      </a:cubicBezTo>
                      <a:cubicBezTo>
                        <a:pt x="40" y="75"/>
                        <a:pt x="40" y="75"/>
                        <a:pt x="40" y="75"/>
                      </a:cubicBezTo>
                      <a:cubicBezTo>
                        <a:pt x="36" y="77"/>
                        <a:pt x="33" y="80"/>
                        <a:pt x="32" y="90"/>
                      </a:cubicBezTo>
                      <a:cubicBezTo>
                        <a:pt x="32" y="90"/>
                        <a:pt x="32" y="90"/>
                        <a:pt x="32" y="90"/>
                      </a:cubicBezTo>
                      <a:cubicBezTo>
                        <a:pt x="33" y="83"/>
                        <a:pt x="36" y="77"/>
                        <a:pt x="41" y="75"/>
                      </a:cubicBezTo>
                      <a:cubicBezTo>
                        <a:pt x="43" y="74"/>
                        <a:pt x="45" y="74"/>
                        <a:pt x="47" y="74"/>
                      </a:cubicBezTo>
                      <a:cubicBezTo>
                        <a:pt x="47" y="75"/>
                        <a:pt x="47" y="75"/>
                        <a:pt x="47" y="75"/>
                      </a:cubicBezTo>
                      <a:cubicBezTo>
                        <a:pt x="43" y="74"/>
                        <a:pt x="40" y="75"/>
                        <a:pt x="37" y="78"/>
                      </a:cubicBezTo>
                      <a:cubicBezTo>
                        <a:pt x="38" y="78"/>
                        <a:pt x="38" y="78"/>
                        <a:pt x="38" y="78"/>
                      </a:cubicBezTo>
                      <a:cubicBezTo>
                        <a:pt x="40" y="76"/>
                        <a:pt x="43" y="74"/>
                        <a:pt x="47" y="75"/>
                      </a:cubicBezTo>
                      <a:cubicBezTo>
                        <a:pt x="47" y="76"/>
                        <a:pt x="47" y="76"/>
                        <a:pt x="47" y="76"/>
                      </a:cubicBezTo>
                      <a:cubicBezTo>
                        <a:pt x="44" y="75"/>
                        <a:pt x="42" y="76"/>
                        <a:pt x="40" y="78"/>
                      </a:cubicBezTo>
                      <a:cubicBezTo>
                        <a:pt x="40" y="78"/>
                        <a:pt x="40" y="78"/>
                        <a:pt x="40" y="78"/>
                      </a:cubicBezTo>
                      <a:cubicBezTo>
                        <a:pt x="42" y="77"/>
                        <a:pt x="44" y="76"/>
                        <a:pt x="46" y="76"/>
                      </a:cubicBezTo>
                      <a:cubicBezTo>
                        <a:pt x="47" y="76"/>
                        <a:pt x="47" y="77"/>
                        <a:pt x="47" y="78"/>
                      </a:cubicBezTo>
                      <a:cubicBezTo>
                        <a:pt x="47" y="81"/>
                        <a:pt x="47" y="81"/>
                        <a:pt x="47" y="81"/>
                      </a:cubicBezTo>
                      <a:cubicBezTo>
                        <a:pt x="47" y="85"/>
                        <a:pt x="46" y="89"/>
                        <a:pt x="46" y="92"/>
                      </a:cubicBezTo>
                      <a:cubicBezTo>
                        <a:pt x="45" y="92"/>
                        <a:pt x="45" y="92"/>
                        <a:pt x="45" y="92"/>
                      </a:cubicBezTo>
                      <a:cubicBezTo>
                        <a:pt x="46" y="86"/>
                        <a:pt x="46" y="86"/>
                        <a:pt x="46" y="86"/>
                      </a:cubicBezTo>
                      <a:cubicBezTo>
                        <a:pt x="44" y="94"/>
                        <a:pt x="44" y="94"/>
                        <a:pt x="44" y="94"/>
                      </a:cubicBezTo>
                      <a:cubicBezTo>
                        <a:pt x="44" y="95"/>
                        <a:pt x="43" y="95"/>
                        <a:pt x="43" y="94"/>
                      </a:cubicBezTo>
                      <a:cubicBezTo>
                        <a:pt x="44" y="92"/>
                        <a:pt x="44" y="90"/>
                        <a:pt x="45" y="87"/>
                      </a:cubicBezTo>
                      <a:cubicBezTo>
                        <a:pt x="44" y="87"/>
                        <a:pt x="44" y="88"/>
                        <a:pt x="44" y="88"/>
                      </a:cubicBezTo>
                      <a:cubicBezTo>
                        <a:pt x="44" y="91"/>
                        <a:pt x="43" y="94"/>
                        <a:pt x="42" y="95"/>
                      </a:cubicBezTo>
                      <a:cubicBezTo>
                        <a:pt x="43" y="93"/>
                        <a:pt x="43" y="91"/>
                        <a:pt x="43" y="89"/>
                      </a:cubicBezTo>
                      <a:cubicBezTo>
                        <a:pt x="43" y="89"/>
                        <a:pt x="43" y="89"/>
                        <a:pt x="43" y="89"/>
                      </a:cubicBezTo>
                      <a:cubicBezTo>
                        <a:pt x="42" y="95"/>
                        <a:pt x="42" y="95"/>
                        <a:pt x="42" y="95"/>
                      </a:cubicBezTo>
                      <a:cubicBezTo>
                        <a:pt x="42" y="96"/>
                        <a:pt x="41" y="96"/>
                        <a:pt x="41" y="95"/>
                      </a:cubicBezTo>
                      <a:cubicBezTo>
                        <a:pt x="42" y="92"/>
                        <a:pt x="42" y="92"/>
                        <a:pt x="42" y="92"/>
                      </a:cubicBezTo>
                      <a:cubicBezTo>
                        <a:pt x="41" y="92"/>
                        <a:pt x="41" y="92"/>
                        <a:pt x="41" y="92"/>
                      </a:cubicBezTo>
                      <a:cubicBezTo>
                        <a:pt x="40" y="97"/>
                        <a:pt x="40" y="97"/>
                        <a:pt x="40" y="97"/>
                      </a:cubicBezTo>
                      <a:cubicBezTo>
                        <a:pt x="40" y="94"/>
                        <a:pt x="40" y="94"/>
                        <a:pt x="40" y="94"/>
                      </a:cubicBezTo>
                      <a:cubicBezTo>
                        <a:pt x="39" y="97"/>
                        <a:pt x="39" y="97"/>
                        <a:pt x="39" y="97"/>
                      </a:cubicBezTo>
                      <a:cubicBezTo>
                        <a:pt x="39" y="97"/>
                        <a:pt x="39" y="97"/>
                        <a:pt x="39" y="97"/>
                      </a:cubicBezTo>
                      <a:cubicBezTo>
                        <a:pt x="39" y="94"/>
                        <a:pt x="39" y="94"/>
                        <a:pt x="39" y="94"/>
                      </a:cubicBezTo>
                      <a:cubicBezTo>
                        <a:pt x="37" y="100"/>
                        <a:pt x="37" y="100"/>
                        <a:pt x="37" y="100"/>
                      </a:cubicBezTo>
                      <a:cubicBezTo>
                        <a:pt x="37" y="100"/>
                        <a:pt x="36" y="100"/>
                        <a:pt x="37" y="99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37" y="98"/>
                        <a:pt x="36" y="100"/>
                        <a:pt x="35" y="100"/>
                      </a:cubicBezTo>
                      <a:cubicBezTo>
                        <a:pt x="35" y="101"/>
                        <a:pt x="35" y="101"/>
                        <a:pt x="35" y="101"/>
                      </a:cubicBezTo>
                      <a:cubicBezTo>
                        <a:pt x="36" y="98"/>
                        <a:pt x="37" y="97"/>
                        <a:pt x="37" y="96"/>
                      </a:cubicBezTo>
                      <a:cubicBezTo>
                        <a:pt x="36" y="98"/>
                        <a:pt x="35" y="100"/>
                        <a:pt x="34" y="101"/>
                      </a:cubicBezTo>
                      <a:cubicBezTo>
                        <a:pt x="34" y="101"/>
                        <a:pt x="34" y="100"/>
                        <a:pt x="35" y="99"/>
                      </a:cubicBezTo>
                      <a:cubicBezTo>
                        <a:pt x="35" y="97"/>
                        <a:pt x="35" y="97"/>
                        <a:pt x="35" y="97"/>
                      </a:cubicBezTo>
                      <a:cubicBezTo>
                        <a:pt x="35" y="96"/>
                        <a:pt x="35" y="96"/>
                        <a:pt x="35" y="97"/>
                      </a:cubicBezTo>
                      <a:cubicBezTo>
                        <a:pt x="34" y="99"/>
                        <a:pt x="34" y="100"/>
                        <a:pt x="33" y="101"/>
                      </a:cubicBezTo>
                      <a:cubicBezTo>
                        <a:pt x="34" y="98"/>
                        <a:pt x="34" y="98"/>
                        <a:pt x="34" y="98"/>
                      </a:cubicBezTo>
                      <a:cubicBezTo>
                        <a:pt x="34" y="97"/>
                        <a:pt x="34" y="97"/>
                        <a:pt x="34" y="97"/>
                      </a:cubicBezTo>
                      <a:cubicBezTo>
                        <a:pt x="33" y="99"/>
                        <a:pt x="32" y="101"/>
                        <a:pt x="31" y="102"/>
                      </a:cubicBezTo>
                      <a:cubicBezTo>
                        <a:pt x="32" y="102"/>
                        <a:pt x="32" y="102"/>
                        <a:pt x="32" y="102"/>
                      </a:cubicBezTo>
                      <a:cubicBezTo>
                        <a:pt x="33" y="101"/>
                        <a:pt x="36" y="102"/>
                        <a:pt x="39" y="100"/>
                      </a:cubicBezTo>
                      <a:cubicBezTo>
                        <a:pt x="39" y="100"/>
                        <a:pt x="40" y="100"/>
                        <a:pt x="40" y="100"/>
                      </a:cubicBezTo>
                      <a:cubicBezTo>
                        <a:pt x="40" y="102"/>
                        <a:pt x="40" y="102"/>
                        <a:pt x="40" y="102"/>
                      </a:cubicBezTo>
                      <a:cubicBezTo>
                        <a:pt x="39" y="101"/>
                        <a:pt x="39" y="101"/>
                        <a:pt x="39" y="101"/>
                      </a:cubicBezTo>
                      <a:cubicBezTo>
                        <a:pt x="39" y="102"/>
                        <a:pt x="38" y="103"/>
                        <a:pt x="38" y="103"/>
                      </a:cubicBezTo>
                      <a:cubicBezTo>
                        <a:pt x="38" y="102"/>
                        <a:pt x="38" y="102"/>
                        <a:pt x="38" y="102"/>
                      </a:cubicBezTo>
                      <a:cubicBezTo>
                        <a:pt x="37" y="104"/>
                        <a:pt x="36" y="105"/>
                        <a:pt x="36" y="104"/>
                      </a:cubicBezTo>
                      <a:cubicBezTo>
                        <a:pt x="36" y="103"/>
                        <a:pt x="36" y="103"/>
                        <a:pt x="36" y="103"/>
                      </a:cubicBezTo>
                      <a:cubicBezTo>
                        <a:pt x="35" y="104"/>
                        <a:pt x="35" y="105"/>
                        <a:pt x="34" y="106"/>
                      </a:cubicBezTo>
                      <a:cubicBezTo>
                        <a:pt x="34" y="106"/>
                        <a:pt x="34" y="105"/>
                        <a:pt x="34" y="104"/>
                      </a:cubicBezTo>
                      <a:cubicBezTo>
                        <a:pt x="33" y="106"/>
                        <a:pt x="33" y="106"/>
                        <a:pt x="33" y="106"/>
                      </a:cubicBezTo>
                      <a:cubicBezTo>
                        <a:pt x="33" y="106"/>
                        <a:pt x="33" y="106"/>
                        <a:pt x="33" y="104"/>
                      </a:cubicBezTo>
                      <a:cubicBezTo>
                        <a:pt x="32" y="106"/>
                        <a:pt x="32" y="107"/>
                        <a:pt x="32" y="107"/>
                      </a:cubicBezTo>
                      <a:cubicBezTo>
                        <a:pt x="31" y="106"/>
                        <a:pt x="31" y="106"/>
                        <a:pt x="31" y="105"/>
                      </a:cubicBezTo>
                      <a:cubicBezTo>
                        <a:pt x="31" y="106"/>
                        <a:pt x="31" y="106"/>
                        <a:pt x="31" y="106"/>
                      </a:cubicBezTo>
                      <a:cubicBezTo>
                        <a:pt x="31" y="107"/>
                        <a:pt x="31" y="107"/>
                        <a:pt x="30" y="107"/>
                      </a:cubicBezTo>
                      <a:cubicBezTo>
                        <a:pt x="30" y="106"/>
                        <a:pt x="30" y="105"/>
                        <a:pt x="30" y="106"/>
                      </a:cubicBezTo>
                      <a:cubicBezTo>
                        <a:pt x="29" y="108"/>
                        <a:pt x="29" y="108"/>
                        <a:pt x="29" y="108"/>
                      </a:cubicBezTo>
                      <a:cubicBezTo>
                        <a:pt x="29" y="108"/>
                        <a:pt x="29" y="107"/>
                        <a:pt x="29" y="106"/>
                      </a:cubicBezTo>
                      <a:cubicBezTo>
                        <a:pt x="28" y="107"/>
                        <a:pt x="28" y="108"/>
                        <a:pt x="28" y="109"/>
                      </a:cubicBezTo>
                      <a:cubicBezTo>
                        <a:pt x="27" y="108"/>
                        <a:pt x="27" y="108"/>
                        <a:pt x="27" y="107"/>
                      </a:cubicBezTo>
                      <a:cubicBezTo>
                        <a:pt x="27" y="108"/>
                        <a:pt x="26" y="109"/>
                        <a:pt x="26" y="109"/>
                      </a:cubicBezTo>
                      <a:cubicBezTo>
                        <a:pt x="26" y="107"/>
                        <a:pt x="26" y="107"/>
                        <a:pt x="26" y="107"/>
                      </a:cubicBezTo>
                      <a:cubicBezTo>
                        <a:pt x="26" y="108"/>
                        <a:pt x="25" y="109"/>
                        <a:pt x="25" y="109"/>
                      </a:cubicBezTo>
                      <a:cubicBezTo>
                        <a:pt x="24" y="108"/>
                        <a:pt x="24" y="108"/>
                        <a:pt x="24" y="108"/>
                      </a:cubicBezTo>
                      <a:cubicBezTo>
                        <a:pt x="24" y="109"/>
                        <a:pt x="24" y="109"/>
                        <a:pt x="24" y="109"/>
                      </a:cubicBezTo>
                      <a:cubicBezTo>
                        <a:pt x="24" y="109"/>
                        <a:pt x="23" y="109"/>
                        <a:pt x="23" y="108"/>
                      </a:cubicBezTo>
                      <a:cubicBezTo>
                        <a:pt x="23" y="110"/>
                        <a:pt x="23" y="112"/>
                        <a:pt x="21" y="113"/>
                      </a:cubicBezTo>
                      <a:cubicBezTo>
                        <a:pt x="21" y="113"/>
                        <a:pt x="21" y="115"/>
                        <a:pt x="20" y="116"/>
                      </a:cubicBezTo>
                      <a:cubicBezTo>
                        <a:pt x="22" y="113"/>
                        <a:pt x="22" y="113"/>
                        <a:pt x="22" y="113"/>
                      </a:cubicBezTo>
                      <a:cubicBezTo>
                        <a:pt x="23" y="113"/>
                        <a:pt x="23" y="113"/>
                        <a:pt x="23" y="114"/>
                      </a:cubicBezTo>
                      <a:cubicBezTo>
                        <a:pt x="20" y="118"/>
                        <a:pt x="20" y="118"/>
                        <a:pt x="20" y="118"/>
                      </a:cubicBezTo>
                      <a:cubicBezTo>
                        <a:pt x="20" y="119"/>
                        <a:pt x="20" y="118"/>
                        <a:pt x="19" y="118"/>
                      </a:cubicBezTo>
                      <a:moveTo>
                        <a:pt x="46" y="96"/>
                      </a:moveTo>
                      <a:cubicBezTo>
                        <a:pt x="46" y="97"/>
                        <a:pt x="46" y="97"/>
                        <a:pt x="46" y="97"/>
                      </a:cubicBezTo>
                      <a:cubicBezTo>
                        <a:pt x="46" y="97"/>
                        <a:pt x="45" y="97"/>
                        <a:pt x="45" y="97"/>
                      </a:cubicBezTo>
                      <a:cubicBezTo>
                        <a:pt x="46" y="96"/>
                        <a:pt x="46" y="96"/>
                        <a:pt x="46" y="96"/>
                      </a:cubicBezTo>
                      <a:cubicBezTo>
                        <a:pt x="46" y="96"/>
                        <a:pt x="46" y="96"/>
                        <a:pt x="46" y="96"/>
                      </a:cubicBezTo>
                      <a:moveTo>
                        <a:pt x="45" y="98"/>
                      </a:moveTo>
                      <a:cubicBezTo>
                        <a:pt x="45" y="98"/>
                        <a:pt x="45" y="98"/>
                        <a:pt x="45" y="98"/>
                      </a:cubicBezTo>
                      <a:cubicBezTo>
                        <a:pt x="45" y="98"/>
                        <a:pt x="45" y="98"/>
                        <a:pt x="45" y="98"/>
                      </a:cubicBezTo>
                      <a:cubicBezTo>
                        <a:pt x="45" y="97"/>
                        <a:pt x="45" y="97"/>
                        <a:pt x="45" y="97"/>
                      </a:cubicBezTo>
                      <a:cubicBezTo>
                        <a:pt x="45" y="97"/>
                        <a:pt x="45" y="97"/>
                        <a:pt x="45" y="98"/>
                      </a:cubicBezTo>
                      <a:moveTo>
                        <a:pt x="44" y="99"/>
                      </a:moveTo>
                      <a:cubicBezTo>
                        <a:pt x="45" y="99"/>
                        <a:pt x="44" y="99"/>
                        <a:pt x="44" y="99"/>
                      </a:cubicBezTo>
                      <a:cubicBezTo>
                        <a:pt x="44" y="98"/>
                        <a:pt x="44" y="98"/>
                        <a:pt x="44" y="98"/>
                      </a:cubicBezTo>
                      <a:cubicBezTo>
                        <a:pt x="44" y="97"/>
                        <a:pt x="44" y="97"/>
                        <a:pt x="44" y="98"/>
                      </a:cubicBezTo>
                      <a:lnTo>
                        <a:pt x="44" y="99"/>
                      </a:lnTo>
                      <a:close/>
                      <a:moveTo>
                        <a:pt x="43" y="99"/>
                      </a:moveTo>
                      <a:cubicBezTo>
                        <a:pt x="43" y="99"/>
                        <a:pt x="43" y="99"/>
                        <a:pt x="43" y="99"/>
                      </a:cubicBezTo>
                      <a:cubicBezTo>
                        <a:pt x="43" y="99"/>
                        <a:pt x="43" y="99"/>
                        <a:pt x="43" y="99"/>
                      </a:cubicBezTo>
                      <a:cubicBezTo>
                        <a:pt x="43" y="99"/>
                        <a:pt x="43" y="98"/>
                        <a:pt x="43" y="98"/>
                      </a:cubicBezTo>
                      <a:cubicBezTo>
                        <a:pt x="43" y="98"/>
                        <a:pt x="43" y="99"/>
                        <a:pt x="43" y="99"/>
                      </a:cubicBezTo>
                      <a:moveTo>
                        <a:pt x="42" y="99"/>
                      </a:moveTo>
                      <a:cubicBezTo>
                        <a:pt x="42" y="100"/>
                        <a:pt x="42" y="100"/>
                        <a:pt x="42" y="100"/>
                      </a:cubicBezTo>
                      <a:cubicBezTo>
                        <a:pt x="42" y="100"/>
                        <a:pt x="42" y="100"/>
                        <a:pt x="42" y="100"/>
                      </a:cubicBezTo>
                      <a:cubicBezTo>
                        <a:pt x="42" y="99"/>
                        <a:pt x="42" y="99"/>
                        <a:pt x="42" y="99"/>
                      </a:cubicBezTo>
                      <a:cubicBezTo>
                        <a:pt x="42" y="99"/>
                        <a:pt x="42" y="98"/>
                        <a:pt x="42" y="99"/>
                      </a:cubicBezTo>
                      <a:moveTo>
                        <a:pt x="41" y="100"/>
                      </a:moveTo>
                      <a:cubicBezTo>
                        <a:pt x="41" y="101"/>
                        <a:pt x="41" y="101"/>
                        <a:pt x="41" y="100"/>
                      </a:cubicBezTo>
                      <a:cubicBezTo>
                        <a:pt x="41" y="100"/>
                        <a:pt x="41" y="100"/>
                        <a:pt x="41" y="100"/>
                      </a:cubicBezTo>
                      <a:cubicBezTo>
                        <a:pt x="41" y="99"/>
                        <a:pt x="41" y="99"/>
                        <a:pt x="41" y="100"/>
                      </a:cubicBezTo>
                      <a:close/>
                      <a:moveTo>
                        <a:pt x="39" y="98"/>
                      </a:moveTo>
                      <a:cubicBezTo>
                        <a:pt x="39" y="99"/>
                        <a:pt x="39" y="99"/>
                        <a:pt x="39" y="99"/>
                      </a:cubicBezTo>
                      <a:cubicBezTo>
                        <a:pt x="38" y="99"/>
                        <a:pt x="38" y="99"/>
                        <a:pt x="38" y="99"/>
                      </a:cubicBezTo>
                      <a:cubicBezTo>
                        <a:pt x="38" y="98"/>
                        <a:pt x="38" y="98"/>
                        <a:pt x="38" y="98"/>
                      </a:cubicBezTo>
                      <a:lnTo>
                        <a:pt x="39" y="98"/>
                      </a:lnTo>
                      <a:close/>
                      <a:moveTo>
                        <a:pt x="22" y="121"/>
                      </a:moveTo>
                      <a:cubicBezTo>
                        <a:pt x="23" y="120"/>
                        <a:pt x="23" y="120"/>
                        <a:pt x="23" y="120"/>
                      </a:cubicBezTo>
                      <a:cubicBezTo>
                        <a:pt x="23" y="119"/>
                        <a:pt x="23" y="119"/>
                        <a:pt x="24" y="119"/>
                      </a:cubicBezTo>
                      <a:cubicBezTo>
                        <a:pt x="24" y="119"/>
                        <a:pt x="23" y="120"/>
                        <a:pt x="22" y="121"/>
                      </a:cubicBezTo>
                      <a:moveTo>
                        <a:pt x="28" y="120"/>
                      </a:moveTo>
                      <a:cubicBezTo>
                        <a:pt x="27" y="120"/>
                        <a:pt x="27" y="121"/>
                        <a:pt x="26" y="122"/>
                      </a:cubicBezTo>
                      <a:cubicBezTo>
                        <a:pt x="26" y="120"/>
                        <a:pt x="26" y="120"/>
                        <a:pt x="26" y="120"/>
                      </a:cubicBezTo>
                      <a:cubicBezTo>
                        <a:pt x="26" y="120"/>
                        <a:pt x="27" y="120"/>
                        <a:pt x="27" y="120"/>
                      </a:cubicBezTo>
                      <a:cubicBezTo>
                        <a:pt x="26" y="120"/>
                        <a:pt x="26" y="120"/>
                        <a:pt x="26" y="120"/>
                      </a:cubicBezTo>
                      <a:cubicBezTo>
                        <a:pt x="26" y="120"/>
                        <a:pt x="25" y="121"/>
                        <a:pt x="25" y="121"/>
                      </a:cubicBezTo>
                      <a:cubicBezTo>
                        <a:pt x="25" y="120"/>
                        <a:pt x="25" y="120"/>
                        <a:pt x="25" y="120"/>
                      </a:cubicBezTo>
                      <a:cubicBezTo>
                        <a:pt x="25" y="120"/>
                        <a:pt x="26" y="120"/>
                        <a:pt x="26" y="120"/>
                      </a:cubicBezTo>
                      <a:cubicBezTo>
                        <a:pt x="25" y="120"/>
                        <a:pt x="25" y="120"/>
                        <a:pt x="25" y="120"/>
                      </a:cubicBezTo>
                      <a:cubicBezTo>
                        <a:pt x="26" y="119"/>
                        <a:pt x="26" y="119"/>
                        <a:pt x="26" y="119"/>
                      </a:cubicBezTo>
                      <a:cubicBezTo>
                        <a:pt x="27" y="119"/>
                        <a:pt x="27" y="119"/>
                        <a:pt x="28" y="120"/>
                      </a:cubicBezTo>
                      <a:close/>
                      <a:moveTo>
                        <a:pt x="29" y="131"/>
                      </a:moveTo>
                      <a:cubicBezTo>
                        <a:pt x="29" y="131"/>
                        <a:pt x="29" y="131"/>
                        <a:pt x="30" y="131"/>
                      </a:cubicBezTo>
                      <a:cubicBezTo>
                        <a:pt x="30" y="131"/>
                        <a:pt x="31" y="131"/>
                        <a:pt x="31" y="131"/>
                      </a:cubicBezTo>
                      <a:cubicBezTo>
                        <a:pt x="31" y="132"/>
                        <a:pt x="30" y="132"/>
                        <a:pt x="30" y="132"/>
                      </a:cubicBezTo>
                      <a:cubicBezTo>
                        <a:pt x="29" y="131"/>
                        <a:pt x="29" y="131"/>
                        <a:pt x="29" y="131"/>
                      </a:cubicBezTo>
                      <a:moveTo>
                        <a:pt x="29" y="132"/>
                      </a:moveTo>
                      <a:cubicBezTo>
                        <a:pt x="29" y="132"/>
                        <a:pt x="30" y="132"/>
                        <a:pt x="30" y="132"/>
                      </a:cubicBezTo>
                      <a:cubicBezTo>
                        <a:pt x="31" y="132"/>
                        <a:pt x="31" y="132"/>
                        <a:pt x="31" y="132"/>
                      </a:cubicBezTo>
                      <a:cubicBezTo>
                        <a:pt x="31" y="133"/>
                        <a:pt x="30" y="133"/>
                        <a:pt x="30" y="133"/>
                      </a:cubicBezTo>
                      <a:cubicBezTo>
                        <a:pt x="29" y="132"/>
                        <a:pt x="29" y="132"/>
                        <a:pt x="29" y="132"/>
                      </a:cubicBezTo>
                      <a:moveTo>
                        <a:pt x="30" y="133"/>
                      </a:moveTo>
                      <a:cubicBezTo>
                        <a:pt x="30" y="133"/>
                        <a:pt x="30" y="133"/>
                        <a:pt x="30" y="133"/>
                      </a:cubicBezTo>
                      <a:cubicBezTo>
                        <a:pt x="30" y="133"/>
                        <a:pt x="30" y="133"/>
                        <a:pt x="30" y="133"/>
                      </a:cubicBezTo>
                      <a:cubicBezTo>
                        <a:pt x="31" y="133"/>
                        <a:pt x="31" y="133"/>
                        <a:pt x="31" y="133"/>
                      </a:cubicBezTo>
                      <a:cubicBezTo>
                        <a:pt x="31" y="133"/>
                        <a:pt x="31" y="133"/>
                        <a:pt x="30" y="133"/>
                      </a:cubicBezTo>
                      <a:moveTo>
                        <a:pt x="32" y="126"/>
                      </a:moveTo>
                      <a:cubicBezTo>
                        <a:pt x="31" y="125"/>
                        <a:pt x="31" y="125"/>
                        <a:pt x="31" y="125"/>
                      </a:cubicBezTo>
                      <a:cubicBezTo>
                        <a:pt x="31" y="127"/>
                        <a:pt x="31" y="127"/>
                        <a:pt x="31" y="127"/>
                      </a:cubicBezTo>
                      <a:cubicBezTo>
                        <a:pt x="30" y="126"/>
                        <a:pt x="30" y="126"/>
                        <a:pt x="30" y="126"/>
                      </a:cubicBezTo>
                      <a:cubicBezTo>
                        <a:pt x="30" y="128"/>
                        <a:pt x="30" y="128"/>
                        <a:pt x="30" y="128"/>
                      </a:cubicBezTo>
                      <a:cubicBezTo>
                        <a:pt x="30" y="127"/>
                        <a:pt x="29" y="127"/>
                        <a:pt x="30" y="125"/>
                      </a:cubicBezTo>
                      <a:cubicBezTo>
                        <a:pt x="30" y="124"/>
                        <a:pt x="31" y="123"/>
                        <a:pt x="32" y="123"/>
                      </a:cubicBezTo>
                      <a:cubicBezTo>
                        <a:pt x="32" y="124"/>
                        <a:pt x="31" y="125"/>
                        <a:pt x="32" y="126"/>
                      </a:cubicBezTo>
                      <a:moveTo>
                        <a:pt x="33" y="121"/>
                      </a:moveTo>
                      <a:cubicBezTo>
                        <a:pt x="33" y="121"/>
                        <a:pt x="32" y="122"/>
                        <a:pt x="31" y="122"/>
                      </a:cubicBezTo>
                      <a:cubicBezTo>
                        <a:pt x="31" y="121"/>
                        <a:pt x="31" y="121"/>
                        <a:pt x="31" y="121"/>
                      </a:cubicBezTo>
                      <a:cubicBezTo>
                        <a:pt x="31" y="121"/>
                        <a:pt x="31" y="121"/>
                        <a:pt x="32" y="121"/>
                      </a:cubicBezTo>
                      <a:cubicBezTo>
                        <a:pt x="31" y="121"/>
                        <a:pt x="31" y="121"/>
                        <a:pt x="31" y="121"/>
                      </a:cubicBezTo>
                      <a:cubicBezTo>
                        <a:pt x="31" y="121"/>
                        <a:pt x="30" y="122"/>
                        <a:pt x="30" y="122"/>
                      </a:cubicBezTo>
                      <a:cubicBezTo>
                        <a:pt x="30" y="121"/>
                        <a:pt x="30" y="121"/>
                        <a:pt x="30" y="121"/>
                      </a:cubicBezTo>
                      <a:cubicBezTo>
                        <a:pt x="30" y="121"/>
                        <a:pt x="30" y="121"/>
                        <a:pt x="30" y="121"/>
                      </a:cubicBezTo>
                      <a:cubicBezTo>
                        <a:pt x="30" y="121"/>
                        <a:pt x="30" y="121"/>
                        <a:pt x="30" y="121"/>
                      </a:cubicBezTo>
                      <a:cubicBezTo>
                        <a:pt x="30" y="121"/>
                        <a:pt x="29" y="121"/>
                        <a:pt x="29" y="121"/>
                      </a:cubicBezTo>
                      <a:cubicBezTo>
                        <a:pt x="29" y="121"/>
                        <a:pt x="29" y="121"/>
                        <a:pt x="29" y="121"/>
                      </a:cubicBezTo>
                      <a:cubicBezTo>
                        <a:pt x="30" y="120"/>
                        <a:pt x="30" y="120"/>
                        <a:pt x="31" y="120"/>
                      </a:cubicBezTo>
                      <a:cubicBezTo>
                        <a:pt x="31" y="120"/>
                        <a:pt x="33" y="120"/>
                        <a:pt x="33" y="121"/>
                      </a:cubicBezTo>
                      <a:moveTo>
                        <a:pt x="29" y="119"/>
                      </a:moveTo>
                      <a:cubicBezTo>
                        <a:pt x="28" y="118"/>
                        <a:pt x="27" y="118"/>
                        <a:pt x="25" y="118"/>
                      </a:cubicBezTo>
                      <a:cubicBezTo>
                        <a:pt x="25" y="118"/>
                        <a:pt x="24" y="117"/>
                        <a:pt x="23" y="117"/>
                      </a:cubicBezTo>
                      <a:cubicBezTo>
                        <a:pt x="24" y="113"/>
                        <a:pt x="26" y="111"/>
                        <a:pt x="30" y="110"/>
                      </a:cubicBezTo>
                      <a:cubicBezTo>
                        <a:pt x="34" y="109"/>
                        <a:pt x="39" y="107"/>
                        <a:pt x="44" y="105"/>
                      </a:cubicBezTo>
                      <a:cubicBezTo>
                        <a:pt x="46" y="103"/>
                        <a:pt x="46" y="104"/>
                        <a:pt x="45" y="107"/>
                      </a:cubicBezTo>
                      <a:cubicBezTo>
                        <a:pt x="42" y="110"/>
                        <a:pt x="42" y="110"/>
                        <a:pt x="42" y="110"/>
                      </a:cubicBezTo>
                      <a:cubicBezTo>
                        <a:pt x="41" y="111"/>
                        <a:pt x="41" y="113"/>
                        <a:pt x="43" y="114"/>
                      </a:cubicBezTo>
                      <a:cubicBezTo>
                        <a:pt x="45" y="115"/>
                        <a:pt x="46" y="116"/>
                        <a:pt x="45" y="117"/>
                      </a:cubicBezTo>
                      <a:cubicBezTo>
                        <a:pt x="43" y="116"/>
                        <a:pt x="41" y="117"/>
                        <a:pt x="39" y="119"/>
                      </a:cubicBezTo>
                      <a:cubicBezTo>
                        <a:pt x="37" y="118"/>
                        <a:pt x="35" y="118"/>
                        <a:pt x="33" y="120"/>
                      </a:cubicBezTo>
                      <a:cubicBezTo>
                        <a:pt x="32" y="119"/>
                        <a:pt x="30" y="119"/>
                        <a:pt x="29" y="119"/>
                      </a:cubicBezTo>
                      <a:moveTo>
                        <a:pt x="40" y="130"/>
                      </a:moveTo>
                      <a:cubicBezTo>
                        <a:pt x="40" y="130"/>
                        <a:pt x="40" y="130"/>
                        <a:pt x="40" y="130"/>
                      </a:cubicBezTo>
                      <a:cubicBezTo>
                        <a:pt x="40" y="130"/>
                        <a:pt x="40" y="130"/>
                        <a:pt x="39" y="130"/>
                      </a:cubicBezTo>
                      <a:cubicBezTo>
                        <a:pt x="39" y="130"/>
                        <a:pt x="39" y="129"/>
                        <a:pt x="39" y="129"/>
                      </a:cubicBezTo>
                      <a:cubicBezTo>
                        <a:pt x="39" y="129"/>
                        <a:pt x="40" y="130"/>
                        <a:pt x="40" y="130"/>
                      </a:cubicBezTo>
                      <a:moveTo>
                        <a:pt x="36" y="131"/>
                      </a:moveTo>
                      <a:cubicBezTo>
                        <a:pt x="35" y="131"/>
                        <a:pt x="35" y="130"/>
                        <a:pt x="36" y="129"/>
                      </a:cubicBezTo>
                      <a:cubicBezTo>
                        <a:pt x="37" y="130"/>
                        <a:pt x="37" y="131"/>
                        <a:pt x="36" y="131"/>
                      </a:cubicBezTo>
                      <a:moveTo>
                        <a:pt x="38" y="120"/>
                      </a:moveTo>
                      <a:cubicBezTo>
                        <a:pt x="38" y="120"/>
                        <a:pt x="37" y="120"/>
                        <a:pt x="37" y="120"/>
                      </a:cubicBezTo>
                      <a:cubicBezTo>
                        <a:pt x="37" y="120"/>
                        <a:pt x="37" y="121"/>
                        <a:pt x="37" y="121"/>
                      </a:cubicBezTo>
                      <a:cubicBezTo>
                        <a:pt x="37" y="120"/>
                        <a:pt x="37" y="120"/>
                        <a:pt x="37" y="120"/>
                      </a:cubicBezTo>
                      <a:cubicBezTo>
                        <a:pt x="37" y="120"/>
                        <a:pt x="37" y="120"/>
                        <a:pt x="37" y="120"/>
                      </a:cubicBezTo>
                      <a:cubicBezTo>
                        <a:pt x="37" y="121"/>
                        <a:pt x="37" y="121"/>
                        <a:pt x="37" y="122"/>
                      </a:cubicBezTo>
                      <a:cubicBezTo>
                        <a:pt x="36" y="120"/>
                        <a:pt x="36" y="120"/>
                        <a:pt x="36" y="120"/>
                      </a:cubicBezTo>
                      <a:cubicBezTo>
                        <a:pt x="36" y="120"/>
                        <a:pt x="36" y="120"/>
                        <a:pt x="36" y="120"/>
                      </a:cubicBezTo>
                      <a:cubicBezTo>
                        <a:pt x="36" y="121"/>
                        <a:pt x="36" y="122"/>
                        <a:pt x="36" y="123"/>
                      </a:cubicBezTo>
                      <a:cubicBezTo>
                        <a:pt x="35" y="121"/>
                        <a:pt x="35" y="121"/>
                        <a:pt x="35" y="121"/>
                      </a:cubicBezTo>
                      <a:cubicBezTo>
                        <a:pt x="35" y="121"/>
                        <a:pt x="35" y="121"/>
                        <a:pt x="35" y="121"/>
                      </a:cubicBezTo>
                      <a:cubicBezTo>
                        <a:pt x="35" y="121"/>
                        <a:pt x="34" y="121"/>
                        <a:pt x="34" y="122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121"/>
                        <a:pt x="34" y="122"/>
                        <a:pt x="33" y="122"/>
                      </a:cubicBezTo>
                      <a:cubicBezTo>
                        <a:pt x="33" y="121"/>
                        <a:pt x="33" y="121"/>
                        <a:pt x="33" y="121"/>
                      </a:cubicBezTo>
                      <a:cubicBezTo>
                        <a:pt x="33" y="121"/>
                        <a:pt x="33" y="121"/>
                        <a:pt x="33" y="121"/>
                      </a:cubicBezTo>
                      <a:cubicBezTo>
                        <a:pt x="33" y="121"/>
                        <a:pt x="33" y="121"/>
                        <a:pt x="33" y="121"/>
                      </a:cubicBezTo>
                      <a:cubicBezTo>
                        <a:pt x="33" y="121"/>
                        <a:pt x="33" y="121"/>
                        <a:pt x="33" y="121"/>
                      </a:cubicBezTo>
                      <a:cubicBezTo>
                        <a:pt x="33" y="121"/>
                        <a:pt x="33" y="121"/>
                        <a:pt x="33" y="121"/>
                      </a:cubicBezTo>
                      <a:cubicBezTo>
                        <a:pt x="35" y="119"/>
                        <a:pt x="35" y="119"/>
                        <a:pt x="35" y="119"/>
                      </a:cubicBezTo>
                      <a:cubicBezTo>
                        <a:pt x="36" y="119"/>
                        <a:pt x="38" y="119"/>
                        <a:pt x="38" y="120"/>
                      </a:cubicBezTo>
                      <a:moveTo>
                        <a:pt x="38" y="134"/>
                      </a:moveTo>
                      <a:cubicBezTo>
                        <a:pt x="38" y="134"/>
                        <a:pt x="38" y="134"/>
                        <a:pt x="38" y="134"/>
                      </a:cubicBezTo>
                      <a:cubicBezTo>
                        <a:pt x="38" y="133"/>
                        <a:pt x="38" y="133"/>
                        <a:pt x="38" y="132"/>
                      </a:cubicBezTo>
                      <a:cubicBezTo>
                        <a:pt x="38" y="132"/>
                        <a:pt x="38" y="133"/>
                        <a:pt x="38" y="133"/>
                      </a:cubicBezTo>
                      <a:cubicBezTo>
                        <a:pt x="39" y="134"/>
                        <a:pt x="39" y="134"/>
                        <a:pt x="38" y="134"/>
                      </a:cubicBezTo>
                      <a:moveTo>
                        <a:pt x="39" y="133"/>
                      </a:moveTo>
                      <a:cubicBezTo>
                        <a:pt x="39" y="133"/>
                        <a:pt x="39" y="133"/>
                        <a:pt x="39" y="132"/>
                      </a:cubicBezTo>
                      <a:cubicBezTo>
                        <a:pt x="39" y="132"/>
                        <a:pt x="38" y="132"/>
                        <a:pt x="39" y="132"/>
                      </a:cubicBezTo>
                      <a:cubicBezTo>
                        <a:pt x="39" y="132"/>
                        <a:pt x="39" y="132"/>
                        <a:pt x="39" y="132"/>
                      </a:cubicBezTo>
                      <a:cubicBezTo>
                        <a:pt x="39" y="133"/>
                        <a:pt x="39" y="133"/>
                        <a:pt x="39" y="133"/>
                      </a:cubicBezTo>
                      <a:moveTo>
                        <a:pt x="40" y="132"/>
                      </a:moveTo>
                      <a:cubicBezTo>
                        <a:pt x="40" y="132"/>
                        <a:pt x="40" y="132"/>
                        <a:pt x="39" y="131"/>
                      </a:cubicBezTo>
                      <a:cubicBezTo>
                        <a:pt x="39" y="131"/>
                        <a:pt x="39" y="131"/>
                        <a:pt x="39" y="130"/>
                      </a:cubicBezTo>
                      <a:cubicBezTo>
                        <a:pt x="39" y="130"/>
                        <a:pt x="39" y="131"/>
                        <a:pt x="40" y="131"/>
                      </a:cubicBezTo>
                      <a:cubicBezTo>
                        <a:pt x="40" y="131"/>
                        <a:pt x="40" y="132"/>
                        <a:pt x="40" y="132"/>
                      </a:cubicBezTo>
                      <a:moveTo>
                        <a:pt x="46" y="119"/>
                      </a:moveTo>
                      <a:cubicBezTo>
                        <a:pt x="46" y="119"/>
                        <a:pt x="46" y="119"/>
                        <a:pt x="46" y="119"/>
                      </a:cubicBezTo>
                      <a:cubicBezTo>
                        <a:pt x="46" y="120"/>
                        <a:pt x="46" y="120"/>
                        <a:pt x="46" y="120"/>
                      </a:cubicBezTo>
                      <a:cubicBezTo>
                        <a:pt x="45" y="121"/>
                        <a:pt x="45" y="121"/>
                        <a:pt x="45" y="121"/>
                      </a:cubicBezTo>
                      <a:cubicBezTo>
                        <a:pt x="45" y="119"/>
                        <a:pt x="45" y="119"/>
                        <a:pt x="45" y="119"/>
                      </a:cubicBezTo>
                      <a:cubicBezTo>
                        <a:pt x="46" y="119"/>
                        <a:pt x="46" y="119"/>
                        <a:pt x="46" y="119"/>
                      </a:cubicBezTo>
                      <a:cubicBezTo>
                        <a:pt x="45" y="119"/>
                        <a:pt x="45" y="118"/>
                        <a:pt x="45" y="118"/>
                      </a:cubicBezTo>
                      <a:cubicBezTo>
                        <a:pt x="44" y="119"/>
                        <a:pt x="44" y="119"/>
                        <a:pt x="44" y="119"/>
                      </a:cubicBezTo>
                      <a:cubicBezTo>
                        <a:pt x="43" y="120"/>
                        <a:pt x="43" y="120"/>
                        <a:pt x="43" y="120"/>
                      </a:cubicBezTo>
                      <a:cubicBezTo>
                        <a:pt x="44" y="119"/>
                        <a:pt x="44" y="119"/>
                        <a:pt x="44" y="119"/>
                      </a:cubicBezTo>
                      <a:cubicBezTo>
                        <a:pt x="44" y="118"/>
                        <a:pt x="44" y="118"/>
                        <a:pt x="44" y="118"/>
                      </a:cubicBezTo>
                      <a:cubicBezTo>
                        <a:pt x="44" y="118"/>
                        <a:pt x="44" y="118"/>
                        <a:pt x="44" y="118"/>
                      </a:cubicBezTo>
                      <a:cubicBezTo>
                        <a:pt x="43" y="119"/>
                        <a:pt x="43" y="119"/>
                        <a:pt x="43" y="119"/>
                      </a:cubicBezTo>
                      <a:cubicBezTo>
                        <a:pt x="42" y="120"/>
                        <a:pt x="42" y="120"/>
                        <a:pt x="42" y="120"/>
                      </a:cubicBezTo>
                      <a:cubicBezTo>
                        <a:pt x="43" y="119"/>
                        <a:pt x="43" y="119"/>
                        <a:pt x="43" y="119"/>
                      </a:cubicBezTo>
                      <a:cubicBezTo>
                        <a:pt x="43" y="118"/>
                        <a:pt x="43" y="118"/>
                        <a:pt x="43" y="118"/>
                      </a:cubicBezTo>
                      <a:cubicBezTo>
                        <a:pt x="43" y="118"/>
                        <a:pt x="43" y="118"/>
                        <a:pt x="43" y="118"/>
                      </a:cubicBezTo>
                      <a:cubicBezTo>
                        <a:pt x="42" y="119"/>
                        <a:pt x="42" y="119"/>
                        <a:pt x="42" y="119"/>
                      </a:cubicBezTo>
                      <a:cubicBezTo>
                        <a:pt x="41" y="120"/>
                        <a:pt x="41" y="120"/>
                        <a:pt x="41" y="120"/>
                      </a:cubicBezTo>
                      <a:cubicBezTo>
                        <a:pt x="42" y="118"/>
                        <a:pt x="42" y="118"/>
                        <a:pt x="42" y="118"/>
                      </a:cubicBezTo>
                      <a:cubicBezTo>
                        <a:pt x="42" y="118"/>
                        <a:pt x="42" y="118"/>
                        <a:pt x="42" y="118"/>
                      </a:cubicBezTo>
                      <a:cubicBezTo>
                        <a:pt x="42" y="118"/>
                        <a:pt x="42" y="118"/>
                        <a:pt x="41" y="118"/>
                      </a:cubicBezTo>
                      <a:cubicBezTo>
                        <a:pt x="41" y="120"/>
                        <a:pt x="41" y="120"/>
                        <a:pt x="41" y="120"/>
                      </a:cubicBezTo>
                      <a:cubicBezTo>
                        <a:pt x="41" y="118"/>
                        <a:pt x="41" y="118"/>
                        <a:pt x="41" y="118"/>
                      </a:cubicBezTo>
                      <a:cubicBezTo>
                        <a:pt x="41" y="119"/>
                        <a:pt x="40" y="119"/>
                        <a:pt x="40" y="120"/>
                      </a:cubicBezTo>
                      <a:cubicBezTo>
                        <a:pt x="40" y="119"/>
                        <a:pt x="41" y="118"/>
                        <a:pt x="42" y="118"/>
                      </a:cubicBezTo>
                      <a:cubicBezTo>
                        <a:pt x="44" y="117"/>
                        <a:pt x="47" y="118"/>
                        <a:pt x="46" y="119"/>
                      </a:cubicBezTo>
                      <a:moveTo>
                        <a:pt x="47" y="93"/>
                      </a:moveTo>
                      <a:cubicBezTo>
                        <a:pt x="47" y="93"/>
                        <a:pt x="48" y="92"/>
                        <a:pt x="49" y="92"/>
                      </a:cubicBezTo>
                      <a:cubicBezTo>
                        <a:pt x="58" y="91"/>
                        <a:pt x="58" y="91"/>
                        <a:pt x="58" y="91"/>
                      </a:cubicBezTo>
                      <a:cubicBezTo>
                        <a:pt x="58" y="91"/>
                        <a:pt x="58" y="91"/>
                        <a:pt x="58" y="92"/>
                      </a:cubicBezTo>
                      <a:cubicBezTo>
                        <a:pt x="58" y="93"/>
                        <a:pt x="58" y="94"/>
                        <a:pt x="58" y="94"/>
                      </a:cubicBezTo>
                      <a:cubicBezTo>
                        <a:pt x="57" y="95"/>
                        <a:pt x="57" y="93"/>
                        <a:pt x="57" y="92"/>
                      </a:cubicBezTo>
                      <a:cubicBezTo>
                        <a:pt x="57" y="93"/>
                        <a:pt x="57" y="95"/>
                        <a:pt x="56" y="95"/>
                      </a:cubicBezTo>
                      <a:cubicBezTo>
                        <a:pt x="55" y="94"/>
                        <a:pt x="56" y="93"/>
                        <a:pt x="56" y="92"/>
                      </a:cubicBezTo>
                      <a:cubicBezTo>
                        <a:pt x="55" y="93"/>
                        <a:pt x="56" y="94"/>
                        <a:pt x="55" y="95"/>
                      </a:cubicBezTo>
                      <a:cubicBezTo>
                        <a:pt x="54" y="95"/>
                        <a:pt x="54" y="94"/>
                        <a:pt x="55" y="92"/>
                      </a:cubicBezTo>
                      <a:cubicBezTo>
                        <a:pt x="54" y="94"/>
                        <a:pt x="54" y="95"/>
                        <a:pt x="53" y="95"/>
                      </a:cubicBezTo>
                      <a:cubicBezTo>
                        <a:pt x="53" y="95"/>
                        <a:pt x="53" y="94"/>
                        <a:pt x="53" y="93"/>
                      </a:cubicBezTo>
                      <a:cubicBezTo>
                        <a:pt x="53" y="95"/>
                        <a:pt x="52" y="96"/>
                        <a:pt x="52" y="96"/>
                      </a:cubicBezTo>
                      <a:cubicBezTo>
                        <a:pt x="52" y="95"/>
                        <a:pt x="52" y="94"/>
                        <a:pt x="52" y="93"/>
                      </a:cubicBezTo>
                      <a:cubicBezTo>
                        <a:pt x="52" y="93"/>
                        <a:pt x="52" y="93"/>
                        <a:pt x="52" y="93"/>
                      </a:cubicBezTo>
                      <a:cubicBezTo>
                        <a:pt x="51" y="95"/>
                        <a:pt x="51" y="96"/>
                        <a:pt x="51" y="96"/>
                      </a:cubicBezTo>
                      <a:cubicBezTo>
                        <a:pt x="50" y="95"/>
                        <a:pt x="50" y="94"/>
                        <a:pt x="51" y="93"/>
                      </a:cubicBezTo>
                      <a:cubicBezTo>
                        <a:pt x="50" y="93"/>
                        <a:pt x="50" y="93"/>
                        <a:pt x="50" y="93"/>
                      </a:cubicBezTo>
                      <a:cubicBezTo>
                        <a:pt x="50" y="94"/>
                        <a:pt x="50" y="95"/>
                        <a:pt x="49" y="95"/>
                      </a:cubicBezTo>
                      <a:cubicBezTo>
                        <a:pt x="49" y="95"/>
                        <a:pt x="49" y="94"/>
                        <a:pt x="49" y="93"/>
                      </a:cubicBezTo>
                      <a:cubicBezTo>
                        <a:pt x="48" y="95"/>
                        <a:pt x="47" y="96"/>
                        <a:pt x="47" y="97"/>
                      </a:cubicBezTo>
                      <a:cubicBezTo>
                        <a:pt x="47" y="96"/>
                        <a:pt x="47" y="94"/>
                        <a:pt x="47" y="93"/>
                      </a:cubicBezTo>
                      <a:moveTo>
                        <a:pt x="48" y="107"/>
                      </a:moveTo>
                      <a:cubicBezTo>
                        <a:pt x="48" y="107"/>
                        <a:pt x="48" y="106"/>
                        <a:pt x="48" y="107"/>
                      </a:cubicBezTo>
                      <a:cubicBezTo>
                        <a:pt x="49" y="107"/>
                        <a:pt x="49" y="107"/>
                        <a:pt x="49" y="107"/>
                      </a:cubicBezTo>
                      <a:cubicBezTo>
                        <a:pt x="49" y="108"/>
                        <a:pt x="49" y="108"/>
                        <a:pt x="49" y="108"/>
                      </a:cubicBezTo>
                      <a:lnTo>
                        <a:pt x="48" y="107"/>
                      </a:lnTo>
                      <a:close/>
                      <a:moveTo>
                        <a:pt x="48" y="108"/>
                      </a:moveTo>
                      <a:cubicBezTo>
                        <a:pt x="48" y="108"/>
                        <a:pt x="48" y="108"/>
                        <a:pt x="48" y="108"/>
                      </a:cubicBezTo>
                      <a:cubicBezTo>
                        <a:pt x="47" y="107"/>
                        <a:pt x="48" y="107"/>
                        <a:pt x="48" y="107"/>
                      </a:cubicBezTo>
                      <a:cubicBezTo>
                        <a:pt x="49" y="108"/>
                        <a:pt x="49" y="108"/>
                        <a:pt x="49" y="108"/>
                      </a:cubicBezTo>
                      <a:cubicBezTo>
                        <a:pt x="49" y="108"/>
                        <a:pt x="48" y="108"/>
                        <a:pt x="48" y="108"/>
                      </a:cubicBezTo>
                      <a:moveTo>
                        <a:pt x="48" y="106"/>
                      </a:moveTo>
                      <a:cubicBezTo>
                        <a:pt x="48" y="106"/>
                        <a:pt x="49" y="105"/>
                        <a:pt x="49" y="105"/>
                      </a:cubicBezTo>
                      <a:cubicBezTo>
                        <a:pt x="50" y="107"/>
                        <a:pt x="50" y="107"/>
                        <a:pt x="50" y="107"/>
                      </a:cubicBezTo>
                      <a:cubicBezTo>
                        <a:pt x="51" y="107"/>
                        <a:pt x="50" y="107"/>
                        <a:pt x="50" y="107"/>
                      </a:cubicBezTo>
                      <a:lnTo>
                        <a:pt x="48" y="106"/>
                      </a:lnTo>
                      <a:close/>
                      <a:moveTo>
                        <a:pt x="50" y="105"/>
                      </a:moveTo>
                      <a:cubicBezTo>
                        <a:pt x="49" y="104"/>
                        <a:pt x="50" y="104"/>
                        <a:pt x="50" y="104"/>
                      </a:cubicBezTo>
                      <a:cubicBezTo>
                        <a:pt x="52" y="105"/>
                        <a:pt x="52" y="105"/>
                        <a:pt x="52" y="105"/>
                      </a:cubicBezTo>
                      <a:cubicBezTo>
                        <a:pt x="52" y="106"/>
                        <a:pt x="51" y="106"/>
                        <a:pt x="51" y="106"/>
                      </a:cubicBezTo>
                      <a:lnTo>
                        <a:pt x="50" y="105"/>
                      </a:lnTo>
                      <a:close/>
                      <a:moveTo>
                        <a:pt x="52" y="105"/>
                      </a:moveTo>
                      <a:cubicBezTo>
                        <a:pt x="51" y="104"/>
                        <a:pt x="51" y="104"/>
                        <a:pt x="51" y="104"/>
                      </a:cubicBezTo>
                      <a:cubicBezTo>
                        <a:pt x="50" y="104"/>
                        <a:pt x="51" y="103"/>
                        <a:pt x="51" y="104"/>
                      </a:cubicBezTo>
                      <a:cubicBezTo>
                        <a:pt x="52" y="105"/>
                        <a:pt x="52" y="105"/>
                        <a:pt x="52" y="105"/>
                      </a:cubicBezTo>
                      <a:cubicBezTo>
                        <a:pt x="53" y="105"/>
                        <a:pt x="52" y="105"/>
                        <a:pt x="52" y="105"/>
                      </a:cubicBezTo>
                      <a:moveTo>
                        <a:pt x="52" y="104"/>
                      </a:moveTo>
                      <a:cubicBezTo>
                        <a:pt x="51" y="103"/>
                        <a:pt x="52" y="103"/>
                        <a:pt x="52" y="103"/>
                      </a:cubicBezTo>
                      <a:cubicBezTo>
                        <a:pt x="53" y="104"/>
                        <a:pt x="53" y="104"/>
                        <a:pt x="53" y="104"/>
                      </a:cubicBezTo>
                      <a:cubicBezTo>
                        <a:pt x="53" y="104"/>
                        <a:pt x="53" y="105"/>
                        <a:pt x="53" y="105"/>
                      </a:cubicBezTo>
                      <a:lnTo>
                        <a:pt x="52" y="104"/>
                      </a:lnTo>
                      <a:close/>
                      <a:moveTo>
                        <a:pt x="47" y="108"/>
                      </a:moveTo>
                      <a:cubicBezTo>
                        <a:pt x="47" y="108"/>
                        <a:pt x="47" y="108"/>
                        <a:pt x="47" y="108"/>
                      </a:cubicBezTo>
                      <a:cubicBezTo>
                        <a:pt x="48" y="108"/>
                        <a:pt x="48" y="108"/>
                        <a:pt x="48" y="108"/>
                      </a:cubicBezTo>
                      <a:cubicBezTo>
                        <a:pt x="48" y="109"/>
                        <a:pt x="48" y="109"/>
                        <a:pt x="48" y="109"/>
                      </a:cubicBezTo>
                      <a:lnTo>
                        <a:pt x="47" y="108"/>
                      </a:lnTo>
                      <a:close/>
                      <a:moveTo>
                        <a:pt x="48" y="136"/>
                      </a:moveTo>
                      <a:cubicBezTo>
                        <a:pt x="48" y="136"/>
                        <a:pt x="48" y="135"/>
                        <a:pt x="48" y="134"/>
                      </a:cubicBezTo>
                      <a:cubicBezTo>
                        <a:pt x="48" y="134"/>
                        <a:pt x="49" y="134"/>
                        <a:pt x="49" y="135"/>
                      </a:cubicBezTo>
                      <a:cubicBezTo>
                        <a:pt x="49" y="135"/>
                        <a:pt x="49" y="135"/>
                        <a:pt x="49" y="136"/>
                      </a:cubicBezTo>
                      <a:cubicBezTo>
                        <a:pt x="49" y="136"/>
                        <a:pt x="49" y="137"/>
                        <a:pt x="48" y="136"/>
                      </a:cubicBezTo>
                      <a:moveTo>
                        <a:pt x="50" y="136"/>
                      </a:moveTo>
                      <a:cubicBezTo>
                        <a:pt x="49" y="136"/>
                        <a:pt x="49" y="136"/>
                        <a:pt x="49" y="135"/>
                      </a:cubicBezTo>
                      <a:cubicBezTo>
                        <a:pt x="49" y="135"/>
                        <a:pt x="50" y="135"/>
                        <a:pt x="50" y="135"/>
                      </a:cubicBezTo>
                      <a:cubicBezTo>
                        <a:pt x="50" y="136"/>
                        <a:pt x="50" y="136"/>
                        <a:pt x="50" y="136"/>
                      </a:cubicBezTo>
                      <a:cubicBezTo>
                        <a:pt x="50" y="136"/>
                        <a:pt x="50" y="137"/>
                        <a:pt x="50" y="136"/>
                      </a:cubicBezTo>
                      <a:moveTo>
                        <a:pt x="49" y="127"/>
                      </a:moveTo>
                      <a:cubicBezTo>
                        <a:pt x="49" y="128"/>
                        <a:pt x="49" y="129"/>
                        <a:pt x="50" y="129"/>
                      </a:cubicBezTo>
                      <a:cubicBezTo>
                        <a:pt x="50" y="130"/>
                        <a:pt x="50" y="130"/>
                        <a:pt x="50" y="130"/>
                      </a:cubicBezTo>
                      <a:cubicBezTo>
                        <a:pt x="49" y="129"/>
                        <a:pt x="49" y="128"/>
                        <a:pt x="49" y="127"/>
                      </a:cubicBezTo>
                      <a:moveTo>
                        <a:pt x="51" y="142"/>
                      </a:moveTo>
                      <a:cubicBezTo>
                        <a:pt x="51" y="142"/>
                        <a:pt x="51" y="142"/>
                        <a:pt x="51" y="142"/>
                      </a:cubicBezTo>
                      <a:cubicBezTo>
                        <a:pt x="52" y="142"/>
                        <a:pt x="52" y="142"/>
                        <a:pt x="52" y="142"/>
                      </a:cubicBezTo>
                      <a:cubicBezTo>
                        <a:pt x="52" y="142"/>
                        <a:pt x="52" y="143"/>
                        <a:pt x="51" y="143"/>
                      </a:cubicBezTo>
                      <a:cubicBezTo>
                        <a:pt x="51" y="143"/>
                        <a:pt x="51" y="142"/>
                        <a:pt x="51" y="142"/>
                      </a:cubicBezTo>
                      <a:moveTo>
                        <a:pt x="52" y="144"/>
                      </a:moveTo>
                      <a:cubicBezTo>
                        <a:pt x="53" y="144"/>
                        <a:pt x="53" y="144"/>
                        <a:pt x="53" y="144"/>
                      </a:cubicBezTo>
                      <a:cubicBezTo>
                        <a:pt x="54" y="144"/>
                        <a:pt x="53" y="144"/>
                        <a:pt x="53" y="144"/>
                      </a:cubicBezTo>
                      <a:cubicBezTo>
                        <a:pt x="52" y="144"/>
                        <a:pt x="52" y="144"/>
                        <a:pt x="51" y="144"/>
                      </a:cubicBezTo>
                      <a:cubicBezTo>
                        <a:pt x="51" y="144"/>
                        <a:pt x="52" y="144"/>
                        <a:pt x="52" y="144"/>
                      </a:cubicBezTo>
                      <a:moveTo>
                        <a:pt x="52" y="128"/>
                      </a:moveTo>
                      <a:cubicBezTo>
                        <a:pt x="52" y="128"/>
                        <a:pt x="52" y="127"/>
                        <a:pt x="52" y="127"/>
                      </a:cubicBezTo>
                      <a:cubicBezTo>
                        <a:pt x="53" y="127"/>
                        <a:pt x="53" y="128"/>
                        <a:pt x="53" y="128"/>
                      </a:cubicBezTo>
                      <a:cubicBezTo>
                        <a:pt x="53" y="129"/>
                        <a:pt x="53" y="129"/>
                        <a:pt x="52" y="129"/>
                      </a:cubicBezTo>
                      <a:cubicBezTo>
                        <a:pt x="52" y="129"/>
                        <a:pt x="52" y="129"/>
                        <a:pt x="52" y="128"/>
                      </a:cubicBezTo>
                      <a:moveTo>
                        <a:pt x="54" y="136"/>
                      </a:moveTo>
                      <a:cubicBezTo>
                        <a:pt x="54" y="137"/>
                        <a:pt x="54" y="137"/>
                        <a:pt x="54" y="138"/>
                      </a:cubicBezTo>
                      <a:cubicBezTo>
                        <a:pt x="55" y="138"/>
                        <a:pt x="55" y="139"/>
                        <a:pt x="54" y="140"/>
                      </a:cubicBezTo>
                      <a:cubicBezTo>
                        <a:pt x="53" y="138"/>
                        <a:pt x="53" y="138"/>
                        <a:pt x="53" y="138"/>
                      </a:cubicBezTo>
                      <a:cubicBezTo>
                        <a:pt x="52" y="137"/>
                        <a:pt x="53" y="137"/>
                        <a:pt x="54" y="136"/>
                      </a:cubicBezTo>
                      <a:moveTo>
                        <a:pt x="52" y="145"/>
                      </a:moveTo>
                      <a:cubicBezTo>
                        <a:pt x="52" y="145"/>
                        <a:pt x="52" y="144"/>
                        <a:pt x="53" y="144"/>
                      </a:cubicBezTo>
                      <a:cubicBezTo>
                        <a:pt x="53" y="144"/>
                        <a:pt x="54" y="144"/>
                        <a:pt x="54" y="144"/>
                      </a:cubicBezTo>
                      <a:cubicBezTo>
                        <a:pt x="54" y="144"/>
                        <a:pt x="54" y="145"/>
                        <a:pt x="53" y="145"/>
                      </a:cubicBezTo>
                      <a:cubicBezTo>
                        <a:pt x="52" y="145"/>
                        <a:pt x="52" y="145"/>
                        <a:pt x="52" y="145"/>
                      </a:cubicBezTo>
                      <a:moveTo>
                        <a:pt x="53" y="145"/>
                      </a:moveTo>
                      <a:cubicBezTo>
                        <a:pt x="53" y="145"/>
                        <a:pt x="53" y="145"/>
                        <a:pt x="54" y="145"/>
                      </a:cubicBezTo>
                      <a:cubicBezTo>
                        <a:pt x="54" y="145"/>
                        <a:pt x="54" y="145"/>
                        <a:pt x="55" y="145"/>
                      </a:cubicBezTo>
                      <a:cubicBezTo>
                        <a:pt x="55" y="145"/>
                        <a:pt x="54" y="145"/>
                        <a:pt x="54" y="145"/>
                      </a:cubicBezTo>
                      <a:cubicBezTo>
                        <a:pt x="53" y="145"/>
                        <a:pt x="53" y="145"/>
                        <a:pt x="53" y="145"/>
                      </a:cubicBezTo>
                      <a:moveTo>
                        <a:pt x="54" y="146"/>
                      </a:moveTo>
                      <a:cubicBezTo>
                        <a:pt x="54" y="146"/>
                        <a:pt x="54" y="146"/>
                        <a:pt x="54" y="146"/>
                      </a:cubicBezTo>
                      <a:cubicBezTo>
                        <a:pt x="54" y="146"/>
                        <a:pt x="54" y="145"/>
                        <a:pt x="54" y="145"/>
                      </a:cubicBezTo>
                      <a:cubicBezTo>
                        <a:pt x="55" y="145"/>
                        <a:pt x="55" y="146"/>
                        <a:pt x="55" y="146"/>
                      </a:cubicBezTo>
                      <a:cubicBezTo>
                        <a:pt x="55" y="146"/>
                        <a:pt x="55" y="146"/>
                        <a:pt x="54" y="146"/>
                      </a:cubicBezTo>
                      <a:moveTo>
                        <a:pt x="56" y="125"/>
                      </a:moveTo>
                      <a:cubicBezTo>
                        <a:pt x="55" y="125"/>
                        <a:pt x="55" y="125"/>
                        <a:pt x="55" y="125"/>
                      </a:cubicBezTo>
                      <a:cubicBezTo>
                        <a:pt x="55" y="125"/>
                        <a:pt x="55" y="125"/>
                        <a:pt x="55" y="124"/>
                      </a:cubicBezTo>
                      <a:cubicBezTo>
                        <a:pt x="55" y="124"/>
                        <a:pt x="55" y="124"/>
                        <a:pt x="56" y="124"/>
                      </a:cubicBezTo>
                      <a:cubicBezTo>
                        <a:pt x="56" y="124"/>
                        <a:pt x="56" y="124"/>
                        <a:pt x="56" y="125"/>
                      </a:cubicBezTo>
                      <a:moveTo>
                        <a:pt x="56" y="123"/>
                      </a:moveTo>
                      <a:cubicBezTo>
                        <a:pt x="56" y="123"/>
                        <a:pt x="56" y="123"/>
                        <a:pt x="56" y="123"/>
                      </a:cubicBezTo>
                      <a:cubicBezTo>
                        <a:pt x="56" y="123"/>
                        <a:pt x="56" y="123"/>
                        <a:pt x="56" y="123"/>
                      </a:cubicBezTo>
                      <a:cubicBezTo>
                        <a:pt x="56" y="122"/>
                        <a:pt x="56" y="122"/>
                        <a:pt x="56" y="122"/>
                      </a:cubicBezTo>
                      <a:cubicBezTo>
                        <a:pt x="56" y="122"/>
                        <a:pt x="56" y="123"/>
                        <a:pt x="56" y="123"/>
                      </a:cubicBezTo>
                      <a:moveTo>
                        <a:pt x="58" y="119"/>
                      </a:moveTo>
                      <a:cubicBezTo>
                        <a:pt x="56" y="122"/>
                        <a:pt x="54" y="124"/>
                        <a:pt x="54" y="126"/>
                      </a:cubicBezTo>
                      <a:cubicBezTo>
                        <a:pt x="53" y="125"/>
                        <a:pt x="55" y="122"/>
                        <a:pt x="57" y="119"/>
                      </a:cubicBezTo>
                      <a:cubicBezTo>
                        <a:pt x="56" y="120"/>
                        <a:pt x="54" y="122"/>
                        <a:pt x="53" y="123"/>
                      </a:cubicBezTo>
                      <a:cubicBezTo>
                        <a:pt x="53" y="122"/>
                        <a:pt x="54" y="121"/>
                        <a:pt x="55" y="119"/>
                      </a:cubicBezTo>
                      <a:cubicBezTo>
                        <a:pt x="53" y="121"/>
                        <a:pt x="51" y="124"/>
                        <a:pt x="51" y="129"/>
                      </a:cubicBezTo>
                      <a:cubicBezTo>
                        <a:pt x="50" y="126"/>
                        <a:pt x="51" y="123"/>
                        <a:pt x="53" y="120"/>
                      </a:cubicBezTo>
                      <a:cubicBezTo>
                        <a:pt x="50" y="123"/>
                        <a:pt x="50" y="123"/>
                        <a:pt x="50" y="123"/>
                      </a:cubicBezTo>
                      <a:cubicBezTo>
                        <a:pt x="53" y="119"/>
                        <a:pt x="53" y="119"/>
                        <a:pt x="53" y="119"/>
                      </a:cubicBezTo>
                      <a:cubicBezTo>
                        <a:pt x="51" y="119"/>
                        <a:pt x="51" y="119"/>
                        <a:pt x="51" y="119"/>
                      </a:cubicBezTo>
                      <a:cubicBezTo>
                        <a:pt x="51" y="119"/>
                        <a:pt x="51" y="119"/>
                        <a:pt x="51" y="119"/>
                      </a:cubicBezTo>
                      <a:cubicBezTo>
                        <a:pt x="50" y="119"/>
                        <a:pt x="50" y="119"/>
                        <a:pt x="50" y="119"/>
                      </a:cubicBezTo>
                      <a:cubicBezTo>
                        <a:pt x="50" y="119"/>
                        <a:pt x="50" y="119"/>
                        <a:pt x="50" y="119"/>
                      </a:cubicBezTo>
                      <a:cubicBezTo>
                        <a:pt x="49" y="120"/>
                        <a:pt x="49" y="120"/>
                        <a:pt x="49" y="120"/>
                      </a:cubicBezTo>
                      <a:cubicBezTo>
                        <a:pt x="49" y="118"/>
                        <a:pt x="49" y="118"/>
                        <a:pt x="49" y="118"/>
                      </a:cubicBezTo>
                      <a:cubicBezTo>
                        <a:pt x="48" y="118"/>
                        <a:pt x="48" y="119"/>
                        <a:pt x="48" y="119"/>
                      </a:cubicBezTo>
                      <a:cubicBezTo>
                        <a:pt x="47" y="118"/>
                        <a:pt x="49" y="117"/>
                        <a:pt x="50" y="118"/>
                      </a:cubicBezTo>
                      <a:cubicBezTo>
                        <a:pt x="52" y="118"/>
                        <a:pt x="53" y="119"/>
                        <a:pt x="55" y="118"/>
                      </a:cubicBezTo>
                      <a:cubicBezTo>
                        <a:pt x="56" y="118"/>
                        <a:pt x="57" y="118"/>
                        <a:pt x="58" y="118"/>
                      </a:cubicBezTo>
                      <a:cubicBezTo>
                        <a:pt x="59" y="119"/>
                        <a:pt x="59" y="119"/>
                        <a:pt x="58" y="119"/>
                      </a:cubicBezTo>
                      <a:moveTo>
                        <a:pt x="59" y="141"/>
                      </a:moveTo>
                      <a:cubicBezTo>
                        <a:pt x="59" y="141"/>
                        <a:pt x="59" y="141"/>
                        <a:pt x="60" y="141"/>
                      </a:cubicBezTo>
                      <a:cubicBezTo>
                        <a:pt x="60" y="141"/>
                        <a:pt x="60" y="141"/>
                        <a:pt x="60" y="141"/>
                      </a:cubicBezTo>
                      <a:cubicBezTo>
                        <a:pt x="60" y="141"/>
                        <a:pt x="60" y="141"/>
                        <a:pt x="60" y="141"/>
                      </a:cubicBezTo>
                      <a:cubicBezTo>
                        <a:pt x="60" y="141"/>
                        <a:pt x="59" y="141"/>
                        <a:pt x="59" y="141"/>
                      </a:cubicBezTo>
                      <a:moveTo>
                        <a:pt x="63" y="143"/>
                      </a:moveTo>
                      <a:cubicBezTo>
                        <a:pt x="63" y="143"/>
                        <a:pt x="62" y="143"/>
                        <a:pt x="62" y="144"/>
                      </a:cubicBezTo>
                      <a:cubicBezTo>
                        <a:pt x="61" y="144"/>
                        <a:pt x="61" y="144"/>
                        <a:pt x="61" y="144"/>
                      </a:cubicBezTo>
                      <a:cubicBezTo>
                        <a:pt x="61" y="143"/>
                        <a:pt x="61" y="143"/>
                        <a:pt x="62" y="143"/>
                      </a:cubicBezTo>
                      <a:cubicBezTo>
                        <a:pt x="62" y="143"/>
                        <a:pt x="63" y="143"/>
                        <a:pt x="63" y="143"/>
                      </a:cubicBezTo>
                      <a:moveTo>
                        <a:pt x="61" y="142"/>
                      </a:moveTo>
                      <a:cubicBezTo>
                        <a:pt x="61" y="142"/>
                        <a:pt x="61" y="142"/>
                        <a:pt x="61" y="142"/>
                      </a:cubicBezTo>
                      <a:cubicBezTo>
                        <a:pt x="62" y="142"/>
                        <a:pt x="61" y="143"/>
                        <a:pt x="61" y="143"/>
                      </a:cubicBezTo>
                      <a:cubicBezTo>
                        <a:pt x="60" y="143"/>
                        <a:pt x="60" y="143"/>
                        <a:pt x="60" y="143"/>
                      </a:cubicBezTo>
                      <a:cubicBezTo>
                        <a:pt x="60" y="143"/>
                        <a:pt x="60" y="142"/>
                        <a:pt x="61" y="142"/>
                      </a:cubicBezTo>
                      <a:moveTo>
                        <a:pt x="62" y="120"/>
                      </a:moveTo>
                      <a:cubicBezTo>
                        <a:pt x="62" y="120"/>
                        <a:pt x="62" y="119"/>
                        <a:pt x="61" y="119"/>
                      </a:cubicBezTo>
                      <a:cubicBezTo>
                        <a:pt x="61" y="119"/>
                        <a:pt x="61" y="119"/>
                        <a:pt x="62" y="119"/>
                      </a:cubicBezTo>
                      <a:cubicBezTo>
                        <a:pt x="62" y="119"/>
                        <a:pt x="62" y="119"/>
                        <a:pt x="62" y="119"/>
                      </a:cubicBezTo>
                      <a:cubicBezTo>
                        <a:pt x="62" y="120"/>
                        <a:pt x="62" y="120"/>
                        <a:pt x="62" y="120"/>
                      </a:cubicBezTo>
                      <a:moveTo>
                        <a:pt x="62" y="113"/>
                      </a:moveTo>
                      <a:cubicBezTo>
                        <a:pt x="62" y="113"/>
                        <a:pt x="61" y="113"/>
                        <a:pt x="61" y="113"/>
                      </a:cubicBezTo>
                      <a:cubicBezTo>
                        <a:pt x="60" y="112"/>
                        <a:pt x="61" y="112"/>
                        <a:pt x="60" y="112"/>
                      </a:cubicBezTo>
                      <a:cubicBezTo>
                        <a:pt x="61" y="112"/>
                        <a:pt x="61" y="112"/>
                        <a:pt x="62" y="112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2" y="113"/>
                        <a:pt x="62" y="113"/>
                        <a:pt x="62" y="113"/>
                      </a:cubicBezTo>
                      <a:cubicBezTo>
                        <a:pt x="62" y="113"/>
                        <a:pt x="63" y="115"/>
                        <a:pt x="62" y="113"/>
                      </a:cubicBezTo>
                      <a:moveTo>
                        <a:pt x="63" y="120"/>
                      </a:moveTo>
                      <a:cubicBezTo>
                        <a:pt x="63" y="120"/>
                        <a:pt x="63" y="120"/>
                        <a:pt x="63" y="119"/>
                      </a:cubicBezTo>
                      <a:cubicBezTo>
                        <a:pt x="63" y="119"/>
                        <a:pt x="62" y="118"/>
                        <a:pt x="63" y="118"/>
                      </a:cubicBezTo>
                      <a:cubicBezTo>
                        <a:pt x="63" y="118"/>
                        <a:pt x="63" y="119"/>
                        <a:pt x="63" y="119"/>
                      </a:cubicBezTo>
                      <a:cubicBezTo>
                        <a:pt x="63" y="119"/>
                        <a:pt x="63" y="120"/>
                        <a:pt x="63" y="120"/>
                      </a:cubicBezTo>
                      <a:moveTo>
                        <a:pt x="63" y="113"/>
                      </a:moveTo>
                      <a:cubicBezTo>
                        <a:pt x="63" y="113"/>
                        <a:pt x="63" y="113"/>
                        <a:pt x="63" y="113"/>
                      </a:cubicBezTo>
                      <a:cubicBezTo>
                        <a:pt x="63" y="113"/>
                        <a:pt x="63" y="113"/>
                        <a:pt x="63" y="113"/>
                      </a:cubicBezTo>
                      <a:cubicBezTo>
                        <a:pt x="64" y="114"/>
                        <a:pt x="64" y="114"/>
                        <a:pt x="64" y="114"/>
                      </a:cubicBezTo>
                      <a:cubicBezTo>
                        <a:pt x="64" y="114"/>
                        <a:pt x="63" y="113"/>
                        <a:pt x="63" y="113"/>
                      </a:cubicBezTo>
                      <a:moveTo>
                        <a:pt x="64" y="120"/>
                      </a:moveTo>
                      <a:cubicBezTo>
                        <a:pt x="64" y="120"/>
                        <a:pt x="64" y="120"/>
                        <a:pt x="64" y="119"/>
                      </a:cubicBezTo>
                      <a:cubicBezTo>
                        <a:pt x="64" y="119"/>
                        <a:pt x="64" y="118"/>
                        <a:pt x="64" y="118"/>
                      </a:cubicBezTo>
                      <a:cubicBezTo>
                        <a:pt x="64" y="118"/>
                        <a:pt x="64" y="119"/>
                        <a:pt x="64" y="119"/>
                      </a:cubicBezTo>
                      <a:cubicBezTo>
                        <a:pt x="64" y="120"/>
                        <a:pt x="65" y="120"/>
                        <a:pt x="64" y="120"/>
                      </a:cubicBezTo>
                      <a:moveTo>
                        <a:pt x="66" y="120"/>
                      </a:moveTo>
                      <a:cubicBezTo>
                        <a:pt x="66" y="120"/>
                        <a:pt x="65" y="119"/>
                        <a:pt x="65" y="119"/>
                      </a:cubicBezTo>
                      <a:cubicBezTo>
                        <a:pt x="65" y="118"/>
                        <a:pt x="65" y="118"/>
                        <a:pt x="65" y="118"/>
                      </a:cubicBezTo>
                      <a:cubicBezTo>
                        <a:pt x="65" y="118"/>
                        <a:pt x="65" y="118"/>
                        <a:pt x="66" y="119"/>
                      </a:cubicBezTo>
                      <a:cubicBezTo>
                        <a:pt x="66" y="119"/>
                        <a:pt x="66" y="120"/>
                        <a:pt x="66" y="120"/>
                      </a:cubicBezTo>
                      <a:moveTo>
                        <a:pt x="67" y="120"/>
                      </a:moveTo>
                      <a:cubicBezTo>
                        <a:pt x="67" y="120"/>
                        <a:pt x="66" y="120"/>
                        <a:pt x="66" y="119"/>
                      </a:cubicBezTo>
                      <a:cubicBezTo>
                        <a:pt x="66" y="118"/>
                        <a:pt x="66" y="118"/>
                        <a:pt x="66" y="118"/>
                      </a:cubicBezTo>
                      <a:cubicBezTo>
                        <a:pt x="66" y="118"/>
                        <a:pt x="67" y="118"/>
                        <a:pt x="67" y="119"/>
                      </a:cubicBezTo>
                      <a:cubicBezTo>
                        <a:pt x="67" y="119"/>
                        <a:pt x="67" y="120"/>
                        <a:pt x="67" y="120"/>
                      </a:cubicBezTo>
                      <a:moveTo>
                        <a:pt x="68" y="120"/>
                      </a:moveTo>
                      <a:cubicBezTo>
                        <a:pt x="68" y="120"/>
                        <a:pt x="68" y="120"/>
                        <a:pt x="68" y="119"/>
                      </a:cubicBezTo>
                      <a:cubicBezTo>
                        <a:pt x="68" y="119"/>
                        <a:pt x="68" y="118"/>
                        <a:pt x="68" y="118"/>
                      </a:cubicBezTo>
                      <a:cubicBezTo>
                        <a:pt x="68" y="118"/>
                        <a:pt x="68" y="119"/>
                        <a:pt x="68" y="119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moveTo>
                        <a:pt x="69" y="120"/>
                      </a:moveTo>
                      <a:cubicBezTo>
                        <a:pt x="69" y="120"/>
                        <a:pt x="69" y="120"/>
                        <a:pt x="69" y="119"/>
                      </a:cubicBezTo>
                      <a:cubicBezTo>
                        <a:pt x="68" y="118"/>
                        <a:pt x="68" y="118"/>
                        <a:pt x="69" y="118"/>
                      </a:cubicBezTo>
                      <a:cubicBezTo>
                        <a:pt x="69" y="118"/>
                        <a:pt x="69" y="118"/>
                        <a:pt x="69" y="119"/>
                      </a:cubicBezTo>
                      <a:cubicBezTo>
                        <a:pt x="69" y="119"/>
                        <a:pt x="69" y="120"/>
                        <a:pt x="69" y="120"/>
                      </a:cubicBezTo>
                      <a:moveTo>
                        <a:pt x="70" y="125"/>
                      </a:moveTo>
                      <a:cubicBezTo>
                        <a:pt x="70" y="124"/>
                        <a:pt x="69" y="124"/>
                        <a:pt x="70" y="124"/>
                      </a:cubicBezTo>
                      <a:cubicBezTo>
                        <a:pt x="70" y="124"/>
                        <a:pt x="70" y="124"/>
                        <a:pt x="70" y="125"/>
                      </a:cubicBezTo>
                      <a:cubicBezTo>
                        <a:pt x="70" y="125"/>
                        <a:pt x="70" y="125"/>
                        <a:pt x="70" y="125"/>
                      </a:cubicBezTo>
                      <a:cubicBezTo>
                        <a:pt x="70" y="125"/>
                        <a:pt x="70" y="125"/>
                        <a:pt x="70" y="125"/>
                      </a:cubicBezTo>
                      <a:moveTo>
                        <a:pt x="70" y="120"/>
                      </a:moveTo>
                      <a:cubicBezTo>
                        <a:pt x="70" y="120"/>
                        <a:pt x="70" y="120"/>
                        <a:pt x="70" y="119"/>
                      </a:cubicBezTo>
                      <a:cubicBezTo>
                        <a:pt x="70" y="118"/>
                        <a:pt x="70" y="117"/>
                        <a:pt x="70" y="117"/>
                      </a:cubicBezTo>
                      <a:cubicBezTo>
                        <a:pt x="70" y="117"/>
                        <a:pt x="70" y="118"/>
                        <a:pt x="70" y="119"/>
                      </a:cubicBezTo>
                      <a:cubicBezTo>
                        <a:pt x="70" y="120"/>
                        <a:pt x="70" y="120"/>
                        <a:pt x="70" y="120"/>
                      </a:cubicBezTo>
                      <a:moveTo>
                        <a:pt x="71" y="125"/>
                      </a:moveTo>
                      <a:cubicBezTo>
                        <a:pt x="71" y="125"/>
                        <a:pt x="71" y="125"/>
                        <a:pt x="71" y="125"/>
                      </a:cubicBezTo>
                      <a:cubicBezTo>
                        <a:pt x="70" y="124"/>
                        <a:pt x="70" y="124"/>
                        <a:pt x="70" y="124"/>
                      </a:cubicBezTo>
                      <a:cubicBezTo>
                        <a:pt x="71" y="124"/>
                        <a:pt x="71" y="124"/>
                        <a:pt x="71" y="125"/>
                      </a:cubicBezTo>
                      <a:cubicBezTo>
                        <a:pt x="71" y="125"/>
                        <a:pt x="71" y="125"/>
                        <a:pt x="71" y="125"/>
                      </a:cubicBezTo>
                      <a:moveTo>
                        <a:pt x="71" y="120"/>
                      </a:moveTo>
                      <a:cubicBezTo>
                        <a:pt x="71" y="120"/>
                        <a:pt x="71" y="120"/>
                        <a:pt x="71" y="119"/>
                      </a:cubicBezTo>
                      <a:cubicBezTo>
                        <a:pt x="71" y="118"/>
                        <a:pt x="71" y="118"/>
                        <a:pt x="71" y="118"/>
                      </a:cubicBezTo>
                      <a:cubicBezTo>
                        <a:pt x="71" y="118"/>
                        <a:pt x="71" y="118"/>
                        <a:pt x="71" y="119"/>
                      </a:cubicBezTo>
                      <a:cubicBezTo>
                        <a:pt x="71" y="120"/>
                        <a:pt x="71" y="120"/>
                        <a:pt x="71" y="120"/>
                      </a:cubicBezTo>
                      <a:moveTo>
                        <a:pt x="73" y="128"/>
                      </a:moveTo>
                      <a:cubicBezTo>
                        <a:pt x="72" y="127"/>
                        <a:pt x="72" y="127"/>
                        <a:pt x="72" y="127"/>
                      </a:cubicBezTo>
                      <a:cubicBezTo>
                        <a:pt x="73" y="127"/>
                        <a:pt x="73" y="127"/>
                        <a:pt x="73" y="127"/>
                      </a:cubicBezTo>
                      <a:cubicBezTo>
                        <a:pt x="73" y="127"/>
                        <a:pt x="73" y="128"/>
                        <a:pt x="73" y="128"/>
                      </a:cubicBezTo>
                      <a:moveTo>
                        <a:pt x="74" y="128"/>
                      </a:moveTo>
                      <a:cubicBezTo>
                        <a:pt x="73" y="127"/>
                        <a:pt x="73" y="127"/>
                        <a:pt x="73" y="127"/>
                      </a:cubicBezTo>
                      <a:cubicBezTo>
                        <a:pt x="73" y="126"/>
                        <a:pt x="74" y="126"/>
                        <a:pt x="74" y="126"/>
                      </a:cubicBezTo>
                      <a:cubicBezTo>
                        <a:pt x="74" y="126"/>
                        <a:pt x="74" y="126"/>
                        <a:pt x="74" y="127"/>
                      </a:cubicBezTo>
                      <a:cubicBezTo>
                        <a:pt x="74" y="127"/>
                        <a:pt x="74" y="128"/>
                        <a:pt x="74" y="128"/>
                      </a:cubicBezTo>
                      <a:moveTo>
                        <a:pt x="74" y="127"/>
                      </a:moveTo>
                      <a:cubicBezTo>
                        <a:pt x="74" y="127"/>
                        <a:pt x="74" y="127"/>
                        <a:pt x="74" y="126"/>
                      </a:cubicBezTo>
                      <a:cubicBezTo>
                        <a:pt x="75" y="126"/>
                        <a:pt x="75" y="126"/>
                        <a:pt x="75" y="126"/>
                      </a:cubicBezTo>
                      <a:cubicBezTo>
                        <a:pt x="75" y="127"/>
                        <a:pt x="75" y="127"/>
                        <a:pt x="74" y="127"/>
                      </a:cubicBezTo>
                      <a:moveTo>
                        <a:pt x="74" y="126"/>
                      </a:moveTo>
                      <a:cubicBezTo>
                        <a:pt x="74" y="125"/>
                        <a:pt x="74" y="125"/>
                        <a:pt x="74" y="125"/>
                      </a:cubicBezTo>
                      <a:cubicBezTo>
                        <a:pt x="75" y="125"/>
                        <a:pt x="75" y="125"/>
                        <a:pt x="75" y="126"/>
                      </a:cubicBezTo>
                      <a:lnTo>
                        <a:pt x="74" y="126"/>
                      </a:lnTo>
                      <a:close/>
                      <a:moveTo>
                        <a:pt x="75" y="126"/>
                      </a:moveTo>
                      <a:cubicBezTo>
                        <a:pt x="75" y="125"/>
                        <a:pt x="75" y="125"/>
                        <a:pt x="75" y="125"/>
                      </a:cubicBezTo>
                      <a:cubicBezTo>
                        <a:pt x="76" y="125"/>
                        <a:pt x="76" y="125"/>
                        <a:pt x="76" y="126"/>
                      </a:cubicBezTo>
                      <a:cubicBezTo>
                        <a:pt x="76" y="127"/>
                        <a:pt x="76" y="127"/>
                        <a:pt x="75" y="127"/>
                      </a:cubicBezTo>
                      <a:cubicBezTo>
                        <a:pt x="75" y="127"/>
                        <a:pt x="75" y="126"/>
                        <a:pt x="75" y="126"/>
                      </a:cubicBezTo>
                      <a:moveTo>
                        <a:pt x="84" y="129"/>
                      </a:moveTo>
                      <a:cubicBezTo>
                        <a:pt x="83" y="132"/>
                        <a:pt x="81" y="133"/>
                        <a:pt x="80" y="135"/>
                      </a:cubicBezTo>
                      <a:cubicBezTo>
                        <a:pt x="80" y="136"/>
                        <a:pt x="80" y="136"/>
                        <a:pt x="80" y="136"/>
                      </a:cubicBezTo>
                      <a:cubicBezTo>
                        <a:pt x="79" y="136"/>
                        <a:pt x="79" y="136"/>
                        <a:pt x="79" y="136"/>
                      </a:cubicBezTo>
                      <a:cubicBezTo>
                        <a:pt x="79" y="136"/>
                        <a:pt x="79" y="136"/>
                        <a:pt x="80" y="136"/>
                      </a:cubicBezTo>
                      <a:cubicBezTo>
                        <a:pt x="79" y="135"/>
                        <a:pt x="79" y="135"/>
                        <a:pt x="79" y="135"/>
                      </a:cubicBezTo>
                      <a:cubicBezTo>
                        <a:pt x="80" y="135"/>
                        <a:pt x="80" y="135"/>
                        <a:pt x="80" y="135"/>
                      </a:cubicBezTo>
                      <a:cubicBezTo>
                        <a:pt x="80" y="135"/>
                        <a:pt x="80" y="135"/>
                        <a:pt x="80" y="134"/>
                      </a:cubicBezTo>
                      <a:cubicBezTo>
                        <a:pt x="80" y="134"/>
                        <a:pt x="80" y="134"/>
                        <a:pt x="80" y="133"/>
                      </a:cubicBezTo>
                      <a:cubicBezTo>
                        <a:pt x="80" y="133"/>
                        <a:pt x="80" y="134"/>
                        <a:pt x="81" y="134"/>
                      </a:cubicBezTo>
                      <a:cubicBezTo>
                        <a:pt x="81" y="134"/>
                        <a:pt x="81" y="133"/>
                        <a:pt x="81" y="133"/>
                      </a:cubicBezTo>
                      <a:cubicBezTo>
                        <a:pt x="81" y="133"/>
                        <a:pt x="81" y="132"/>
                        <a:pt x="81" y="132"/>
                      </a:cubicBezTo>
                      <a:cubicBezTo>
                        <a:pt x="81" y="132"/>
                        <a:pt x="81" y="132"/>
                        <a:pt x="81" y="133"/>
                      </a:cubicBezTo>
                      <a:cubicBezTo>
                        <a:pt x="81" y="132"/>
                        <a:pt x="82" y="132"/>
                        <a:pt x="82" y="132"/>
                      </a:cubicBezTo>
                      <a:cubicBezTo>
                        <a:pt x="82" y="131"/>
                        <a:pt x="82" y="131"/>
                        <a:pt x="81" y="131"/>
                      </a:cubicBezTo>
                      <a:cubicBezTo>
                        <a:pt x="82" y="131"/>
                        <a:pt x="82" y="131"/>
                        <a:pt x="82" y="131"/>
                      </a:cubicBezTo>
                      <a:cubicBezTo>
                        <a:pt x="82" y="131"/>
                        <a:pt x="82" y="130"/>
                        <a:pt x="82" y="130"/>
                      </a:cubicBezTo>
                      <a:cubicBezTo>
                        <a:pt x="75" y="134"/>
                        <a:pt x="75" y="134"/>
                        <a:pt x="75" y="134"/>
                      </a:cubicBezTo>
                      <a:cubicBezTo>
                        <a:pt x="76" y="134"/>
                        <a:pt x="76" y="133"/>
                        <a:pt x="77" y="133"/>
                      </a:cubicBezTo>
                      <a:cubicBezTo>
                        <a:pt x="77" y="132"/>
                        <a:pt x="77" y="132"/>
                        <a:pt x="77" y="131"/>
                      </a:cubicBezTo>
                      <a:cubicBezTo>
                        <a:pt x="77" y="132"/>
                        <a:pt x="77" y="132"/>
                        <a:pt x="77" y="133"/>
                      </a:cubicBezTo>
                      <a:cubicBezTo>
                        <a:pt x="77" y="132"/>
                        <a:pt x="78" y="132"/>
                        <a:pt x="78" y="132"/>
                      </a:cubicBezTo>
                      <a:cubicBezTo>
                        <a:pt x="78" y="132"/>
                        <a:pt x="78" y="131"/>
                        <a:pt x="78" y="130"/>
                      </a:cubicBezTo>
                      <a:cubicBezTo>
                        <a:pt x="78" y="131"/>
                        <a:pt x="78" y="131"/>
                        <a:pt x="78" y="132"/>
                      </a:cubicBezTo>
                      <a:cubicBezTo>
                        <a:pt x="78" y="132"/>
                        <a:pt x="79" y="132"/>
                        <a:pt x="79" y="131"/>
                      </a:cubicBezTo>
                      <a:cubicBezTo>
                        <a:pt x="79" y="131"/>
                        <a:pt x="79" y="130"/>
                        <a:pt x="78" y="129"/>
                      </a:cubicBezTo>
                      <a:cubicBezTo>
                        <a:pt x="79" y="130"/>
                        <a:pt x="79" y="130"/>
                        <a:pt x="79" y="131"/>
                      </a:cubicBezTo>
                      <a:cubicBezTo>
                        <a:pt x="79" y="131"/>
                        <a:pt x="79" y="131"/>
                        <a:pt x="80" y="131"/>
                      </a:cubicBezTo>
                      <a:cubicBezTo>
                        <a:pt x="80" y="130"/>
                        <a:pt x="79" y="128"/>
                        <a:pt x="79" y="127"/>
                      </a:cubicBezTo>
                      <a:cubicBezTo>
                        <a:pt x="80" y="128"/>
                        <a:pt x="80" y="129"/>
                        <a:pt x="80" y="130"/>
                      </a:cubicBezTo>
                      <a:cubicBezTo>
                        <a:pt x="80" y="130"/>
                        <a:pt x="80" y="130"/>
                        <a:pt x="81" y="130"/>
                      </a:cubicBezTo>
                      <a:cubicBezTo>
                        <a:pt x="81" y="129"/>
                        <a:pt x="80" y="127"/>
                        <a:pt x="80" y="126"/>
                      </a:cubicBezTo>
                      <a:cubicBezTo>
                        <a:pt x="81" y="127"/>
                        <a:pt x="81" y="128"/>
                        <a:pt x="81" y="129"/>
                      </a:cubicBezTo>
                      <a:cubicBezTo>
                        <a:pt x="81" y="129"/>
                        <a:pt x="81" y="129"/>
                        <a:pt x="81" y="129"/>
                      </a:cubicBezTo>
                      <a:cubicBezTo>
                        <a:pt x="81" y="128"/>
                        <a:pt x="81" y="126"/>
                        <a:pt x="81" y="125"/>
                      </a:cubicBezTo>
                      <a:cubicBezTo>
                        <a:pt x="82" y="126"/>
                        <a:pt x="82" y="128"/>
                        <a:pt x="82" y="128"/>
                      </a:cubicBezTo>
                      <a:cubicBezTo>
                        <a:pt x="82" y="128"/>
                        <a:pt x="82" y="128"/>
                        <a:pt x="82" y="128"/>
                      </a:cubicBezTo>
                      <a:cubicBezTo>
                        <a:pt x="82" y="126"/>
                        <a:pt x="82" y="124"/>
                        <a:pt x="81" y="122"/>
                      </a:cubicBezTo>
                      <a:cubicBezTo>
                        <a:pt x="81" y="123"/>
                        <a:pt x="81" y="124"/>
                        <a:pt x="80" y="124"/>
                      </a:cubicBezTo>
                      <a:cubicBezTo>
                        <a:pt x="80" y="123"/>
                        <a:pt x="80" y="122"/>
                        <a:pt x="80" y="122"/>
                      </a:cubicBezTo>
                      <a:cubicBezTo>
                        <a:pt x="80" y="123"/>
                        <a:pt x="80" y="124"/>
                        <a:pt x="79" y="125"/>
                      </a:cubicBezTo>
                      <a:cubicBezTo>
                        <a:pt x="79" y="122"/>
                        <a:pt x="79" y="122"/>
                        <a:pt x="79" y="122"/>
                      </a:cubicBezTo>
                      <a:cubicBezTo>
                        <a:pt x="79" y="122"/>
                        <a:pt x="79" y="122"/>
                        <a:pt x="79" y="122"/>
                      </a:cubicBezTo>
                      <a:cubicBezTo>
                        <a:pt x="79" y="124"/>
                        <a:pt x="79" y="125"/>
                        <a:pt x="78" y="125"/>
                      </a:cubicBezTo>
                      <a:cubicBezTo>
                        <a:pt x="78" y="124"/>
                        <a:pt x="78" y="123"/>
                        <a:pt x="78" y="123"/>
                      </a:cubicBezTo>
                      <a:cubicBezTo>
                        <a:pt x="78" y="123"/>
                        <a:pt x="78" y="123"/>
                        <a:pt x="78" y="123"/>
                      </a:cubicBezTo>
                      <a:cubicBezTo>
                        <a:pt x="78" y="124"/>
                        <a:pt x="78" y="124"/>
                        <a:pt x="78" y="124"/>
                      </a:cubicBezTo>
                      <a:cubicBezTo>
                        <a:pt x="78" y="124"/>
                        <a:pt x="78" y="125"/>
                        <a:pt x="77" y="126"/>
                      </a:cubicBezTo>
                      <a:cubicBezTo>
                        <a:pt x="77" y="125"/>
                        <a:pt x="77" y="124"/>
                        <a:pt x="77" y="123"/>
                      </a:cubicBezTo>
                      <a:cubicBezTo>
                        <a:pt x="77" y="123"/>
                        <a:pt x="77" y="124"/>
                        <a:pt x="77" y="124"/>
                      </a:cubicBezTo>
                      <a:cubicBezTo>
                        <a:pt x="77" y="125"/>
                        <a:pt x="77" y="125"/>
                        <a:pt x="77" y="125"/>
                      </a:cubicBezTo>
                      <a:cubicBezTo>
                        <a:pt x="77" y="125"/>
                        <a:pt x="76" y="126"/>
                        <a:pt x="76" y="126"/>
                      </a:cubicBezTo>
                      <a:cubicBezTo>
                        <a:pt x="76" y="126"/>
                        <a:pt x="76" y="124"/>
                        <a:pt x="76" y="124"/>
                      </a:cubicBezTo>
                      <a:cubicBezTo>
                        <a:pt x="76" y="124"/>
                        <a:pt x="76" y="124"/>
                        <a:pt x="76" y="124"/>
                      </a:cubicBezTo>
                      <a:cubicBezTo>
                        <a:pt x="76" y="124"/>
                        <a:pt x="76" y="124"/>
                        <a:pt x="76" y="124"/>
                      </a:cubicBezTo>
                      <a:cubicBezTo>
                        <a:pt x="76" y="124"/>
                        <a:pt x="76" y="125"/>
                        <a:pt x="76" y="125"/>
                      </a:cubicBezTo>
                      <a:cubicBezTo>
                        <a:pt x="76" y="125"/>
                        <a:pt x="75" y="124"/>
                        <a:pt x="75" y="124"/>
                      </a:cubicBezTo>
                      <a:cubicBezTo>
                        <a:pt x="75" y="124"/>
                        <a:pt x="75" y="124"/>
                        <a:pt x="75" y="124"/>
                      </a:cubicBezTo>
                      <a:cubicBezTo>
                        <a:pt x="75" y="124"/>
                        <a:pt x="75" y="124"/>
                        <a:pt x="75" y="124"/>
                      </a:cubicBezTo>
                      <a:cubicBezTo>
                        <a:pt x="75" y="124"/>
                        <a:pt x="75" y="124"/>
                        <a:pt x="75" y="124"/>
                      </a:cubicBezTo>
                      <a:cubicBezTo>
                        <a:pt x="75" y="124"/>
                        <a:pt x="75" y="124"/>
                        <a:pt x="75" y="124"/>
                      </a:cubicBezTo>
                      <a:cubicBezTo>
                        <a:pt x="75" y="124"/>
                        <a:pt x="75" y="124"/>
                        <a:pt x="75" y="124"/>
                      </a:cubicBezTo>
                      <a:cubicBezTo>
                        <a:pt x="74" y="124"/>
                        <a:pt x="74" y="124"/>
                        <a:pt x="74" y="124"/>
                      </a:cubicBezTo>
                      <a:cubicBezTo>
                        <a:pt x="74" y="124"/>
                        <a:pt x="74" y="125"/>
                        <a:pt x="74" y="125"/>
                      </a:cubicBezTo>
                      <a:cubicBezTo>
                        <a:pt x="74" y="125"/>
                        <a:pt x="74" y="125"/>
                        <a:pt x="74" y="124"/>
                      </a:cubicBezTo>
                      <a:cubicBezTo>
                        <a:pt x="73" y="124"/>
                        <a:pt x="73" y="124"/>
                        <a:pt x="73" y="124"/>
                      </a:cubicBezTo>
                      <a:cubicBezTo>
                        <a:pt x="73" y="125"/>
                        <a:pt x="73" y="125"/>
                        <a:pt x="73" y="125"/>
                      </a:cubicBezTo>
                      <a:cubicBezTo>
                        <a:pt x="73" y="125"/>
                        <a:pt x="73" y="125"/>
                        <a:pt x="73" y="124"/>
                      </a:cubicBezTo>
                      <a:cubicBezTo>
                        <a:pt x="72" y="124"/>
                        <a:pt x="72" y="124"/>
                        <a:pt x="72" y="124"/>
                      </a:cubicBezTo>
                      <a:cubicBezTo>
                        <a:pt x="72" y="125"/>
                        <a:pt x="72" y="125"/>
                        <a:pt x="72" y="125"/>
                      </a:cubicBezTo>
                      <a:cubicBezTo>
                        <a:pt x="72" y="125"/>
                        <a:pt x="72" y="125"/>
                        <a:pt x="72" y="124"/>
                      </a:cubicBezTo>
                      <a:cubicBezTo>
                        <a:pt x="72" y="124"/>
                        <a:pt x="72" y="124"/>
                        <a:pt x="72" y="124"/>
                      </a:cubicBezTo>
                      <a:cubicBezTo>
                        <a:pt x="71" y="124"/>
                        <a:pt x="71" y="123"/>
                        <a:pt x="71" y="123"/>
                      </a:cubicBezTo>
                      <a:cubicBezTo>
                        <a:pt x="72" y="123"/>
                        <a:pt x="72" y="123"/>
                        <a:pt x="72" y="124"/>
                      </a:cubicBezTo>
                      <a:cubicBezTo>
                        <a:pt x="72" y="124"/>
                        <a:pt x="72" y="124"/>
                        <a:pt x="72" y="124"/>
                      </a:cubicBezTo>
                      <a:cubicBezTo>
                        <a:pt x="72" y="124"/>
                        <a:pt x="72" y="124"/>
                        <a:pt x="73" y="124"/>
                      </a:cubicBezTo>
                      <a:cubicBezTo>
                        <a:pt x="73" y="124"/>
                        <a:pt x="73" y="124"/>
                        <a:pt x="72" y="124"/>
                      </a:cubicBezTo>
                      <a:cubicBezTo>
                        <a:pt x="72" y="123"/>
                        <a:pt x="72" y="123"/>
                        <a:pt x="72" y="123"/>
                      </a:cubicBezTo>
                      <a:cubicBezTo>
                        <a:pt x="73" y="123"/>
                        <a:pt x="73" y="123"/>
                        <a:pt x="73" y="124"/>
                      </a:cubicBezTo>
                      <a:cubicBezTo>
                        <a:pt x="73" y="124"/>
                        <a:pt x="73" y="124"/>
                        <a:pt x="73" y="124"/>
                      </a:cubicBezTo>
                      <a:cubicBezTo>
                        <a:pt x="73" y="124"/>
                        <a:pt x="73" y="124"/>
                        <a:pt x="74" y="124"/>
                      </a:cubicBezTo>
                      <a:cubicBezTo>
                        <a:pt x="74" y="124"/>
                        <a:pt x="74" y="123"/>
                        <a:pt x="74" y="123"/>
                      </a:cubicBezTo>
                      <a:cubicBezTo>
                        <a:pt x="74" y="123"/>
                        <a:pt x="74" y="123"/>
                        <a:pt x="74" y="123"/>
                      </a:cubicBezTo>
                      <a:cubicBezTo>
                        <a:pt x="74" y="123"/>
                        <a:pt x="74" y="123"/>
                        <a:pt x="74" y="124"/>
                      </a:cubicBezTo>
                      <a:cubicBezTo>
                        <a:pt x="74" y="124"/>
                        <a:pt x="74" y="124"/>
                        <a:pt x="74" y="124"/>
                      </a:cubicBezTo>
                      <a:cubicBezTo>
                        <a:pt x="74" y="124"/>
                        <a:pt x="74" y="124"/>
                        <a:pt x="74" y="123"/>
                      </a:cubicBezTo>
                      <a:cubicBezTo>
                        <a:pt x="74" y="123"/>
                        <a:pt x="74" y="123"/>
                        <a:pt x="74" y="123"/>
                      </a:cubicBezTo>
                      <a:cubicBezTo>
                        <a:pt x="74" y="122"/>
                        <a:pt x="74" y="122"/>
                        <a:pt x="74" y="122"/>
                      </a:cubicBezTo>
                      <a:cubicBezTo>
                        <a:pt x="74" y="122"/>
                        <a:pt x="75" y="123"/>
                        <a:pt x="75" y="123"/>
                      </a:cubicBezTo>
                      <a:cubicBezTo>
                        <a:pt x="75" y="123"/>
                        <a:pt x="75" y="123"/>
                        <a:pt x="75" y="123"/>
                      </a:cubicBezTo>
                      <a:cubicBezTo>
                        <a:pt x="75" y="123"/>
                        <a:pt x="75" y="123"/>
                        <a:pt x="75" y="123"/>
                      </a:cubicBezTo>
                      <a:cubicBezTo>
                        <a:pt x="75" y="123"/>
                        <a:pt x="75" y="123"/>
                        <a:pt x="75" y="123"/>
                      </a:cubicBezTo>
                      <a:cubicBezTo>
                        <a:pt x="75" y="122"/>
                        <a:pt x="75" y="122"/>
                        <a:pt x="75" y="122"/>
                      </a:cubicBezTo>
                      <a:cubicBezTo>
                        <a:pt x="75" y="122"/>
                        <a:pt x="75" y="122"/>
                        <a:pt x="75" y="122"/>
                      </a:cubicBezTo>
                      <a:cubicBezTo>
                        <a:pt x="75" y="122"/>
                        <a:pt x="76" y="122"/>
                        <a:pt x="76" y="122"/>
                      </a:cubicBezTo>
                      <a:cubicBezTo>
                        <a:pt x="76" y="122"/>
                        <a:pt x="76" y="123"/>
                        <a:pt x="76" y="123"/>
                      </a:cubicBezTo>
                      <a:cubicBezTo>
                        <a:pt x="76" y="123"/>
                        <a:pt x="76" y="123"/>
                        <a:pt x="76" y="123"/>
                      </a:cubicBezTo>
                      <a:cubicBezTo>
                        <a:pt x="76" y="122"/>
                        <a:pt x="76" y="122"/>
                        <a:pt x="76" y="122"/>
                      </a:cubicBezTo>
                      <a:cubicBezTo>
                        <a:pt x="76" y="122"/>
                        <a:pt x="76" y="122"/>
                        <a:pt x="76" y="122"/>
                      </a:cubicBezTo>
                      <a:cubicBezTo>
                        <a:pt x="76" y="122"/>
                        <a:pt x="77" y="122"/>
                        <a:pt x="77" y="123"/>
                      </a:cubicBezTo>
                      <a:cubicBezTo>
                        <a:pt x="77" y="123"/>
                        <a:pt x="77" y="123"/>
                        <a:pt x="77" y="123"/>
                      </a:cubicBezTo>
                      <a:cubicBezTo>
                        <a:pt x="77" y="122"/>
                        <a:pt x="77" y="122"/>
                        <a:pt x="77" y="122"/>
                      </a:cubicBezTo>
                      <a:cubicBezTo>
                        <a:pt x="77" y="122"/>
                        <a:pt x="77" y="121"/>
                        <a:pt x="77" y="121"/>
                      </a:cubicBezTo>
                      <a:cubicBezTo>
                        <a:pt x="77" y="121"/>
                        <a:pt x="77" y="122"/>
                        <a:pt x="77" y="122"/>
                      </a:cubicBezTo>
                      <a:cubicBezTo>
                        <a:pt x="78" y="122"/>
                        <a:pt x="78" y="122"/>
                        <a:pt x="78" y="122"/>
                      </a:cubicBezTo>
                      <a:cubicBezTo>
                        <a:pt x="78" y="122"/>
                        <a:pt x="78" y="122"/>
                        <a:pt x="78" y="122"/>
                      </a:cubicBezTo>
                      <a:cubicBezTo>
                        <a:pt x="78" y="122"/>
                        <a:pt x="78" y="121"/>
                        <a:pt x="78" y="121"/>
                      </a:cubicBezTo>
                      <a:cubicBezTo>
                        <a:pt x="78" y="121"/>
                        <a:pt x="78" y="121"/>
                        <a:pt x="78" y="121"/>
                      </a:cubicBezTo>
                      <a:cubicBezTo>
                        <a:pt x="78" y="121"/>
                        <a:pt x="78" y="121"/>
                        <a:pt x="78" y="121"/>
                      </a:cubicBezTo>
                      <a:cubicBezTo>
                        <a:pt x="78" y="121"/>
                        <a:pt x="78" y="122"/>
                        <a:pt x="78" y="122"/>
                      </a:cubicBezTo>
                      <a:cubicBezTo>
                        <a:pt x="79" y="122"/>
                        <a:pt x="79" y="122"/>
                        <a:pt x="79" y="122"/>
                      </a:cubicBezTo>
                      <a:cubicBezTo>
                        <a:pt x="79" y="120"/>
                        <a:pt x="80" y="117"/>
                        <a:pt x="80" y="115"/>
                      </a:cubicBezTo>
                      <a:cubicBezTo>
                        <a:pt x="80" y="115"/>
                        <a:pt x="80" y="114"/>
                        <a:pt x="80" y="114"/>
                      </a:cubicBezTo>
                      <a:cubicBezTo>
                        <a:pt x="79" y="117"/>
                        <a:pt x="79" y="119"/>
                        <a:pt x="78" y="120"/>
                      </a:cubicBezTo>
                      <a:cubicBezTo>
                        <a:pt x="79" y="118"/>
                        <a:pt x="79" y="116"/>
                        <a:pt x="78" y="113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3"/>
                        <a:pt x="78" y="113"/>
                        <a:pt x="78" y="113"/>
                      </a:cubicBezTo>
                      <a:cubicBezTo>
                        <a:pt x="78" y="116"/>
                        <a:pt x="78" y="119"/>
                        <a:pt x="77" y="120"/>
                      </a:cubicBezTo>
                      <a:cubicBezTo>
                        <a:pt x="78" y="118"/>
                        <a:pt x="78" y="116"/>
                        <a:pt x="77" y="113"/>
                      </a:cubicBezTo>
                      <a:cubicBezTo>
                        <a:pt x="77" y="113"/>
                        <a:pt x="76" y="113"/>
                        <a:pt x="76" y="113"/>
                      </a:cubicBezTo>
                      <a:cubicBezTo>
                        <a:pt x="77" y="113"/>
                        <a:pt x="77" y="115"/>
                        <a:pt x="77" y="116"/>
                      </a:cubicBezTo>
                      <a:cubicBezTo>
                        <a:pt x="76" y="114"/>
                        <a:pt x="76" y="114"/>
                        <a:pt x="75" y="113"/>
                      </a:cubicBezTo>
                      <a:cubicBezTo>
                        <a:pt x="75" y="113"/>
                        <a:pt x="75" y="113"/>
                        <a:pt x="75" y="113"/>
                      </a:cubicBezTo>
                      <a:cubicBezTo>
                        <a:pt x="76" y="114"/>
                        <a:pt x="76" y="115"/>
                        <a:pt x="76" y="116"/>
                      </a:cubicBezTo>
                      <a:cubicBezTo>
                        <a:pt x="75" y="115"/>
                        <a:pt x="75" y="114"/>
                        <a:pt x="74" y="114"/>
                      </a:cubicBezTo>
                      <a:cubicBezTo>
                        <a:pt x="73" y="114"/>
                        <a:pt x="73" y="114"/>
                        <a:pt x="73" y="114"/>
                      </a:cubicBezTo>
                      <a:cubicBezTo>
                        <a:pt x="74" y="115"/>
                        <a:pt x="74" y="115"/>
                        <a:pt x="74" y="116"/>
                      </a:cubicBezTo>
                      <a:cubicBezTo>
                        <a:pt x="74" y="115"/>
                        <a:pt x="72" y="114"/>
                        <a:pt x="72" y="114"/>
                      </a:cubicBezTo>
                      <a:cubicBezTo>
                        <a:pt x="72" y="114"/>
                        <a:pt x="72" y="114"/>
                        <a:pt x="71" y="114"/>
                      </a:cubicBezTo>
                      <a:cubicBezTo>
                        <a:pt x="72" y="114"/>
                        <a:pt x="73" y="115"/>
                        <a:pt x="73" y="116"/>
                      </a:cubicBezTo>
                      <a:cubicBezTo>
                        <a:pt x="72" y="115"/>
                        <a:pt x="71" y="115"/>
                        <a:pt x="71" y="114"/>
                      </a:cubicBezTo>
                      <a:cubicBezTo>
                        <a:pt x="70" y="114"/>
                        <a:pt x="71" y="114"/>
                        <a:pt x="70" y="114"/>
                      </a:cubicBezTo>
                      <a:cubicBezTo>
                        <a:pt x="70" y="114"/>
                        <a:pt x="70" y="115"/>
                        <a:pt x="70" y="115"/>
                      </a:cubicBezTo>
                      <a:cubicBezTo>
                        <a:pt x="70" y="115"/>
                        <a:pt x="69" y="115"/>
                        <a:pt x="69" y="114"/>
                      </a:cubicBezTo>
                      <a:cubicBezTo>
                        <a:pt x="68" y="114"/>
                        <a:pt x="68" y="114"/>
                        <a:pt x="68" y="114"/>
                      </a:cubicBezTo>
                      <a:cubicBezTo>
                        <a:pt x="68" y="114"/>
                        <a:pt x="69" y="115"/>
                        <a:pt x="69" y="115"/>
                      </a:cubicBezTo>
                      <a:cubicBezTo>
                        <a:pt x="68" y="115"/>
                        <a:pt x="67" y="114"/>
                        <a:pt x="67" y="114"/>
                      </a:cubicBezTo>
                      <a:cubicBezTo>
                        <a:pt x="67" y="114"/>
                        <a:pt x="67" y="114"/>
                        <a:pt x="66" y="114"/>
                      </a:cubicBezTo>
                      <a:cubicBezTo>
                        <a:pt x="66" y="114"/>
                        <a:pt x="67" y="115"/>
                        <a:pt x="67" y="115"/>
                      </a:cubicBezTo>
                      <a:cubicBezTo>
                        <a:pt x="67" y="115"/>
                        <a:pt x="66" y="114"/>
                        <a:pt x="66" y="114"/>
                      </a:cubicBezTo>
                      <a:cubicBezTo>
                        <a:pt x="65" y="114"/>
                        <a:pt x="65" y="114"/>
                        <a:pt x="65" y="114"/>
                      </a:cubicBezTo>
                      <a:cubicBezTo>
                        <a:pt x="64" y="113"/>
                        <a:pt x="64" y="113"/>
                        <a:pt x="64" y="113"/>
                      </a:cubicBezTo>
                      <a:cubicBezTo>
                        <a:pt x="67" y="113"/>
                        <a:pt x="71" y="113"/>
                        <a:pt x="75" y="112"/>
                      </a:cubicBezTo>
                      <a:cubicBezTo>
                        <a:pt x="79" y="111"/>
                        <a:pt x="79" y="111"/>
                        <a:pt x="79" y="111"/>
                      </a:cubicBezTo>
                      <a:cubicBezTo>
                        <a:pt x="80" y="111"/>
                        <a:pt x="81" y="111"/>
                        <a:pt x="81" y="113"/>
                      </a:cubicBezTo>
                      <a:cubicBezTo>
                        <a:pt x="81" y="116"/>
                        <a:pt x="81" y="116"/>
                        <a:pt x="81" y="116"/>
                      </a:cubicBezTo>
                      <a:cubicBezTo>
                        <a:pt x="82" y="117"/>
                        <a:pt x="82" y="118"/>
                        <a:pt x="82" y="120"/>
                      </a:cubicBezTo>
                      <a:cubicBezTo>
                        <a:pt x="82" y="122"/>
                        <a:pt x="83" y="123"/>
                        <a:pt x="84" y="124"/>
                      </a:cubicBezTo>
                      <a:cubicBezTo>
                        <a:pt x="85" y="125"/>
                        <a:pt x="85" y="126"/>
                        <a:pt x="84" y="129"/>
                      </a:cubicBezTo>
                      <a:moveTo>
                        <a:pt x="76" y="132"/>
                      </a:moveTo>
                      <a:cubicBezTo>
                        <a:pt x="76" y="133"/>
                        <a:pt x="76" y="133"/>
                        <a:pt x="76" y="133"/>
                      </a:cubicBezTo>
                      <a:cubicBezTo>
                        <a:pt x="76" y="134"/>
                        <a:pt x="76" y="134"/>
                        <a:pt x="76" y="134"/>
                      </a:cubicBezTo>
                      <a:cubicBezTo>
                        <a:pt x="76" y="133"/>
                        <a:pt x="76" y="133"/>
                        <a:pt x="76" y="132"/>
                      </a:cubicBezTo>
                      <a:moveTo>
                        <a:pt x="72" y="119"/>
                      </a:moveTo>
                      <a:cubicBezTo>
                        <a:pt x="72" y="118"/>
                        <a:pt x="72" y="118"/>
                        <a:pt x="72" y="118"/>
                      </a:cubicBezTo>
                      <a:cubicBezTo>
                        <a:pt x="72" y="118"/>
                        <a:pt x="73" y="118"/>
                        <a:pt x="73" y="119"/>
                      </a:cubicBezTo>
                      <a:cubicBezTo>
                        <a:pt x="73" y="120"/>
                        <a:pt x="72" y="120"/>
                        <a:pt x="72" y="120"/>
                      </a:cubicBezTo>
                      <a:cubicBezTo>
                        <a:pt x="72" y="120"/>
                        <a:pt x="72" y="120"/>
                        <a:pt x="72" y="119"/>
                      </a:cubicBezTo>
                      <a:moveTo>
                        <a:pt x="73" y="119"/>
                      </a:moveTo>
                      <a:cubicBezTo>
                        <a:pt x="73" y="118"/>
                        <a:pt x="73" y="117"/>
                        <a:pt x="74" y="117"/>
                      </a:cubicBezTo>
                      <a:cubicBezTo>
                        <a:pt x="74" y="117"/>
                        <a:pt x="74" y="118"/>
                        <a:pt x="74" y="119"/>
                      </a:cubicBezTo>
                      <a:cubicBezTo>
                        <a:pt x="74" y="120"/>
                        <a:pt x="74" y="120"/>
                        <a:pt x="73" y="120"/>
                      </a:cubicBezTo>
                      <a:cubicBezTo>
                        <a:pt x="73" y="120"/>
                        <a:pt x="73" y="120"/>
                        <a:pt x="73" y="119"/>
                      </a:cubicBezTo>
                      <a:moveTo>
                        <a:pt x="75" y="119"/>
                      </a:moveTo>
                      <a:cubicBezTo>
                        <a:pt x="75" y="118"/>
                        <a:pt x="75" y="117"/>
                        <a:pt x="75" y="117"/>
                      </a:cubicBezTo>
                      <a:cubicBezTo>
                        <a:pt x="75" y="117"/>
                        <a:pt x="75" y="118"/>
                        <a:pt x="75" y="119"/>
                      </a:cubicBezTo>
                      <a:cubicBezTo>
                        <a:pt x="75" y="119"/>
                        <a:pt x="75" y="120"/>
                        <a:pt x="75" y="120"/>
                      </a:cubicBezTo>
                      <a:cubicBezTo>
                        <a:pt x="75" y="120"/>
                        <a:pt x="75" y="119"/>
                        <a:pt x="75" y="119"/>
                      </a:cubicBezTo>
                      <a:moveTo>
                        <a:pt x="76" y="118"/>
                      </a:moveTo>
                      <a:cubicBezTo>
                        <a:pt x="76" y="117"/>
                        <a:pt x="76" y="116"/>
                        <a:pt x="77" y="116"/>
                      </a:cubicBezTo>
                      <a:cubicBezTo>
                        <a:pt x="77" y="116"/>
                        <a:pt x="77" y="117"/>
                        <a:pt x="77" y="118"/>
                      </a:cubicBezTo>
                      <a:cubicBezTo>
                        <a:pt x="77" y="119"/>
                        <a:pt x="76" y="120"/>
                        <a:pt x="76" y="120"/>
                      </a:cubicBezTo>
                      <a:cubicBezTo>
                        <a:pt x="76" y="120"/>
                        <a:pt x="76" y="119"/>
                        <a:pt x="76" y="118"/>
                      </a:cubicBezTo>
                      <a:moveTo>
                        <a:pt x="71" y="105"/>
                      </a:moveTo>
                      <a:cubicBezTo>
                        <a:pt x="72" y="106"/>
                        <a:pt x="74" y="107"/>
                        <a:pt x="76" y="109"/>
                      </a:cubicBezTo>
                      <a:cubicBezTo>
                        <a:pt x="76" y="109"/>
                        <a:pt x="76" y="109"/>
                        <a:pt x="76" y="109"/>
                      </a:cubicBezTo>
                      <a:cubicBezTo>
                        <a:pt x="74" y="109"/>
                        <a:pt x="73" y="107"/>
                        <a:pt x="71" y="105"/>
                      </a:cubicBezTo>
                      <a:moveTo>
                        <a:pt x="77" y="110"/>
                      </a:moveTo>
                      <a:cubicBezTo>
                        <a:pt x="77" y="109"/>
                        <a:pt x="77" y="110"/>
                        <a:pt x="77" y="110"/>
                      </a:cubicBezTo>
                      <a:cubicBezTo>
                        <a:pt x="78" y="110"/>
                        <a:pt x="78" y="110"/>
                        <a:pt x="78" y="110"/>
                      </a:cubicBezTo>
                      <a:cubicBezTo>
                        <a:pt x="78" y="110"/>
                        <a:pt x="77" y="110"/>
                        <a:pt x="77" y="110"/>
                      </a:cubicBezTo>
                      <a:cubicBezTo>
                        <a:pt x="77" y="110"/>
                        <a:pt x="77" y="110"/>
                        <a:pt x="77" y="110"/>
                      </a:cubicBezTo>
                      <a:moveTo>
                        <a:pt x="86" y="119"/>
                      </a:moveTo>
                      <a:cubicBezTo>
                        <a:pt x="86" y="119"/>
                        <a:pt x="85" y="118"/>
                        <a:pt x="85" y="118"/>
                      </a:cubicBezTo>
                      <a:cubicBezTo>
                        <a:pt x="85" y="117"/>
                        <a:pt x="85" y="117"/>
                        <a:pt x="85" y="118"/>
                      </a:cubicBezTo>
                      <a:cubicBezTo>
                        <a:pt x="86" y="118"/>
                        <a:pt x="86" y="119"/>
                        <a:pt x="86" y="119"/>
                      </a:cubicBezTo>
                      <a:moveTo>
                        <a:pt x="86" y="117"/>
                      </a:moveTo>
                      <a:cubicBezTo>
                        <a:pt x="86" y="117"/>
                        <a:pt x="85" y="116"/>
                        <a:pt x="85" y="115"/>
                      </a:cubicBezTo>
                      <a:cubicBezTo>
                        <a:pt x="86" y="116"/>
                        <a:pt x="86" y="116"/>
                        <a:pt x="87" y="117"/>
                      </a:cubicBezTo>
                      <a:cubicBezTo>
                        <a:pt x="87" y="117"/>
                        <a:pt x="87" y="118"/>
                        <a:pt x="86" y="117"/>
                      </a:cubicBezTo>
                      <a:moveTo>
                        <a:pt x="87" y="116"/>
                      </a:moveTo>
                      <a:cubicBezTo>
                        <a:pt x="86" y="115"/>
                        <a:pt x="86" y="113"/>
                        <a:pt x="85" y="112"/>
                      </a:cubicBezTo>
                      <a:cubicBezTo>
                        <a:pt x="86" y="113"/>
                        <a:pt x="87" y="113"/>
                        <a:pt x="87" y="115"/>
                      </a:cubicBezTo>
                      <a:cubicBezTo>
                        <a:pt x="87" y="116"/>
                        <a:pt x="87" y="116"/>
                        <a:pt x="87" y="116"/>
                      </a:cubicBezTo>
                      <a:moveTo>
                        <a:pt x="88" y="114"/>
                      </a:moveTo>
                      <a:cubicBezTo>
                        <a:pt x="88" y="115"/>
                        <a:pt x="87" y="115"/>
                        <a:pt x="87" y="114"/>
                      </a:cubicBezTo>
                      <a:cubicBezTo>
                        <a:pt x="87" y="113"/>
                        <a:pt x="86" y="111"/>
                        <a:pt x="85" y="110"/>
                      </a:cubicBezTo>
                      <a:cubicBezTo>
                        <a:pt x="87" y="111"/>
                        <a:pt x="88" y="112"/>
                        <a:pt x="88" y="114"/>
                      </a:cubicBezTo>
                      <a:moveTo>
                        <a:pt x="86" y="109"/>
                      </a:moveTo>
                      <a:cubicBezTo>
                        <a:pt x="87" y="110"/>
                        <a:pt x="88" y="111"/>
                        <a:pt x="88" y="112"/>
                      </a:cubicBezTo>
                      <a:cubicBezTo>
                        <a:pt x="88" y="113"/>
                        <a:pt x="88" y="113"/>
                        <a:pt x="88" y="112"/>
                      </a:cubicBezTo>
                      <a:cubicBezTo>
                        <a:pt x="88" y="111"/>
                        <a:pt x="87" y="110"/>
                        <a:pt x="86" y="109"/>
                      </a:cubicBezTo>
                      <a:moveTo>
                        <a:pt x="88" y="135"/>
                      </a:moveTo>
                      <a:cubicBezTo>
                        <a:pt x="88" y="135"/>
                        <a:pt x="88" y="134"/>
                        <a:pt x="88" y="134"/>
                      </a:cubicBezTo>
                      <a:cubicBezTo>
                        <a:pt x="88" y="134"/>
                        <a:pt x="88" y="134"/>
                        <a:pt x="88" y="134"/>
                      </a:cubicBezTo>
                      <a:cubicBezTo>
                        <a:pt x="88" y="134"/>
                        <a:pt x="88" y="134"/>
                        <a:pt x="88" y="134"/>
                      </a:cubicBezTo>
                      <a:cubicBezTo>
                        <a:pt x="88" y="134"/>
                        <a:pt x="87" y="134"/>
                        <a:pt x="87" y="134"/>
                      </a:cubicBezTo>
                      <a:cubicBezTo>
                        <a:pt x="87" y="134"/>
                        <a:pt x="87" y="134"/>
                        <a:pt x="87" y="133"/>
                      </a:cubicBezTo>
                      <a:cubicBezTo>
                        <a:pt x="87" y="133"/>
                        <a:pt x="88" y="133"/>
                        <a:pt x="88" y="133"/>
                      </a:cubicBezTo>
                      <a:cubicBezTo>
                        <a:pt x="87" y="133"/>
                        <a:pt x="87" y="133"/>
                        <a:pt x="87" y="133"/>
                      </a:cubicBezTo>
                      <a:cubicBezTo>
                        <a:pt x="87" y="133"/>
                        <a:pt x="87" y="133"/>
                        <a:pt x="87" y="133"/>
                      </a:cubicBezTo>
                      <a:cubicBezTo>
                        <a:pt x="87" y="133"/>
                        <a:pt x="87" y="133"/>
                        <a:pt x="87" y="132"/>
                      </a:cubicBezTo>
                      <a:cubicBezTo>
                        <a:pt x="87" y="132"/>
                        <a:pt x="87" y="132"/>
                        <a:pt x="87" y="132"/>
                      </a:cubicBezTo>
                      <a:cubicBezTo>
                        <a:pt x="88" y="131"/>
                        <a:pt x="88" y="132"/>
                        <a:pt x="88" y="133"/>
                      </a:cubicBezTo>
                      <a:cubicBezTo>
                        <a:pt x="88" y="133"/>
                        <a:pt x="88" y="133"/>
                        <a:pt x="88" y="133"/>
                      </a:cubicBezTo>
                      <a:cubicBezTo>
                        <a:pt x="89" y="134"/>
                        <a:pt x="89" y="134"/>
                        <a:pt x="89" y="134"/>
                      </a:cubicBezTo>
                      <a:cubicBezTo>
                        <a:pt x="90" y="135"/>
                        <a:pt x="89" y="135"/>
                        <a:pt x="89" y="135"/>
                      </a:cubicBezTo>
                      <a:cubicBezTo>
                        <a:pt x="89" y="136"/>
                        <a:pt x="89" y="135"/>
                        <a:pt x="89" y="135"/>
                      </a:cubicBezTo>
                      <a:cubicBezTo>
                        <a:pt x="89" y="135"/>
                        <a:pt x="89" y="135"/>
                        <a:pt x="89" y="135"/>
                      </a:cubicBezTo>
                      <a:cubicBezTo>
                        <a:pt x="89" y="135"/>
                        <a:pt x="88" y="136"/>
                        <a:pt x="88" y="135"/>
                      </a:cubicBezTo>
                      <a:cubicBezTo>
                        <a:pt x="88" y="135"/>
                        <a:pt x="88" y="135"/>
                        <a:pt x="88" y="135"/>
                      </a:cubicBezTo>
                      <a:cubicBezTo>
                        <a:pt x="89" y="135"/>
                        <a:pt x="89" y="134"/>
                        <a:pt x="89" y="134"/>
                      </a:cubicBezTo>
                      <a:cubicBezTo>
                        <a:pt x="89" y="134"/>
                        <a:pt x="89" y="134"/>
                        <a:pt x="89" y="134"/>
                      </a:cubicBezTo>
                      <a:cubicBezTo>
                        <a:pt x="89" y="134"/>
                        <a:pt x="89" y="134"/>
                        <a:pt x="88" y="134"/>
                      </a:cubicBezTo>
                      <a:cubicBezTo>
                        <a:pt x="88" y="135"/>
                        <a:pt x="88" y="135"/>
                        <a:pt x="88" y="135"/>
                      </a:cubicBezTo>
                      <a:moveTo>
                        <a:pt x="88" y="136"/>
                      </a:moveTo>
                      <a:cubicBezTo>
                        <a:pt x="89" y="136"/>
                        <a:pt x="89" y="135"/>
                        <a:pt x="89" y="136"/>
                      </a:cubicBezTo>
                      <a:cubicBezTo>
                        <a:pt x="89" y="136"/>
                        <a:pt x="89" y="136"/>
                        <a:pt x="89" y="136"/>
                      </a:cubicBezTo>
                      <a:cubicBezTo>
                        <a:pt x="88" y="137"/>
                        <a:pt x="88" y="137"/>
                        <a:pt x="88" y="137"/>
                      </a:cubicBezTo>
                      <a:cubicBezTo>
                        <a:pt x="88" y="137"/>
                        <a:pt x="88" y="136"/>
                        <a:pt x="88" y="136"/>
                      </a:cubicBezTo>
                      <a:moveTo>
                        <a:pt x="88" y="145"/>
                      </a:moveTo>
                      <a:cubicBezTo>
                        <a:pt x="88" y="145"/>
                        <a:pt x="88" y="145"/>
                        <a:pt x="88" y="145"/>
                      </a:cubicBezTo>
                      <a:cubicBezTo>
                        <a:pt x="88" y="144"/>
                        <a:pt x="88" y="144"/>
                        <a:pt x="88" y="144"/>
                      </a:cubicBezTo>
                      <a:cubicBezTo>
                        <a:pt x="88" y="144"/>
                        <a:pt x="88" y="144"/>
                        <a:pt x="89" y="144"/>
                      </a:cubicBezTo>
                      <a:cubicBezTo>
                        <a:pt x="89" y="145"/>
                        <a:pt x="89" y="145"/>
                        <a:pt x="88" y="145"/>
                      </a:cubicBezTo>
                      <a:moveTo>
                        <a:pt x="89" y="145"/>
                      </a:moveTo>
                      <a:cubicBezTo>
                        <a:pt x="89" y="145"/>
                        <a:pt x="89" y="144"/>
                        <a:pt x="89" y="144"/>
                      </a:cubicBezTo>
                      <a:cubicBezTo>
                        <a:pt x="89" y="144"/>
                        <a:pt x="89" y="144"/>
                        <a:pt x="89" y="144"/>
                      </a:cubicBezTo>
                      <a:cubicBezTo>
                        <a:pt x="89" y="144"/>
                        <a:pt x="89" y="144"/>
                        <a:pt x="89" y="144"/>
                      </a:cubicBezTo>
                      <a:cubicBezTo>
                        <a:pt x="89" y="144"/>
                        <a:pt x="89" y="145"/>
                        <a:pt x="89" y="145"/>
                      </a:cubicBezTo>
                      <a:moveTo>
                        <a:pt x="90" y="145"/>
                      </a:moveTo>
                      <a:cubicBezTo>
                        <a:pt x="90" y="145"/>
                        <a:pt x="90" y="144"/>
                        <a:pt x="90" y="144"/>
                      </a:cubicBezTo>
                      <a:cubicBezTo>
                        <a:pt x="90" y="144"/>
                        <a:pt x="90" y="144"/>
                        <a:pt x="90" y="144"/>
                      </a:cubicBezTo>
                      <a:cubicBezTo>
                        <a:pt x="91" y="144"/>
                        <a:pt x="91" y="144"/>
                        <a:pt x="91" y="144"/>
                      </a:cubicBezTo>
                      <a:cubicBezTo>
                        <a:pt x="91" y="144"/>
                        <a:pt x="91" y="145"/>
                        <a:pt x="90" y="145"/>
                      </a:cubicBezTo>
                      <a:moveTo>
                        <a:pt x="91" y="142"/>
                      </a:moveTo>
                      <a:cubicBezTo>
                        <a:pt x="90" y="142"/>
                        <a:pt x="90" y="142"/>
                        <a:pt x="89" y="141"/>
                      </a:cubicBezTo>
                      <a:cubicBezTo>
                        <a:pt x="88" y="141"/>
                        <a:pt x="88" y="140"/>
                        <a:pt x="90" y="139"/>
                      </a:cubicBezTo>
                      <a:cubicBezTo>
                        <a:pt x="90" y="140"/>
                        <a:pt x="92" y="141"/>
                        <a:pt x="91" y="142"/>
                      </a:cubicBezTo>
                      <a:moveTo>
                        <a:pt x="94" y="131"/>
                      </a:moveTo>
                      <a:cubicBezTo>
                        <a:pt x="94" y="132"/>
                        <a:pt x="93" y="132"/>
                        <a:pt x="93" y="132"/>
                      </a:cubicBezTo>
                      <a:cubicBezTo>
                        <a:pt x="93" y="132"/>
                        <a:pt x="93" y="131"/>
                        <a:pt x="93" y="131"/>
                      </a:cubicBezTo>
                      <a:cubicBezTo>
                        <a:pt x="94" y="130"/>
                        <a:pt x="94" y="130"/>
                        <a:pt x="94" y="130"/>
                      </a:cubicBezTo>
                      <a:cubicBezTo>
                        <a:pt x="94" y="130"/>
                        <a:pt x="94" y="131"/>
                        <a:pt x="94" y="131"/>
                      </a:cubicBezTo>
                      <a:moveTo>
                        <a:pt x="97" y="143"/>
                      </a:moveTo>
                      <a:cubicBezTo>
                        <a:pt x="97" y="143"/>
                        <a:pt x="97" y="144"/>
                        <a:pt x="97" y="144"/>
                      </a:cubicBezTo>
                      <a:cubicBezTo>
                        <a:pt x="97" y="144"/>
                        <a:pt x="97" y="143"/>
                        <a:pt x="96" y="144"/>
                      </a:cubicBezTo>
                      <a:cubicBezTo>
                        <a:pt x="95" y="143"/>
                        <a:pt x="95" y="143"/>
                        <a:pt x="94" y="144"/>
                      </a:cubicBezTo>
                      <a:cubicBezTo>
                        <a:pt x="94" y="143"/>
                        <a:pt x="95" y="142"/>
                        <a:pt x="97" y="143"/>
                      </a:cubicBezTo>
                      <a:moveTo>
                        <a:pt x="96" y="132"/>
                      </a:moveTo>
                      <a:cubicBezTo>
                        <a:pt x="96" y="133"/>
                        <a:pt x="96" y="133"/>
                        <a:pt x="95" y="133"/>
                      </a:cubicBezTo>
                      <a:cubicBezTo>
                        <a:pt x="95" y="133"/>
                        <a:pt x="95" y="133"/>
                        <a:pt x="96" y="132"/>
                      </a:cubicBezTo>
                      <a:cubicBezTo>
                        <a:pt x="96" y="131"/>
                        <a:pt x="96" y="131"/>
                        <a:pt x="97" y="131"/>
                      </a:cubicBezTo>
                      <a:cubicBezTo>
                        <a:pt x="97" y="131"/>
                        <a:pt x="97" y="132"/>
                        <a:pt x="96" y="132"/>
                      </a:cubicBezTo>
                      <a:moveTo>
                        <a:pt x="97" y="132"/>
                      </a:moveTo>
                      <a:cubicBezTo>
                        <a:pt x="97" y="133"/>
                        <a:pt x="97" y="133"/>
                        <a:pt x="97" y="133"/>
                      </a:cubicBezTo>
                      <a:cubicBezTo>
                        <a:pt x="97" y="133"/>
                        <a:pt x="97" y="132"/>
                        <a:pt x="97" y="132"/>
                      </a:cubicBezTo>
                      <a:cubicBezTo>
                        <a:pt x="97" y="132"/>
                        <a:pt x="97" y="131"/>
                        <a:pt x="98" y="131"/>
                      </a:cubicBezTo>
                      <a:cubicBezTo>
                        <a:pt x="98" y="131"/>
                        <a:pt x="98" y="132"/>
                        <a:pt x="97" y="132"/>
                      </a:cubicBezTo>
                      <a:moveTo>
                        <a:pt x="102" y="111"/>
                      </a:moveTo>
                      <a:cubicBezTo>
                        <a:pt x="102" y="111"/>
                        <a:pt x="102" y="110"/>
                        <a:pt x="102" y="110"/>
                      </a:cubicBezTo>
                      <a:cubicBezTo>
                        <a:pt x="102" y="110"/>
                        <a:pt x="102" y="110"/>
                        <a:pt x="101" y="110"/>
                      </a:cubicBezTo>
                      <a:cubicBezTo>
                        <a:pt x="101" y="109"/>
                        <a:pt x="101" y="109"/>
                        <a:pt x="102" y="108"/>
                      </a:cubicBezTo>
                      <a:cubicBezTo>
                        <a:pt x="103" y="108"/>
                        <a:pt x="103" y="109"/>
                        <a:pt x="103" y="109"/>
                      </a:cubicBezTo>
                      <a:cubicBezTo>
                        <a:pt x="102" y="109"/>
                        <a:pt x="102" y="109"/>
                        <a:pt x="102" y="109"/>
                      </a:cubicBezTo>
                      <a:cubicBezTo>
                        <a:pt x="103" y="109"/>
                        <a:pt x="103" y="110"/>
                        <a:pt x="104" y="110"/>
                      </a:cubicBezTo>
                      <a:cubicBezTo>
                        <a:pt x="103" y="110"/>
                        <a:pt x="103" y="110"/>
                        <a:pt x="103" y="110"/>
                      </a:cubicBezTo>
                      <a:cubicBezTo>
                        <a:pt x="104" y="110"/>
                        <a:pt x="104" y="112"/>
                        <a:pt x="103" y="112"/>
                      </a:cubicBezTo>
                      <a:cubicBezTo>
                        <a:pt x="102" y="111"/>
                        <a:pt x="102" y="112"/>
                        <a:pt x="102" y="113"/>
                      </a:cubicBezTo>
                      <a:cubicBezTo>
                        <a:pt x="103" y="114"/>
                        <a:pt x="104" y="115"/>
                        <a:pt x="104" y="113"/>
                      </a:cubicBezTo>
                      <a:cubicBezTo>
                        <a:pt x="103" y="112"/>
                        <a:pt x="106" y="112"/>
                        <a:pt x="106" y="114"/>
                      </a:cubicBezTo>
                      <a:cubicBezTo>
                        <a:pt x="105" y="114"/>
                        <a:pt x="105" y="114"/>
                        <a:pt x="105" y="114"/>
                      </a:cubicBezTo>
                      <a:cubicBezTo>
                        <a:pt x="105" y="115"/>
                        <a:pt x="106" y="114"/>
                        <a:pt x="106" y="115"/>
                      </a:cubicBezTo>
                      <a:cubicBezTo>
                        <a:pt x="106" y="115"/>
                        <a:pt x="106" y="115"/>
                        <a:pt x="106" y="115"/>
                      </a:cubicBezTo>
                      <a:cubicBezTo>
                        <a:pt x="107" y="116"/>
                        <a:pt x="107" y="117"/>
                        <a:pt x="108" y="117"/>
                      </a:cubicBezTo>
                      <a:cubicBezTo>
                        <a:pt x="107" y="117"/>
                        <a:pt x="107" y="116"/>
                        <a:pt x="106" y="116"/>
                      </a:cubicBezTo>
                      <a:cubicBezTo>
                        <a:pt x="107" y="118"/>
                        <a:pt x="108" y="118"/>
                        <a:pt x="109" y="119"/>
                      </a:cubicBezTo>
                      <a:cubicBezTo>
                        <a:pt x="108" y="119"/>
                        <a:pt x="107" y="118"/>
                        <a:pt x="105" y="117"/>
                      </a:cubicBezTo>
                      <a:cubicBezTo>
                        <a:pt x="107" y="119"/>
                        <a:pt x="107" y="120"/>
                        <a:pt x="107" y="121"/>
                      </a:cubicBezTo>
                      <a:cubicBezTo>
                        <a:pt x="105" y="120"/>
                        <a:pt x="105" y="117"/>
                        <a:pt x="104" y="117"/>
                      </a:cubicBezTo>
                      <a:cubicBezTo>
                        <a:pt x="104" y="118"/>
                        <a:pt x="105" y="119"/>
                        <a:pt x="105" y="120"/>
                      </a:cubicBezTo>
                      <a:cubicBezTo>
                        <a:pt x="104" y="119"/>
                        <a:pt x="104" y="118"/>
                        <a:pt x="104" y="116"/>
                      </a:cubicBezTo>
                      <a:cubicBezTo>
                        <a:pt x="105" y="116"/>
                        <a:pt x="105" y="116"/>
                        <a:pt x="105" y="114"/>
                      </a:cubicBezTo>
                      <a:cubicBezTo>
                        <a:pt x="105" y="113"/>
                        <a:pt x="104" y="113"/>
                        <a:pt x="104" y="114"/>
                      </a:cubicBezTo>
                      <a:cubicBezTo>
                        <a:pt x="104" y="115"/>
                        <a:pt x="104" y="116"/>
                        <a:pt x="102" y="115"/>
                      </a:cubicBezTo>
                      <a:cubicBezTo>
                        <a:pt x="102" y="115"/>
                        <a:pt x="102" y="115"/>
                        <a:pt x="103" y="116"/>
                      </a:cubicBezTo>
                      <a:cubicBezTo>
                        <a:pt x="103" y="117"/>
                        <a:pt x="103" y="117"/>
                        <a:pt x="103" y="117"/>
                      </a:cubicBezTo>
                      <a:cubicBezTo>
                        <a:pt x="103" y="116"/>
                        <a:pt x="103" y="116"/>
                        <a:pt x="103" y="116"/>
                      </a:cubicBezTo>
                      <a:cubicBezTo>
                        <a:pt x="104" y="119"/>
                        <a:pt x="104" y="119"/>
                        <a:pt x="104" y="119"/>
                      </a:cubicBezTo>
                      <a:cubicBezTo>
                        <a:pt x="104" y="120"/>
                        <a:pt x="103" y="119"/>
                        <a:pt x="103" y="119"/>
                      </a:cubicBezTo>
                      <a:cubicBezTo>
                        <a:pt x="103" y="117"/>
                        <a:pt x="103" y="117"/>
                        <a:pt x="103" y="117"/>
                      </a:cubicBezTo>
                      <a:cubicBezTo>
                        <a:pt x="103" y="118"/>
                        <a:pt x="103" y="119"/>
                        <a:pt x="103" y="119"/>
                      </a:cubicBezTo>
                      <a:cubicBezTo>
                        <a:pt x="102" y="116"/>
                        <a:pt x="102" y="116"/>
                        <a:pt x="102" y="116"/>
                      </a:cubicBezTo>
                      <a:cubicBezTo>
                        <a:pt x="101" y="117"/>
                        <a:pt x="101" y="117"/>
                        <a:pt x="101" y="117"/>
                      </a:cubicBezTo>
                      <a:cubicBezTo>
                        <a:pt x="101" y="115"/>
                        <a:pt x="101" y="115"/>
                        <a:pt x="101" y="115"/>
                      </a:cubicBezTo>
                      <a:cubicBezTo>
                        <a:pt x="101" y="116"/>
                        <a:pt x="101" y="116"/>
                        <a:pt x="101" y="116"/>
                      </a:cubicBezTo>
                      <a:cubicBezTo>
                        <a:pt x="101" y="114"/>
                        <a:pt x="101" y="114"/>
                        <a:pt x="101" y="114"/>
                      </a:cubicBezTo>
                      <a:cubicBezTo>
                        <a:pt x="100" y="114"/>
                        <a:pt x="100" y="114"/>
                        <a:pt x="99" y="113"/>
                      </a:cubicBezTo>
                      <a:cubicBezTo>
                        <a:pt x="100" y="114"/>
                        <a:pt x="100" y="113"/>
                        <a:pt x="101" y="113"/>
                      </a:cubicBezTo>
                      <a:cubicBezTo>
                        <a:pt x="101" y="112"/>
                        <a:pt x="101" y="111"/>
                        <a:pt x="102" y="111"/>
                      </a:cubicBezTo>
                      <a:moveTo>
                        <a:pt x="97" y="104"/>
                      </a:moveTo>
                      <a:cubicBezTo>
                        <a:pt x="97" y="103"/>
                        <a:pt x="98" y="104"/>
                        <a:pt x="98" y="104"/>
                      </a:cubicBezTo>
                      <a:cubicBezTo>
                        <a:pt x="98" y="104"/>
                        <a:pt x="98" y="104"/>
                        <a:pt x="98" y="104"/>
                      </a:cubicBezTo>
                      <a:cubicBezTo>
                        <a:pt x="98" y="105"/>
                        <a:pt x="98" y="105"/>
                        <a:pt x="98" y="105"/>
                      </a:cubicBezTo>
                      <a:cubicBezTo>
                        <a:pt x="98" y="105"/>
                        <a:pt x="98" y="105"/>
                        <a:pt x="98" y="105"/>
                      </a:cubicBezTo>
                      <a:cubicBezTo>
                        <a:pt x="99" y="106"/>
                        <a:pt x="99" y="106"/>
                        <a:pt x="99" y="106"/>
                      </a:cubicBezTo>
                      <a:cubicBezTo>
                        <a:pt x="98" y="106"/>
                        <a:pt x="98" y="106"/>
                        <a:pt x="98" y="106"/>
                      </a:cubicBezTo>
                      <a:cubicBezTo>
                        <a:pt x="99" y="107"/>
                        <a:pt x="99" y="107"/>
                        <a:pt x="99" y="107"/>
                      </a:cubicBezTo>
                      <a:cubicBezTo>
                        <a:pt x="98" y="107"/>
                        <a:pt x="98" y="107"/>
                        <a:pt x="98" y="107"/>
                      </a:cubicBezTo>
                      <a:cubicBezTo>
                        <a:pt x="99" y="107"/>
                        <a:pt x="100" y="108"/>
                        <a:pt x="100" y="108"/>
                      </a:cubicBezTo>
                      <a:cubicBezTo>
                        <a:pt x="99" y="108"/>
                        <a:pt x="99" y="108"/>
                        <a:pt x="99" y="108"/>
                      </a:cubicBezTo>
                      <a:cubicBezTo>
                        <a:pt x="99" y="109"/>
                        <a:pt x="100" y="109"/>
                        <a:pt x="100" y="109"/>
                      </a:cubicBezTo>
                      <a:cubicBezTo>
                        <a:pt x="100" y="109"/>
                        <a:pt x="100" y="109"/>
                        <a:pt x="99" y="109"/>
                      </a:cubicBezTo>
                      <a:cubicBezTo>
                        <a:pt x="100" y="110"/>
                        <a:pt x="100" y="110"/>
                        <a:pt x="100" y="110"/>
                      </a:cubicBezTo>
                      <a:cubicBezTo>
                        <a:pt x="99" y="110"/>
                        <a:pt x="99" y="110"/>
                        <a:pt x="99" y="110"/>
                      </a:cubicBezTo>
                      <a:cubicBezTo>
                        <a:pt x="100" y="110"/>
                        <a:pt x="100" y="110"/>
                        <a:pt x="100" y="110"/>
                      </a:cubicBezTo>
                      <a:cubicBezTo>
                        <a:pt x="100" y="111"/>
                        <a:pt x="100" y="111"/>
                        <a:pt x="99" y="111"/>
                      </a:cubicBezTo>
                      <a:cubicBezTo>
                        <a:pt x="98" y="111"/>
                        <a:pt x="99" y="110"/>
                        <a:pt x="98" y="110"/>
                      </a:cubicBezTo>
                      <a:cubicBezTo>
                        <a:pt x="96" y="107"/>
                        <a:pt x="96" y="104"/>
                        <a:pt x="97" y="104"/>
                      </a:cubicBezTo>
                      <a:moveTo>
                        <a:pt x="97" y="111"/>
                      </a:moveTo>
                      <a:cubicBezTo>
                        <a:pt x="97" y="111"/>
                        <a:pt x="96" y="111"/>
                        <a:pt x="96" y="111"/>
                      </a:cubicBezTo>
                      <a:cubicBezTo>
                        <a:pt x="96" y="110"/>
                        <a:pt x="96" y="110"/>
                        <a:pt x="96" y="110"/>
                      </a:cubicBezTo>
                      <a:cubicBezTo>
                        <a:pt x="97" y="110"/>
                        <a:pt x="97" y="110"/>
                        <a:pt x="97" y="110"/>
                      </a:cubicBezTo>
                      <a:cubicBezTo>
                        <a:pt x="98" y="110"/>
                        <a:pt x="97" y="111"/>
                        <a:pt x="97" y="111"/>
                      </a:cubicBezTo>
                      <a:moveTo>
                        <a:pt x="96" y="109"/>
                      </a:moveTo>
                      <a:cubicBezTo>
                        <a:pt x="96" y="110"/>
                        <a:pt x="96" y="110"/>
                        <a:pt x="95" y="110"/>
                      </a:cubicBezTo>
                      <a:cubicBezTo>
                        <a:pt x="95" y="110"/>
                        <a:pt x="95" y="109"/>
                        <a:pt x="95" y="109"/>
                      </a:cubicBezTo>
                      <a:cubicBezTo>
                        <a:pt x="95" y="109"/>
                        <a:pt x="96" y="108"/>
                        <a:pt x="96" y="108"/>
                      </a:cubicBezTo>
                      <a:cubicBezTo>
                        <a:pt x="97" y="109"/>
                        <a:pt x="97" y="109"/>
                        <a:pt x="96" y="109"/>
                      </a:cubicBezTo>
                      <a:moveTo>
                        <a:pt x="95" y="108"/>
                      </a:moveTo>
                      <a:cubicBezTo>
                        <a:pt x="95" y="108"/>
                        <a:pt x="95" y="108"/>
                        <a:pt x="95" y="107"/>
                      </a:cubicBezTo>
                      <a:cubicBezTo>
                        <a:pt x="95" y="107"/>
                        <a:pt x="95" y="107"/>
                        <a:pt x="95" y="107"/>
                      </a:cubicBezTo>
                      <a:cubicBezTo>
                        <a:pt x="96" y="107"/>
                        <a:pt x="96" y="107"/>
                        <a:pt x="95" y="108"/>
                      </a:cubicBezTo>
                      <a:cubicBezTo>
                        <a:pt x="95" y="108"/>
                        <a:pt x="95" y="108"/>
                        <a:pt x="95" y="108"/>
                      </a:cubicBezTo>
                      <a:moveTo>
                        <a:pt x="95" y="104"/>
                      </a:moveTo>
                      <a:cubicBezTo>
                        <a:pt x="95" y="104"/>
                        <a:pt x="95" y="104"/>
                        <a:pt x="95" y="106"/>
                      </a:cubicBezTo>
                      <a:cubicBezTo>
                        <a:pt x="95" y="105"/>
                        <a:pt x="95" y="104"/>
                        <a:pt x="95" y="103"/>
                      </a:cubicBezTo>
                      <a:cubicBezTo>
                        <a:pt x="95" y="102"/>
                        <a:pt x="96" y="102"/>
                        <a:pt x="96" y="102"/>
                      </a:cubicBezTo>
                      <a:cubicBezTo>
                        <a:pt x="97" y="102"/>
                        <a:pt x="96" y="103"/>
                        <a:pt x="95" y="104"/>
                      </a:cubicBezTo>
                      <a:moveTo>
                        <a:pt x="95" y="101"/>
                      </a:moveTo>
                      <a:cubicBezTo>
                        <a:pt x="95" y="101"/>
                        <a:pt x="96" y="101"/>
                        <a:pt x="96" y="101"/>
                      </a:cubicBezTo>
                      <a:cubicBezTo>
                        <a:pt x="96" y="101"/>
                        <a:pt x="96" y="101"/>
                        <a:pt x="95" y="102"/>
                      </a:cubicBezTo>
                      <a:cubicBezTo>
                        <a:pt x="95" y="102"/>
                        <a:pt x="95" y="102"/>
                        <a:pt x="94" y="102"/>
                      </a:cubicBezTo>
                      <a:cubicBezTo>
                        <a:pt x="94" y="102"/>
                        <a:pt x="94" y="102"/>
                        <a:pt x="95" y="101"/>
                      </a:cubicBezTo>
                      <a:moveTo>
                        <a:pt x="94" y="106"/>
                      </a:moveTo>
                      <a:cubicBezTo>
                        <a:pt x="95" y="106"/>
                        <a:pt x="95" y="106"/>
                        <a:pt x="95" y="106"/>
                      </a:cubicBezTo>
                      <a:cubicBezTo>
                        <a:pt x="95" y="106"/>
                        <a:pt x="95" y="107"/>
                        <a:pt x="94" y="107"/>
                      </a:cubicBezTo>
                      <a:cubicBezTo>
                        <a:pt x="94" y="107"/>
                        <a:pt x="94" y="106"/>
                        <a:pt x="94" y="106"/>
                      </a:cubicBezTo>
                      <a:cubicBezTo>
                        <a:pt x="94" y="106"/>
                        <a:pt x="94" y="106"/>
                        <a:pt x="94" y="106"/>
                      </a:cubicBezTo>
                      <a:moveTo>
                        <a:pt x="94" y="108"/>
                      </a:moveTo>
                      <a:cubicBezTo>
                        <a:pt x="94" y="109"/>
                        <a:pt x="95" y="110"/>
                        <a:pt x="93" y="109"/>
                      </a:cubicBezTo>
                      <a:cubicBezTo>
                        <a:pt x="92" y="108"/>
                        <a:pt x="92" y="109"/>
                        <a:pt x="93" y="110"/>
                      </a:cubicBezTo>
                      <a:cubicBezTo>
                        <a:pt x="95" y="113"/>
                        <a:pt x="95" y="113"/>
                        <a:pt x="95" y="113"/>
                      </a:cubicBezTo>
                      <a:cubicBezTo>
                        <a:pt x="95" y="114"/>
                        <a:pt x="95" y="115"/>
                        <a:pt x="96" y="116"/>
                      </a:cubicBezTo>
                      <a:cubicBezTo>
                        <a:pt x="98" y="119"/>
                        <a:pt x="98" y="119"/>
                        <a:pt x="98" y="119"/>
                      </a:cubicBezTo>
                      <a:cubicBezTo>
                        <a:pt x="98" y="120"/>
                        <a:pt x="98" y="120"/>
                        <a:pt x="98" y="121"/>
                      </a:cubicBezTo>
                      <a:cubicBezTo>
                        <a:pt x="99" y="122"/>
                        <a:pt x="99" y="122"/>
                        <a:pt x="100" y="123"/>
                      </a:cubicBezTo>
                      <a:cubicBezTo>
                        <a:pt x="99" y="124"/>
                        <a:pt x="98" y="126"/>
                        <a:pt x="95" y="127"/>
                      </a:cubicBezTo>
                      <a:cubicBezTo>
                        <a:pt x="91" y="129"/>
                        <a:pt x="88" y="129"/>
                        <a:pt x="89" y="123"/>
                      </a:cubicBezTo>
                      <a:cubicBezTo>
                        <a:pt x="89" y="120"/>
                        <a:pt x="89" y="118"/>
                        <a:pt x="89" y="115"/>
                      </a:cubicBezTo>
                      <a:cubicBezTo>
                        <a:pt x="91" y="110"/>
                        <a:pt x="89" y="108"/>
                        <a:pt x="85" y="108"/>
                      </a:cubicBezTo>
                      <a:cubicBezTo>
                        <a:pt x="83" y="108"/>
                        <a:pt x="82" y="108"/>
                        <a:pt x="81" y="109"/>
                      </a:cubicBezTo>
                      <a:cubicBezTo>
                        <a:pt x="79" y="109"/>
                        <a:pt x="78" y="109"/>
                        <a:pt x="76" y="108"/>
                      </a:cubicBezTo>
                      <a:cubicBezTo>
                        <a:pt x="72" y="105"/>
                        <a:pt x="69" y="103"/>
                        <a:pt x="66" y="103"/>
                      </a:cubicBezTo>
                      <a:cubicBezTo>
                        <a:pt x="68" y="105"/>
                        <a:pt x="69" y="108"/>
                        <a:pt x="67" y="110"/>
                      </a:cubicBezTo>
                      <a:cubicBezTo>
                        <a:pt x="69" y="111"/>
                        <a:pt x="69" y="111"/>
                        <a:pt x="67" y="112"/>
                      </a:cubicBezTo>
                      <a:cubicBezTo>
                        <a:pt x="63" y="112"/>
                        <a:pt x="59" y="111"/>
                        <a:pt x="54" y="110"/>
                      </a:cubicBezTo>
                      <a:cubicBezTo>
                        <a:pt x="53" y="110"/>
                        <a:pt x="52" y="110"/>
                        <a:pt x="53" y="111"/>
                      </a:cubicBezTo>
                      <a:cubicBezTo>
                        <a:pt x="57" y="112"/>
                        <a:pt x="59" y="114"/>
                        <a:pt x="59" y="117"/>
                      </a:cubicBezTo>
                      <a:cubicBezTo>
                        <a:pt x="57" y="117"/>
                        <a:pt x="55" y="118"/>
                        <a:pt x="54" y="118"/>
                      </a:cubicBezTo>
                      <a:cubicBezTo>
                        <a:pt x="53" y="118"/>
                        <a:pt x="52" y="118"/>
                        <a:pt x="51" y="117"/>
                      </a:cubicBezTo>
                      <a:cubicBezTo>
                        <a:pt x="48" y="115"/>
                        <a:pt x="48" y="112"/>
                        <a:pt x="51" y="110"/>
                      </a:cubicBezTo>
                      <a:cubicBezTo>
                        <a:pt x="52" y="109"/>
                        <a:pt x="55" y="107"/>
                        <a:pt x="58" y="103"/>
                      </a:cubicBezTo>
                      <a:cubicBezTo>
                        <a:pt x="60" y="103"/>
                        <a:pt x="61" y="102"/>
                        <a:pt x="63" y="102"/>
                      </a:cubicBezTo>
                      <a:cubicBezTo>
                        <a:pt x="71" y="101"/>
                        <a:pt x="78" y="99"/>
                        <a:pt x="84" y="96"/>
                      </a:cubicBezTo>
                      <a:cubicBezTo>
                        <a:pt x="85" y="96"/>
                        <a:pt x="86" y="96"/>
                        <a:pt x="86" y="97"/>
                      </a:cubicBezTo>
                      <a:cubicBezTo>
                        <a:pt x="91" y="103"/>
                        <a:pt x="91" y="103"/>
                        <a:pt x="91" y="103"/>
                      </a:cubicBezTo>
                      <a:cubicBezTo>
                        <a:pt x="90" y="103"/>
                        <a:pt x="90" y="103"/>
                        <a:pt x="90" y="103"/>
                      </a:cubicBezTo>
                      <a:cubicBezTo>
                        <a:pt x="93" y="106"/>
                        <a:pt x="93" y="106"/>
                        <a:pt x="93" y="106"/>
                      </a:cubicBezTo>
                      <a:cubicBezTo>
                        <a:pt x="93" y="106"/>
                        <a:pt x="93" y="107"/>
                        <a:pt x="94" y="107"/>
                      </a:cubicBezTo>
                      <a:cubicBezTo>
                        <a:pt x="93" y="108"/>
                        <a:pt x="94" y="108"/>
                        <a:pt x="94" y="108"/>
                      </a:cubicBezTo>
                      <a:moveTo>
                        <a:pt x="93" y="102"/>
                      </a:moveTo>
                      <a:cubicBezTo>
                        <a:pt x="93" y="102"/>
                        <a:pt x="93" y="102"/>
                        <a:pt x="93" y="102"/>
                      </a:cubicBezTo>
                      <a:cubicBezTo>
                        <a:pt x="94" y="105"/>
                        <a:pt x="94" y="105"/>
                        <a:pt x="94" y="105"/>
                      </a:cubicBezTo>
                      <a:cubicBezTo>
                        <a:pt x="92" y="104"/>
                        <a:pt x="92" y="104"/>
                        <a:pt x="92" y="104"/>
                      </a:cubicBezTo>
                      <a:cubicBezTo>
                        <a:pt x="92" y="103"/>
                        <a:pt x="92" y="103"/>
                        <a:pt x="92" y="103"/>
                      </a:cubicBezTo>
                      <a:cubicBezTo>
                        <a:pt x="67" y="70"/>
                        <a:pt x="47" y="41"/>
                        <a:pt x="33" y="22"/>
                      </a:cubicBezTo>
                      <a:cubicBezTo>
                        <a:pt x="33" y="21"/>
                        <a:pt x="33" y="20"/>
                        <a:pt x="34" y="21"/>
                      </a:cubicBezTo>
                      <a:cubicBezTo>
                        <a:pt x="52" y="45"/>
                        <a:pt x="74" y="76"/>
                        <a:pt x="93" y="102"/>
                      </a:cubicBezTo>
                      <a:moveTo>
                        <a:pt x="111" y="82"/>
                      </a:moveTo>
                      <a:cubicBezTo>
                        <a:pt x="111" y="82"/>
                        <a:pt x="112" y="83"/>
                        <a:pt x="112" y="83"/>
                      </a:cubicBezTo>
                      <a:cubicBezTo>
                        <a:pt x="113" y="84"/>
                        <a:pt x="113" y="84"/>
                        <a:pt x="114" y="85"/>
                      </a:cubicBezTo>
                      <a:cubicBezTo>
                        <a:pt x="112" y="82"/>
                        <a:pt x="112" y="81"/>
                        <a:pt x="113" y="82"/>
                      </a:cubicBezTo>
                      <a:cubicBezTo>
                        <a:pt x="115" y="83"/>
                        <a:pt x="115" y="84"/>
                        <a:pt x="115" y="86"/>
                      </a:cubicBezTo>
                      <a:cubicBezTo>
                        <a:pt x="115" y="87"/>
                        <a:pt x="115" y="87"/>
                        <a:pt x="114" y="86"/>
                      </a:cubicBezTo>
                      <a:cubicBezTo>
                        <a:pt x="113" y="86"/>
                        <a:pt x="113" y="85"/>
                        <a:pt x="114" y="85"/>
                      </a:cubicBezTo>
                      <a:cubicBezTo>
                        <a:pt x="111" y="83"/>
                        <a:pt x="111" y="83"/>
                        <a:pt x="111" y="83"/>
                      </a:cubicBezTo>
                      <a:cubicBezTo>
                        <a:pt x="113" y="86"/>
                        <a:pt x="112" y="85"/>
                        <a:pt x="111" y="83"/>
                      </a:cubicBezTo>
                      <a:cubicBezTo>
                        <a:pt x="112" y="86"/>
                        <a:pt x="111" y="85"/>
                        <a:pt x="109" y="84"/>
                      </a:cubicBezTo>
                      <a:cubicBezTo>
                        <a:pt x="109" y="84"/>
                        <a:pt x="109" y="84"/>
                        <a:pt x="109" y="84"/>
                      </a:cubicBezTo>
                      <a:cubicBezTo>
                        <a:pt x="111" y="86"/>
                        <a:pt x="109" y="85"/>
                        <a:pt x="108" y="84"/>
                      </a:cubicBezTo>
                      <a:cubicBezTo>
                        <a:pt x="108" y="84"/>
                        <a:pt x="108" y="84"/>
                        <a:pt x="108" y="84"/>
                      </a:cubicBezTo>
                      <a:cubicBezTo>
                        <a:pt x="112" y="87"/>
                        <a:pt x="107" y="86"/>
                        <a:pt x="106" y="84"/>
                      </a:cubicBezTo>
                      <a:cubicBezTo>
                        <a:pt x="107" y="86"/>
                        <a:pt x="108" y="86"/>
                        <a:pt x="108" y="87"/>
                      </a:cubicBezTo>
                      <a:cubicBezTo>
                        <a:pt x="107" y="87"/>
                        <a:pt x="105" y="86"/>
                        <a:pt x="103" y="85"/>
                      </a:cubicBezTo>
                      <a:cubicBezTo>
                        <a:pt x="105" y="86"/>
                        <a:pt x="106" y="87"/>
                        <a:pt x="105" y="87"/>
                      </a:cubicBezTo>
                      <a:cubicBezTo>
                        <a:pt x="105" y="87"/>
                        <a:pt x="103" y="86"/>
                        <a:pt x="101" y="85"/>
                      </a:cubicBezTo>
                      <a:cubicBezTo>
                        <a:pt x="100" y="85"/>
                        <a:pt x="100" y="85"/>
                        <a:pt x="100" y="86"/>
                      </a:cubicBezTo>
                      <a:cubicBezTo>
                        <a:pt x="103" y="86"/>
                        <a:pt x="104" y="87"/>
                        <a:pt x="104" y="88"/>
                      </a:cubicBezTo>
                      <a:cubicBezTo>
                        <a:pt x="103" y="88"/>
                        <a:pt x="101" y="87"/>
                        <a:pt x="99" y="86"/>
                      </a:cubicBezTo>
                      <a:cubicBezTo>
                        <a:pt x="98" y="85"/>
                        <a:pt x="97" y="85"/>
                        <a:pt x="96" y="85"/>
                      </a:cubicBezTo>
                      <a:cubicBezTo>
                        <a:pt x="98" y="86"/>
                        <a:pt x="104" y="88"/>
                        <a:pt x="102" y="89"/>
                      </a:cubicBezTo>
                      <a:cubicBezTo>
                        <a:pt x="102" y="89"/>
                        <a:pt x="101" y="89"/>
                        <a:pt x="100" y="88"/>
                      </a:cubicBezTo>
                      <a:cubicBezTo>
                        <a:pt x="98" y="87"/>
                        <a:pt x="96" y="86"/>
                        <a:pt x="95" y="85"/>
                      </a:cubicBezTo>
                      <a:cubicBezTo>
                        <a:pt x="93" y="84"/>
                        <a:pt x="92" y="83"/>
                        <a:pt x="91" y="82"/>
                      </a:cubicBezTo>
                      <a:cubicBezTo>
                        <a:pt x="91" y="82"/>
                        <a:pt x="91" y="82"/>
                        <a:pt x="91" y="82"/>
                      </a:cubicBezTo>
                      <a:cubicBezTo>
                        <a:pt x="94" y="86"/>
                        <a:pt x="101" y="89"/>
                        <a:pt x="99" y="89"/>
                      </a:cubicBezTo>
                      <a:cubicBezTo>
                        <a:pt x="98" y="89"/>
                        <a:pt x="99" y="89"/>
                        <a:pt x="98" y="89"/>
                      </a:cubicBezTo>
                      <a:cubicBezTo>
                        <a:pt x="93" y="87"/>
                        <a:pt x="90" y="83"/>
                        <a:pt x="87" y="79"/>
                      </a:cubicBezTo>
                      <a:cubicBezTo>
                        <a:pt x="87" y="80"/>
                        <a:pt x="87" y="80"/>
                        <a:pt x="87" y="80"/>
                      </a:cubicBezTo>
                      <a:cubicBezTo>
                        <a:pt x="90" y="84"/>
                        <a:pt x="96" y="88"/>
                        <a:pt x="95" y="88"/>
                      </a:cubicBezTo>
                      <a:cubicBezTo>
                        <a:pt x="95" y="89"/>
                        <a:pt x="91" y="86"/>
                        <a:pt x="89" y="84"/>
                      </a:cubicBezTo>
                      <a:cubicBezTo>
                        <a:pt x="87" y="82"/>
                        <a:pt x="87" y="81"/>
                        <a:pt x="85" y="79"/>
                      </a:cubicBezTo>
                      <a:cubicBezTo>
                        <a:pt x="85" y="79"/>
                        <a:pt x="85" y="79"/>
                        <a:pt x="85" y="79"/>
                      </a:cubicBezTo>
                      <a:cubicBezTo>
                        <a:pt x="90" y="87"/>
                        <a:pt x="96" y="89"/>
                        <a:pt x="95" y="90"/>
                      </a:cubicBezTo>
                      <a:cubicBezTo>
                        <a:pt x="94" y="90"/>
                        <a:pt x="94" y="90"/>
                        <a:pt x="94" y="89"/>
                      </a:cubicBezTo>
                      <a:cubicBezTo>
                        <a:pt x="88" y="86"/>
                        <a:pt x="87" y="82"/>
                        <a:pt x="84" y="79"/>
                      </a:cubicBezTo>
                      <a:cubicBezTo>
                        <a:pt x="84" y="79"/>
                        <a:pt x="84" y="79"/>
                        <a:pt x="84" y="79"/>
                      </a:cubicBezTo>
                      <a:cubicBezTo>
                        <a:pt x="86" y="82"/>
                        <a:pt x="89" y="86"/>
                        <a:pt x="92" y="89"/>
                      </a:cubicBezTo>
                      <a:cubicBezTo>
                        <a:pt x="92" y="89"/>
                        <a:pt x="92" y="90"/>
                        <a:pt x="91" y="89"/>
                      </a:cubicBezTo>
                      <a:cubicBezTo>
                        <a:pt x="88" y="87"/>
                        <a:pt x="86" y="83"/>
                        <a:pt x="83" y="79"/>
                      </a:cubicBezTo>
                      <a:cubicBezTo>
                        <a:pt x="83" y="79"/>
                        <a:pt x="83" y="79"/>
                        <a:pt x="83" y="79"/>
                      </a:cubicBezTo>
                      <a:cubicBezTo>
                        <a:pt x="85" y="84"/>
                        <a:pt x="91" y="90"/>
                        <a:pt x="89" y="89"/>
                      </a:cubicBezTo>
                      <a:cubicBezTo>
                        <a:pt x="89" y="89"/>
                        <a:pt x="87" y="87"/>
                        <a:pt x="86" y="86"/>
                      </a:cubicBezTo>
                      <a:cubicBezTo>
                        <a:pt x="85" y="84"/>
                        <a:pt x="84" y="83"/>
                        <a:pt x="83" y="82"/>
                      </a:cubicBezTo>
                      <a:cubicBezTo>
                        <a:pt x="83" y="82"/>
                        <a:pt x="83" y="82"/>
                        <a:pt x="83" y="82"/>
                      </a:cubicBezTo>
                      <a:cubicBezTo>
                        <a:pt x="85" y="84"/>
                        <a:pt x="87" y="87"/>
                        <a:pt x="87" y="89"/>
                      </a:cubicBezTo>
                      <a:cubicBezTo>
                        <a:pt x="87" y="89"/>
                        <a:pt x="87" y="89"/>
                        <a:pt x="87" y="89"/>
                      </a:cubicBezTo>
                      <a:cubicBezTo>
                        <a:pt x="83" y="83"/>
                        <a:pt x="83" y="83"/>
                        <a:pt x="83" y="83"/>
                      </a:cubicBezTo>
                      <a:cubicBezTo>
                        <a:pt x="82" y="83"/>
                        <a:pt x="82" y="83"/>
                        <a:pt x="82" y="83"/>
                      </a:cubicBezTo>
                      <a:cubicBezTo>
                        <a:pt x="84" y="85"/>
                        <a:pt x="87" y="88"/>
                        <a:pt x="86" y="89"/>
                      </a:cubicBezTo>
                      <a:cubicBezTo>
                        <a:pt x="82" y="84"/>
                        <a:pt x="82" y="84"/>
                        <a:pt x="82" y="84"/>
                      </a:cubicBezTo>
                      <a:cubicBezTo>
                        <a:pt x="82" y="85"/>
                        <a:pt x="84" y="87"/>
                        <a:pt x="83" y="87"/>
                      </a:cubicBezTo>
                      <a:cubicBezTo>
                        <a:pt x="83" y="87"/>
                        <a:pt x="82" y="85"/>
                        <a:pt x="81" y="84"/>
                      </a:cubicBezTo>
                      <a:cubicBezTo>
                        <a:pt x="81" y="84"/>
                        <a:pt x="81" y="85"/>
                        <a:pt x="81" y="84"/>
                      </a:cubicBezTo>
                      <a:cubicBezTo>
                        <a:pt x="78" y="81"/>
                        <a:pt x="76" y="78"/>
                        <a:pt x="73" y="74"/>
                      </a:cubicBezTo>
                      <a:cubicBezTo>
                        <a:pt x="73" y="73"/>
                        <a:pt x="73" y="73"/>
                        <a:pt x="74" y="74"/>
                      </a:cubicBezTo>
                      <a:cubicBezTo>
                        <a:pt x="79" y="79"/>
                        <a:pt x="79" y="79"/>
                        <a:pt x="79" y="79"/>
                      </a:cubicBezTo>
                      <a:cubicBezTo>
                        <a:pt x="76" y="76"/>
                        <a:pt x="73" y="73"/>
                        <a:pt x="74" y="72"/>
                      </a:cubicBezTo>
                      <a:cubicBezTo>
                        <a:pt x="76" y="74"/>
                        <a:pt x="78" y="76"/>
                        <a:pt x="80" y="78"/>
                      </a:cubicBezTo>
                      <a:cubicBezTo>
                        <a:pt x="76" y="73"/>
                        <a:pt x="74" y="71"/>
                        <a:pt x="74" y="71"/>
                      </a:cubicBezTo>
                      <a:cubicBezTo>
                        <a:pt x="75" y="72"/>
                        <a:pt x="78" y="75"/>
                        <a:pt x="80" y="78"/>
                      </a:cubicBezTo>
                      <a:cubicBezTo>
                        <a:pt x="77" y="73"/>
                        <a:pt x="74" y="70"/>
                        <a:pt x="74" y="69"/>
                      </a:cubicBezTo>
                      <a:cubicBezTo>
                        <a:pt x="74" y="69"/>
                        <a:pt x="74" y="69"/>
                        <a:pt x="75" y="69"/>
                      </a:cubicBezTo>
                      <a:cubicBezTo>
                        <a:pt x="76" y="72"/>
                        <a:pt x="79" y="74"/>
                        <a:pt x="81" y="76"/>
                      </a:cubicBezTo>
                      <a:cubicBezTo>
                        <a:pt x="79" y="74"/>
                        <a:pt x="75" y="69"/>
                        <a:pt x="75" y="69"/>
                      </a:cubicBezTo>
                      <a:cubicBezTo>
                        <a:pt x="75" y="69"/>
                        <a:pt x="76" y="69"/>
                        <a:pt x="76" y="69"/>
                      </a:cubicBezTo>
                      <a:cubicBezTo>
                        <a:pt x="78" y="71"/>
                        <a:pt x="80" y="73"/>
                        <a:pt x="82" y="75"/>
                      </a:cubicBezTo>
                      <a:cubicBezTo>
                        <a:pt x="80" y="73"/>
                        <a:pt x="77" y="70"/>
                        <a:pt x="77" y="69"/>
                      </a:cubicBezTo>
                      <a:cubicBezTo>
                        <a:pt x="77" y="69"/>
                        <a:pt x="78" y="69"/>
                        <a:pt x="78" y="69"/>
                      </a:cubicBezTo>
                      <a:cubicBezTo>
                        <a:pt x="79" y="70"/>
                        <a:pt x="79" y="71"/>
                        <a:pt x="80" y="72"/>
                      </a:cubicBezTo>
                      <a:cubicBezTo>
                        <a:pt x="81" y="73"/>
                        <a:pt x="82" y="74"/>
                        <a:pt x="83" y="75"/>
                      </a:cubicBezTo>
                      <a:cubicBezTo>
                        <a:pt x="78" y="69"/>
                        <a:pt x="78" y="69"/>
                        <a:pt x="78" y="69"/>
                      </a:cubicBezTo>
                      <a:cubicBezTo>
                        <a:pt x="79" y="69"/>
                        <a:pt x="79" y="69"/>
                        <a:pt x="79" y="69"/>
                      </a:cubicBezTo>
                      <a:cubicBezTo>
                        <a:pt x="79" y="69"/>
                        <a:pt x="79" y="69"/>
                        <a:pt x="79" y="69"/>
                      </a:cubicBezTo>
                      <a:cubicBezTo>
                        <a:pt x="80" y="71"/>
                        <a:pt x="82" y="73"/>
                        <a:pt x="84" y="74"/>
                      </a:cubicBezTo>
                      <a:cubicBezTo>
                        <a:pt x="80" y="69"/>
                        <a:pt x="80" y="69"/>
                        <a:pt x="80" y="69"/>
                      </a:cubicBezTo>
                      <a:cubicBezTo>
                        <a:pt x="80" y="69"/>
                        <a:pt x="81" y="69"/>
                        <a:pt x="82" y="69"/>
                      </a:cubicBezTo>
                      <a:cubicBezTo>
                        <a:pt x="85" y="74"/>
                        <a:pt x="85" y="74"/>
                        <a:pt x="85" y="74"/>
                      </a:cubicBezTo>
                      <a:cubicBezTo>
                        <a:pt x="83" y="71"/>
                        <a:pt x="82" y="69"/>
                        <a:pt x="82" y="69"/>
                      </a:cubicBezTo>
                      <a:cubicBezTo>
                        <a:pt x="83" y="69"/>
                        <a:pt x="84" y="70"/>
                        <a:pt x="85" y="71"/>
                      </a:cubicBezTo>
                      <a:cubicBezTo>
                        <a:pt x="85" y="72"/>
                        <a:pt x="86" y="72"/>
                        <a:pt x="86" y="73"/>
                      </a:cubicBezTo>
                      <a:cubicBezTo>
                        <a:pt x="84" y="70"/>
                        <a:pt x="84" y="70"/>
                        <a:pt x="84" y="70"/>
                      </a:cubicBezTo>
                      <a:cubicBezTo>
                        <a:pt x="84" y="69"/>
                        <a:pt x="85" y="70"/>
                        <a:pt x="85" y="70"/>
                      </a:cubicBezTo>
                      <a:cubicBezTo>
                        <a:pt x="87" y="71"/>
                        <a:pt x="87" y="71"/>
                        <a:pt x="87" y="71"/>
                      </a:cubicBezTo>
                      <a:cubicBezTo>
                        <a:pt x="86" y="70"/>
                        <a:pt x="86" y="70"/>
                        <a:pt x="86" y="70"/>
                      </a:cubicBezTo>
                      <a:cubicBezTo>
                        <a:pt x="86" y="70"/>
                        <a:pt x="87" y="70"/>
                        <a:pt x="87" y="70"/>
                      </a:cubicBezTo>
                      <a:cubicBezTo>
                        <a:pt x="88" y="72"/>
                        <a:pt x="88" y="72"/>
                        <a:pt x="88" y="72"/>
                      </a:cubicBezTo>
                      <a:cubicBezTo>
                        <a:pt x="88" y="72"/>
                        <a:pt x="88" y="72"/>
                        <a:pt x="88" y="72"/>
                      </a:cubicBezTo>
                      <a:cubicBezTo>
                        <a:pt x="88" y="71"/>
                        <a:pt x="87" y="70"/>
                        <a:pt x="88" y="70"/>
                      </a:cubicBezTo>
                      <a:cubicBezTo>
                        <a:pt x="89" y="70"/>
                        <a:pt x="89" y="70"/>
                        <a:pt x="89" y="70"/>
                      </a:cubicBezTo>
                      <a:cubicBezTo>
                        <a:pt x="90" y="71"/>
                        <a:pt x="90" y="71"/>
                        <a:pt x="90" y="71"/>
                      </a:cubicBezTo>
                      <a:cubicBezTo>
                        <a:pt x="89" y="70"/>
                        <a:pt x="91" y="70"/>
                        <a:pt x="92" y="71"/>
                      </a:cubicBezTo>
                      <a:cubicBezTo>
                        <a:pt x="94" y="71"/>
                        <a:pt x="95" y="73"/>
                        <a:pt x="96" y="75"/>
                      </a:cubicBezTo>
                      <a:cubicBezTo>
                        <a:pt x="96" y="75"/>
                        <a:pt x="95" y="75"/>
                        <a:pt x="95" y="74"/>
                      </a:cubicBezTo>
                      <a:cubicBezTo>
                        <a:pt x="94" y="74"/>
                        <a:pt x="94" y="73"/>
                        <a:pt x="94" y="73"/>
                      </a:cubicBezTo>
                      <a:cubicBezTo>
                        <a:pt x="95" y="75"/>
                        <a:pt x="97" y="78"/>
                        <a:pt x="97" y="79"/>
                      </a:cubicBezTo>
                      <a:cubicBezTo>
                        <a:pt x="96" y="79"/>
                        <a:pt x="95" y="77"/>
                        <a:pt x="93" y="73"/>
                      </a:cubicBezTo>
                      <a:cubicBezTo>
                        <a:pt x="94" y="76"/>
                        <a:pt x="95" y="78"/>
                        <a:pt x="96" y="79"/>
                      </a:cubicBezTo>
                      <a:cubicBezTo>
                        <a:pt x="95" y="79"/>
                        <a:pt x="95" y="78"/>
                        <a:pt x="94" y="76"/>
                      </a:cubicBezTo>
                      <a:cubicBezTo>
                        <a:pt x="94" y="76"/>
                        <a:pt x="93" y="76"/>
                        <a:pt x="93" y="75"/>
                      </a:cubicBezTo>
                      <a:cubicBezTo>
                        <a:pt x="95" y="80"/>
                        <a:pt x="95" y="80"/>
                        <a:pt x="95" y="80"/>
                      </a:cubicBezTo>
                      <a:cubicBezTo>
                        <a:pt x="96" y="80"/>
                        <a:pt x="96" y="80"/>
                        <a:pt x="96" y="81"/>
                      </a:cubicBezTo>
                      <a:cubicBezTo>
                        <a:pt x="95" y="82"/>
                        <a:pt x="95" y="82"/>
                        <a:pt x="96" y="83"/>
                      </a:cubicBezTo>
                      <a:cubicBezTo>
                        <a:pt x="97" y="83"/>
                        <a:pt x="99" y="84"/>
                        <a:pt x="101" y="83"/>
                      </a:cubicBezTo>
                      <a:cubicBezTo>
                        <a:pt x="104" y="83"/>
                        <a:pt x="107" y="82"/>
                        <a:pt x="111" y="82"/>
                      </a:cubicBezTo>
                      <a:moveTo>
                        <a:pt x="109" y="75"/>
                      </a:moveTo>
                      <a:cubicBezTo>
                        <a:pt x="109" y="77"/>
                        <a:pt x="109" y="77"/>
                        <a:pt x="109" y="77"/>
                      </a:cubicBezTo>
                      <a:cubicBezTo>
                        <a:pt x="109" y="78"/>
                        <a:pt x="109" y="79"/>
                        <a:pt x="108" y="77"/>
                      </a:cubicBezTo>
                      <a:cubicBezTo>
                        <a:pt x="109" y="75"/>
                        <a:pt x="109" y="75"/>
                        <a:pt x="109" y="75"/>
                      </a:cubicBezTo>
                      <a:cubicBezTo>
                        <a:pt x="108" y="76"/>
                        <a:pt x="108" y="76"/>
                        <a:pt x="108" y="76"/>
                      </a:cubicBezTo>
                      <a:cubicBezTo>
                        <a:pt x="108" y="76"/>
                        <a:pt x="108" y="75"/>
                        <a:pt x="108" y="75"/>
                      </a:cubicBezTo>
                      <a:cubicBezTo>
                        <a:pt x="108" y="74"/>
                        <a:pt x="108" y="73"/>
                        <a:pt x="108" y="73"/>
                      </a:cubicBezTo>
                      <a:cubicBezTo>
                        <a:pt x="109" y="74"/>
                        <a:pt x="109" y="74"/>
                        <a:pt x="109" y="74"/>
                      </a:cubicBezTo>
                      <a:cubicBezTo>
                        <a:pt x="109" y="74"/>
                        <a:pt x="109" y="74"/>
                        <a:pt x="109" y="74"/>
                      </a:cubicBezTo>
                      <a:cubicBezTo>
                        <a:pt x="109" y="73"/>
                        <a:pt x="110" y="74"/>
                        <a:pt x="109" y="75"/>
                      </a:cubicBezTo>
                      <a:moveTo>
                        <a:pt x="113" y="74"/>
                      </a:moveTo>
                      <a:cubicBezTo>
                        <a:pt x="112" y="75"/>
                        <a:pt x="111" y="75"/>
                        <a:pt x="111" y="74"/>
                      </a:cubicBezTo>
                      <a:cubicBezTo>
                        <a:pt x="111" y="76"/>
                        <a:pt x="111" y="76"/>
                        <a:pt x="111" y="76"/>
                      </a:cubicBezTo>
                      <a:cubicBezTo>
                        <a:pt x="111" y="77"/>
                        <a:pt x="110" y="77"/>
                        <a:pt x="110" y="77"/>
                      </a:cubicBezTo>
                      <a:cubicBezTo>
                        <a:pt x="110" y="75"/>
                        <a:pt x="111" y="74"/>
                        <a:pt x="111" y="73"/>
                      </a:cubicBezTo>
                      <a:cubicBezTo>
                        <a:pt x="111" y="72"/>
                        <a:pt x="111" y="72"/>
                        <a:pt x="112" y="72"/>
                      </a:cubicBezTo>
                      <a:cubicBezTo>
                        <a:pt x="113" y="70"/>
                        <a:pt x="113" y="71"/>
                        <a:pt x="112" y="73"/>
                      </a:cubicBezTo>
                      <a:cubicBezTo>
                        <a:pt x="113" y="73"/>
                        <a:pt x="113" y="73"/>
                        <a:pt x="113" y="73"/>
                      </a:cubicBezTo>
                      <a:cubicBezTo>
                        <a:pt x="114" y="70"/>
                        <a:pt x="113" y="73"/>
                        <a:pt x="113" y="74"/>
                      </a:cubicBezTo>
                      <a:moveTo>
                        <a:pt x="118" y="69"/>
                      </a:moveTo>
                      <a:cubicBezTo>
                        <a:pt x="117" y="69"/>
                        <a:pt x="117" y="68"/>
                        <a:pt x="116" y="69"/>
                      </a:cubicBezTo>
                      <a:cubicBezTo>
                        <a:pt x="116" y="69"/>
                        <a:pt x="116" y="69"/>
                        <a:pt x="116" y="69"/>
                      </a:cubicBezTo>
                      <a:cubicBezTo>
                        <a:pt x="115" y="68"/>
                        <a:pt x="115" y="68"/>
                        <a:pt x="116" y="67"/>
                      </a:cubicBezTo>
                      <a:cubicBezTo>
                        <a:pt x="116" y="67"/>
                        <a:pt x="117" y="67"/>
                        <a:pt x="117" y="67"/>
                      </a:cubicBezTo>
                      <a:cubicBezTo>
                        <a:pt x="118" y="67"/>
                        <a:pt x="118" y="68"/>
                        <a:pt x="118" y="68"/>
                      </a:cubicBezTo>
                      <a:cubicBezTo>
                        <a:pt x="117" y="68"/>
                        <a:pt x="117" y="68"/>
                        <a:pt x="117" y="68"/>
                      </a:cubicBezTo>
                      <a:cubicBezTo>
                        <a:pt x="118" y="68"/>
                        <a:pt x="118" y="68"/>
                        <a:pt x="118" y="68"/>
                      </a:cubicBezTo>
                      <a:cubicBezTo>
                        <a:pt x="119" y="69"/>
                        <a:pt x="118" y="70"/>
                        <a:pt x="118" y="69"/>
                      </a:cubicBezTo>
                      <a:moveTo>
                        <a:pt x="125" y="81"/>
                      </a:moveTo>
                      <a:cubicBezTo>
                        <a:pt x="124" y="80"/>
                        <a:pt x="125" y="80"/>
                        <a:pt x="126" y="80"/>
                      </a:cubicBezTo>
                      <a:cubicBezTo>
                        <a:pt x="125" y="78"/>
                        <a:pt x="126" y="78"/>
                        <a:pt x="126" y="80"/>
                      </a:cubicBezTo>
                      <a:cubicBezTo>
                        <a:pt x="127" y="80"/>
                        <a:pt x="127" y="81"/>
                        <a:pt x="127" y="83"/>
                      </a:cubicBezTo>
                      <a:cubicBezTo>
                        <a:pt x="127" y="83"/>
                        <a:pt x="126" y="83"/>
                        <a:pt x="126" y="83"/>
                      </a:cubicBezTo>
                      <a:cubicBezTo>
                        <a:pt x="126" y="82"/>
                        <a:pt x="126" y="81"/>
                        <a:pt x="125" y="81"/>
                      </a:cubicBezTo>
                      <a:moveTo>
                        <a:pt x="127" y="90"/>
                      </a:moveTo>
                      <a:cubicBezTo>
                        <a:pt x="126" y="90"/>
                        <a:pt x="126" y="90"/>
                        <a:pt x="126" y="90"/>
                      </a:cubicBezTo>
                      <a:cubicBezTo>
                        <a:pt x="126" y="91"/>
                        <a:pt x="126" y="91"/>
                        <a:pt x="126" y="91"/>
                      </a:cubicBezTo>
                      <a:cubicBezTo>
                        <a:pt x="127" y="91"/>
                        <a:pt x="126" y="91"/>
                        <a:pt x="126" y="91"/>
                      </a:cubicBezTo>
                      <a:cubicBezTo>
                        <a:pt x="124" y="90"/>
                        <a:pt x="124" y="90"/>
                        <a:pt x="124" y="90"/>
                      </a:cubicBezTo>
                      <a:cubicBezTo>
                        <a:pt x="124" y="89"/>
                        <a:pt x="124" y="88"/>
                        <a:pt x="125" y="87"/>
                      </a:cubicBezTo>
                      <a:cubicBezTo>
                        <a:pt x="125" y="87"/>
                        <a:pt x="125" y="87"/>
                        <a:pt x="125" y="87"/>
                      </a:cubicBezTo>
                      <a:cubicBezTo>
                        <a:pt x="126" y="88"/>
                        <a:pt x="126" y="88"/>
                        <a:pt x="126" y="88"/>
                      </a:cubicBezTo>
                      <a:cubicBezTo>
                        <a:pt x="127" y="88"/>
                        <a:pt x="127" y="88"/>
                        <a:pt x="126" y="89"/>
                      </a:cubicBezTo>
                      <a:cubicBezTo>
                        <a:pt x="126" y="89"/>
                        <a:pt x="126" y="89"/>
                        <a:pt x="127" y="90"/>
                      </a:cubicBezTo>
                      <a:cubicBezTo>
                        <a:pt x="127" y="90"/>
                        <a:pt x="127" y="90"/>
                        <a:pt x="127" y="90"/>
                      </a:cubicBezTo>
                      <a:moveTo>
                        <a:pt x="127" y="88"/>
                      </a:moveTo>
                      <a:cubicBezTo>
                        <a:pt x="127" y="88"/>
                        <a:pt x="127" y="88"/>
                        <a:pt x="126" y="88"/>
                      </a:cubicBezTo>
                      <a:cubicBezTo>
                        <a:pt x="126" y="87"/>
                        <a:pt x="126" y="87"/>
                        <a:pt x="126" y="86"/>
                      </a:cubicBezTo>
                      <a:cubicBezTo>
                        <a:pt x="126" y="85"/>
                        <a:pt x="126" y="85"/>
                        <a:pt x="126" y="85"/>
                      </a:cubicBezTo>
                      <a:cubicBezTo>
                        <a:pt x="126" y="84"/>
                        <a:pt x="126" y="85"/>
                        <a:pt x="126" y="85"/>
                      </a:cubicBezTo>
                      <a:cubicBezTo>
                        <a:pt x="127" y="86"/>
                        <a:pt x="128" y="86"/>
                        <a:pt x="128" y="87"/>
                      </a:cubicBezTo>
                      <a:cubicBezTo>
                        <a:pt x="128" y="88"/>
                        <a:pt x="128" y="88"/>
                        <a:pt x="127" y="88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86" name="Freeform 256">
                  <a:extLst>
                    <a:ext uri="{FF2B5EF4-FFF2-40B4-BE49-F238E27FC236}">
                      <a16:creationId xmlns:a16="http://schemas.microsoft.com/office/drawing/2014/main" id="{4B71BECF-6587-3481-A2A8-C4E860F0FBE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737388" y="1205947"/>
                  <a:ext cx="18293" cy="6098"/>
                </a:xfrm>
                <a:custGeom>
                  <a:avLst/>
                  <a:gdLst>
                    <a:gd name="T0" fmla="*/ 0 w 3"/>
                    <a:gd name="T1" fmla="*/ 1 h 1"/>
                    <a:gd name="T2" fmla="*/ 2 w 3"/>
                    <a:gd name="T3" fmla="*/ 1 h 1"/>
                    <a:gd name="T4" fmla="*/ 2 w 3"/>
                    <a:gd name="T5" fmla="*/ 0 h 1"/>
                    <a:gd name="T6" fmla="*/ 0 w 3"/>
                    <a:gd name="T7" fmla="*/ 0 h 1"/>
                    <a:gd name="T8" fmla="*/ 0 w 3"/>
                    <a:gd name="T9" fmla="*/ 1 h 1"/>
                    <a:gd name="T10" fmla="*/ 2 w 3"/>
                    <a:gd name="T11" fmla="*/ 0 h 1"/>
                    <a:gd name="T12" fmla="*/ 2 w 3"/>
                    <a:gd name="T13" fmla="*/ 1 h 1"/>
                    <a:gd name="T14" fmla="*/ 1 w 3"/>
                    <a:gd name="T15" fmla="*/ 1 h 1"/>
                    <a:gd name="T16" fmla="*/ 1 w 3"/>
                    <a:gd name="T17" fmla="*/ 0 h 1"/>
                    <a:gd name="T18" fmla="*/ 2 w 3"/>
                    <a:gd name="T1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cubicBezTo>
                        <a:pt x="1" y="1"/>
                        <a:pt x="1" y="1"/>
                        <a:pt x="2" y="1"/>
                      </a:cubicBezTo>
                      <a:cubicBezTo>
                        <a:pt x="3" y="1"/>
                        <a:pt x="3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moveTo>
                        <a:pt x="2" y="0"/>
                      </a:moveTo>
                      <a:cubicBezTo>
                        <a:pt x="2" y="0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2" y="0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87" name="Freeform 257">
                  <a:extLst>
                    <a:ext uri="{FF2B5EF4-FFF2-40B4-BE49-F238E27FC236}">
                      <a16:creationId xmlns:a16="http://schemas.microsoft.com/office/drawing/2014/main" id="{EACC9917-C6E0-1226-120C-AB8F77B945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5926" y="1446802"/>
                  <a:ext cx="6098" cy="12195"/>
                </a:xfrm>
                <a:custGeom>
                  <a:avLst/>
                  <a:gdLst>
                    <a:gd name="T0" fmla="*/ 1 w 1"/>
                    <a:gd name="T1" fmla="*/ 2 h 2"/>
                    <a:gd name="T2" fmla="*/ 0 w 1"/>
                    <a:gd name="T3" fmla="*/ 0 h 2"/>
                    <a:gd name="T4" fmla="*/ 1 w 1"/>
                    <a:gd name="T5" fmla="*/ 1 h 2"/>
                    <a:gd name="T6" fmla="*/ 1 w 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88" name="Freeform 258">
                  <a:extLst>
                    <a:ext uri="{FF2B5EF4-FFF2-40B4-BE49-F238E27FC236}">
                      <a16:creationId xmlns:a16="http://schemas.microsoft.com/office/drawing/2014/main" id="{AFFAA7A7-265A-EC4F-755A-46BFA268B9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9829" y="1452900"/>
                  <a:ext cx="18293" cy="24390"/>
                </a:xfrm>
                <a:custGeom>
                  <a:avLst/>
                  <a:gdLst>
                    <a:gd name="T0" fmla="*/ 0 w 3"/>
                    <a:gd name="T1" fmla="*/ 0 h 4"/>
                    <a:gd name="T2" fmla="*/ 2 w 3"/>
                    <a:gd name="T3" fmla="*/ 2 h 4"/>
                    <a:gd name="T4" fmla="*/ 3 w 3"/>
                    <a:gd name="T5" fmla="*/ 4 h 4"/>
                    <a:gd name="T6" fmla="*/ 0 w 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cubicBezTo>
                        <a:pt x="0" y="0"/>
                        <a:pt x="1" y="1"/>
                        <a:pt x="2" y="2"/>
                      </a:cubicBezTo>
                      <a:cubicBezTo>
                        <a:pt x="2" y="3"/>
                        <a:pt x="3" y="3"/>
                        <a:pt x="3" y="4"/>
                      </a:cubicBezTo>
                      <a:cubicBezTo>
                        <a:pt x="3" y="2"/>
                        <a:pt x="2" y="1"/>
                        <a:pt x="0" y="0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89" name="Freeform 259">
                  <a:extLst>
                    <a:ext uri="{FF2B5EF4-FFF2-40B4-BE49-F238E27FC236}">
                      <a16:creationId xmlns:a16="http://schemas.microsoft.com/office/drawing/2014/main" id="{9CEF0716-CFE3-401B-EEBF-F7685D007D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9829" y="1471193"/>
                  <a:ext cx="18293" cy="33538"/>
                </a:xfrm>
                <a:custGeom>
                  <a:avLst/>
                  <a:gdLst>
                    <a:gd name="T0" fmla="*/ 0 w 3"/>
                    <a:gd name="T1" fmla="*/ 0 h 5"/>
                    <a:gd name="T2" fmla="*/ 2 w 3"/>
                    <a:gd name="T3" fmla="*/ 3 h 5"/>
                    <a:gd name="T4" fmla="*/ 3 w 3"/>
                    <a:gd name="T5" fmla="*/ 5 h 5"/>
                    <a:gd name="T6" fmla="*/ 0 w 3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5">
                      <a:moveTo>
                        <a:pt x="0" y="0"/>
                      </a:moveTo>
                      <a:cubicBezTo>
                        <a:pt x="0" y="1"/>
                        <a:pt x="1" y="2"/>
                        <a:pt x="2" y="3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3" y="3"/>
                        <a:pt x="2" y="2"/>
                        <a:pt x="0" y="0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90" name="Freeform 260">
                  <a:extLst>
                    <a:ext uri="{FF2B5EF4-FFF2-40B4-BE49-F238E27FC236}">
                      <a16:creationId xmlns:a16="http://schemas.microsoft.com/office/drawing/2014/main" id="{E77A13DE-B897-5F8D-1D9B-70ED6EA6A0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9829" y="1465095"/>
                  <a:ext cx="18293" cy="24390"/>
                </a:xfrm>
                <a:custGeom>
                  <a:avLst/>
                  <a:gdLst>
                    <a:gd name="T0" fmla="*/ 0 w 3"/>
                    <a:gd name="T1" fmla="*/ 0 h 4"/>
                    <a:gd name="T2" fmla="*/ 2 w 3"/>
                    <a:gd name="T3" fmla="*/ 2 h 4"/>
                    <a:gd name="T4" fmla="*/ 3 w 3"/>
                    <a:gd name="T5" fmla="*/ 4 h 4"/>
                    <a:gd name="T6" fmla="*/ 0 w 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cubicBezTo>
                        <a:pt x="0" y="0"/>
                        <a:pt x="1" y="1"/>
                        <a:pt x="2" y="2"/>
                      </a:cubicBezTo>
                      <a:cubicBezTo>
                        <a:pt x="3" y="3"/>
                        <a:pt x="3" y="4"/>
                        <a:pt x="3" y="4"/>
                      </a:cubicBezTo>
                      <a:cubicBezTo>
                        <a:pt x="3" y="3"/>
                        <a:pt x="2" y="1"/>
                        <a:pt x="0" y="0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91" name="Freeform 261">
                  <a:extLst>
                    <a:ext uri="{FF2B5EF4-FFF2-40B4-BE49-F238E27FC236}">
                      <a16:creationId xmlns:a16="http://schemas.microsoft.com/office/drawing/2014/main" id="{FF0D2996-1316-500A-1532-5FCFE8C7B5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7512" y="1617536"/>
                  <a:ext cx="6098" cy="609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  <a:gd name="T8" fmla="*/ 1 w 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92" name="Freeform 262">
                  <a:extLst>
                    <a:ext uri="{FF2B5EF4-FFF2-40B4-BE49-F238E27FC236}">
                      <a16:creationId xmlns:a16="http://schemas.microsoft.com/office/drawing/2014/main" id="{095C1317-90DA-AA5F-F32F-5E9A69B723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7512" y="1617536"/>
                  <a:ext cx="0" cy="6098"/>
                </a:xfrm>
                <a:custGeom>
                  <a:avLst/>
                  <a:gdLst>
                    <a:gd name="T0" fmla="*/ 1 h 1"/>
                    <a:gd name="T1" fmla="*/ 0 h 1"/>
                    <a:gd name="T2" fmla="*/ 0 h 1"/>
                    <a:gd name="T3" fmla="*/ 1 h 1"/>
                    <a:gd name="T4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93" name="Freeform 263">
                  <a:extLst>
                    <a:ext uri="{FF2B5EF4-FFF2-40B4-BE49-F238E27FC236}">
                      <a16:creationId xmlns:a16="http://schemas.microsoft.com/office/drawing/2014/main" id="{857BA7D3-BBF1-1901-6BDF-B0629D0374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3609" y="1605341"/>
                  <a:ext cx="6098" cy="609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0 w 1"/>
                    <a:gd name="T5" fmla="*/ 0 h 1"/>
                    <a:gd name="T6" fmla="*/ 0 w 1"/>
                    <a:gd name="T7" fmla="*/ 1 h 1"/>
                    <a:gd name="T8" fmla="*/ 0 w 1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94" name="Freeform 264">
                  <a:extLst>
                    <a:ext uri="{FF2B5EF4-FFF2-40B4-BE49-F238E27FC236}">
                      <a16:creationId xmlns:a16="http://schemas.microsoft.com/office/drawing/2014/main" id="{DF49F7BF-9837-99F7-2F83-1617C09147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1414" y="1617536"/>
                  <a:ext cx="0" cy="6098"/>
                </a:xfrm>
                <a:custGeom>
                  <a:avLst/>
                  <a:gdLst>
                    <a:gd name="T0" fmla="*/ 1 h 1"/>
                    <a:gd name="T1" fmla="*/ 0 h 1"/>
                    <a:gd name="T2" fmla="*/ 0 h 1"/>
                    <a:gd name="T3" fmla="*/ 1 h 1"/>
                    <a:gd name="T4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95" name="Rectangle 265">
                  <a:extLst>
                    <a:ext uri="{FF2B5EF4-FFF2-40B4-BE49-F238E27FC236}">
                      <a16:creationId xmlns:a16="http://schemas.microsoft.com/office/drawing/2014/main" id="{FBE09CF5-7F44-150C-E93F-53CE8F8899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95316" y="1617536"/>
                  <a:ext cx="3050" cy="6098"/>
                </a:xfrm>
                <a:prstGeom prst="rect">
                  <a:avLst/>
                </a:pr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96" name="Oval 266">
                  <a:extLst>
                    <a:ext uri="{FF2B5EF4-FFF2-40B4-BE49-F238E27FC236}">
                      <a16:creationId xmlns:a16="http://schemas.microsoft.com/office/drawing/2014/main" id="{3DA74FD2-88F3-AE69-E481-5679CC8DF5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13609" y="1611438"/>
                  <a:ext cx="6098" cy="6098"/>
                </a:xfrm>
                <a:prstGeom prst="ellipse">
                  <a:avLst/>
                </a:pr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97" name="Freeform 267">
                  <a:extLst>
                    <a:ext uri="{FF2B5EF4-FFF2-40B4-BE49-F238E27FC236}">
                      <a16:creationId xmlns:a16="http://schemas.microsoft.com/office/drawing/2014/main" id="{83461DE5-2846-D6A7-1FA2-274C838E9F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4097" y="1282167"/>
                  <a:ext cx="33538" cy="48781"/>
                </a:xfrm>
                <a:custGeom>
                  <a:avLst/>
                  <a:gdLst>
                    <a:gd name="T0" fmla="*/ 0 w 5"/>
                    <a:gd name="T1" fmla="*/ 0 h 8"/>
                    <a:gd name="T2" fmla="*/ 5 w 5"/>
                    <a:gd name="T3" fmla="*/ 8 h 8"/>
                    <a:gd name="T4" fmla="*/ 2 w 5"/>
                    <a:gd name="T5" fmla="*/ 3 h 8"/>
                    <a:gd name="T6" fmla="*/ 0 w 5"/>
                    <a:gd name="T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8">
                      <a:moveTo>
                        <a:pt x="0" y="0"/>
                      </a:moveTo>
                      <a:cubicBezTo>
                        <a:pt x="1" y="2"/>
                        <a:pt x="2" y="5"/>
                        <a:pt x="5" y="8"/>
                      </a:cubicBezTo>
                      <a:cubicBezTo>
                        <a:pt x="5" y="7"/>
                        <a:pt x="3" y="5"/>
                        <a:pt x="2" y="3"/>
                      </a:cubicBezTo>
                      <a:cubicBezTo>
                        <a:pt x="1" y="1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98" name="Freeform 268">
                  <a:extLst>
                    <a:ext uri="{FF2B5EF4-FFF2-40B4-BE49-F238E27FC236}">
                      <a16:creationId xmlns:a16="http://schemas.microsoft.com/office/drawing/2014/main" id="{7D9F3619-5ABE-B7BD-1736-2B9ABD17A5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9829" y="1224240"/>
                  <a:ext cx="12195" cy="24390"/>
                </a:xfrm>
                <a:custGeom>
                  <a:avLst/>
                  <a:gdLst>
                    <a:gd name="T0" fmla="*/ 2 w 2"/>
                    <a:gd name="T1" fmla="*/ 4 h 4"/>
                    <a:gd name="T2" fmla="*/ 1 w 2"/>
                    <a:gd name="T3" fmla="*/ 2 h 4"/>
                    <a:gd name="T4" fmla="*/ 0 w 2"/>
                    <a:gd name="T5" fmla="*/ 0 h 4"/>
                    <a:gd name="T6" fmla="*/ 2 w 2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2" y="4"/>
                      </a:moveTo>
                      <a:cubicBezTo>
                        <a:pt x="2" y="3"/>
                        <a:pt x="1" y="3"/>
                        <a:pt x="1" y="2"/>
                      </a:cubicBez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1"/>
                        <a:pt x="1" y="3"/>
                        <a:pt x="2" y="4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199" name="Freeform 269">
                  <a:extLst>
                    <a:ext uri="{FF2B5EF4-FFF2-40B4-BE49-F238E27FC236}">
                      <a16:creationId xmlns:a16="http://schemas.microsoft.com/office/drawing/2014/main" id="{E2952F8B-A296-4D03-373D-DE6ABC5BFA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3243" y="1266924"/>
                  <a:ext cx="30488" cy="51831"/>
                </a:xfrm>
                <a:custGeom>
                  <a:avLst/>
                  <a:gdLst>
                    <a:gd name="T0" fmla="*/ 0 w 5"/>
                    <a:gd name="T1" fmla="*/ 0 h 8"/>
                    <a:gd name="T2" fmla="*/ 5 w 5"/>
                    <a:gd name="T3" fmla="*/ 8 h 8"/>
                    <a:gd name="T4" fmla="*/ 2 w 5"/>
                    <a:gd name="T5" fmla="*/ 4 h 8"/>
                    <a:gd name="T6" fmla="*/ 0 w 5"/>
                    <a:gd name="T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8">
                      <a:moveTo>
                        <a:pt x="0" y="0"/>
                      </a:moveTo>
                      <a:cubicBezTo>
                        <a:pt x="0" y="3"/>
                        <a:pt x="2" y="5"/>
                        <a:pt x="5" y="8"/>
                      </a:cubicBezTo>
                      <a:cubicBezTo>
                        <a:pt x="4" y="7"/>
                        <a:pt x="3" y="5"/>
                        <a:pt x="2" y="4"/>
                      </a:cubicBezTo>
                      <a:cubicBezTo>
                        <a:pt x="1" y="2"/>
                        <a:pt x="0" y="1"/>
                        <a:pt x="0" y="0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00" name="Freeform 270">
                  <a:extLst>
                    <a:ext uri="{FF2B5EF4-FFF2-40B4-BE49-F238E27FC236}">
                      <a16:creationId xmlns:a16="http://schemas.microsoft.com/office/drawing/2014/main" id="{DA7C7209-D27B-F74E-B41F-CDA37A5312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1902" y="1312655"/>
                  <a:ext cx="45733" cy="70124"/>
                </a:xfrm>
                <a:custGeom>
                  <a:avLst/>
                  <a:gdLst>
                    <a:gd name="T0" fmla="*/ 0 w 7"/>
                    <a:gd name="T1" fmla="*/ 0 h 11"/>
                    <a:gd name="T2" fmla="*/ 7 w 7"/>
                    <a:gd name="T3" fmla="*/ 11 h 11"/>
                    <a:gd name="T4" fmla="*/ 2 w 7"/>
                    <a:gd name="T5" fmla="*/ 5 h 11"/>
                    <a:gd name="T6" fmla="*/ 0 w 7"/>
                    <a:gd name="T7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11">
                      <a:moveTo>
                        <a:pt x="0" y="0"/>
                      </a:moveTo>
                      <a:cubicBezTo>
                        <a:pt x="1" y="3"/>
                        <a:pt x="3" y="8"/>
                        <a:pt x="7" y="11"/>
                      </a:cubicBezTo>
                      <a:cubicBezTo>
                        <a:pt x="7" y="10"/>
                        <a:pt x="4" y="7"/>
                        <a:pt x="2" y="5"/>
                      </a:cubicBezTo>
                      <a:cubicBezTo>
                        <a:pt x="1" y="2"/>
                        <a:pt x="1" y="1"/>
                        <a:pt x="0" y="0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01" name="Freeform 271">
                  <a:extLst>
                    <a:ext uri="{FF2B5EF4-FFF2-40B4-BE49-F238E27FC236}">
                      <a16:creationId xmlns:a16="http://schemas.microsoft.com/office/drawing/2014/main" id="{7AC068C8-3433-EB19-51BC-036BE6129B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5438" y="1254728"/>
                  <a:ext cx="18293" cy="39635"/>
                </a:xfrm>
                <a:custGeom>
                  <a:avLst/>
                  <a:gdLst>
                    <a:gd name="T0" fmla="*/ 0 w 3"/>
                    <a:gd name="T1" fmla="*/ 0 h 6"/>
                    <a:gd name="T2" fmla="*/ 3 w 3"/>
                    <a:gd name="T3" fmla="*/ 6 h 6"/>
                    <a:gd name="T4" fmla="*/ 1 w 3"/>
                    <a:gd name="T5" fmla="*/ 2 h 6"/>
                    <a:gd name="T6" fmla="*/ 0 w 3"/>
                    <a:gd name="T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6">
                      <a:moveTo>
                        <a:pt x="0" y="0"/>
                      </a:moveTo>
                      <a:cubicBezTo>
                        <a:pt x="0" y="2"/>
                        <a:pt x="1" y="4"/>
                        <a:pt x="3" y="6"/>
                      </a:cubicBezTo>
                      <a:cubicBezTo>
                        <a:pt x="3" y="5"/>
                        <a:pt x="2" y="4"/>
                        <a:pt x="1" y="2"/>
                      </a:cubicBezTo>
                      <a:cubicBezTo>
                        <a:pt x="0" y="1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02" name="Freeform 272">
                  <a:extLst>
                    <a:ext uri="{FF2B5EF4-FFF2-40B4-BE49-F238E27FC236}">
                      <a16:creationId xmlns:a16="http://schemas.microsoft.com/office/drawing/2014/main" id="{68F67BCB-9E40-49B2-F9DD-3921FCAE6C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9341" y="1260826"/>
                  <a:ext cx="24390" cy="45733"/>
                </a:xfrm>
                <a:custGeom>
                  <a:avLst/>
                  <a:gdLst>
                    <a:gd name="T0" fmla="*/ 0 w 4"/>
                    <a:gd name="T1" fmla="*/ 0 h 7"/>
                    <a:gd name="T2" fmla="*/ 4 w 4"/>
                    <a:gd name="T3" fmla="*/ 7 h 7"/>
                    <a:gd name="T4" fmla="*/ 1 w 4"/>
                    <a:gd name="T5" fmla="*/ 3 h 7"/>
                    <a:gd name="T6" fmla="*/ 0 w 4"/>
                    <a:gd name="T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7">
                      <a:moveTo>
                        <a:pt x="0" y="0"/>
                      </a:moveTo>
                      <a:cubicBezTo>
                        <a:pt x="0" y="2"/>
                        <a:pt x="1" y="5"/>
                        <a:pt x="4" y="7"/>
                      </a:cubicBezTo>
                      <a:cubicBezTo>
                        <a:pt x="4" y="6"/>
                        <a:pt x="2" y="5"/>
                        <a:pt x="1" y="3"/>
                      </a:cubicBezTo>
                      <a:cubicBezTo>
                        <a:pt x="0" y="1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03" name="Freeform 273">
                  <a:extLst>
                    <a:ext uri="{FF2B5EF4-FFF2-40B4-BE49-F238E27FC236}">
                      <a16:creationId xmlns:a16="http://schemas.microsoft.com/office/drawing/2014/main" id="{62A2D4A4-1A5A-1A4B-08CF-6597CA0343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5926" y="1218143"/>
                  <a:ext cx="12195" cy="24390"/>
                </a:xfrm>
                <a:custGeom>
                  <a:avLst/>
                  <a:gdLst>
                    <a:gd name="T0" fmla="*/ 1 w 2"/>
                    <a:gd name="T1" fmla="*/ 2 h 4"/>
                    <a:gd name="T2" fmla="*/ 0 w 2"/>
                    <a:gd name="T3" fmla="*/ 0 h 4"/>
                    <a:gd name="T4" fmla="*/ 2 w 2"/>
                    <a:gd name="T5" fmla="*/ 4 h 4"/>
                    <a:gd name="T6" fmla="*/ 1 w 2"/>
                    <a:gd name="T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1" y="2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0" y="1"/>
                        <a:pt x="0" y="3"/>
                        <a:pt x="2" y="4"/>
                      </a:cubicBezTo>
                      <a:cubicBezTo>
                        <a:pt x="2" y="4"/>
                        <a:pt x="1" y="3"/>
                        <a:pt x="1" y="2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04" name="Freeform 274">
                  <a:extLst>
                    <a:ext uri="{FF2B5EF4-FFF2-40B4-BE49-F238E27FC236}">
                      <a16:creationId xmlns:a16="http://schemas.microsoft.com/office/drawing/2014/main" id="{8A23D7E2-C574-802A-9DE0-3CA3E061A7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3731" y="1230338"/>
                  <a:ext cx="12195" cy="24390"/>
                </a:xfrm>
                <a:custGeom>
                  <a:avLst/>
                  <a:gdLst>
                    <a:gd name="T0" fmla="*/ 2 w 2"/>
                    <a:gd name="T1" fmla="*/ 4 h 4"/>
                    <a:gd name="T2" fmla="*/ 1 w 2"/>
                    <a:gd name="T3" fmla="*/ 2 h 4"/>
                    <a:gd name="T4" fmla="*/ 0 w 2"/>
                    <a:gd name="T5" fmla="*/ 0 h 4"/>
                    <a:gd name="T6" fmla="*/ 2 w 2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2" y="4"/>
                      </a:moveTo>
                      <a:cubicBezTo>
                        <a:pt x="2" y="4"/>
                        <a:pt x="1" y="3"/>
                        <a:pt x="1" y="2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2"/>
                        <a:pt x="0" y="3"/>
                        <a:pt x="2" y="4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05" name="Freeform 275">
                  <a:extLst>
                    <a:ext uri="{FF2B5EF4-FFF2-40B4-BE49-F238E27FC236}">
                      <a16:creationId xmlns:a16="http://schemas.microsoft.com/office/drawing/2014/main" id="{A165F9A5-18B3-D487-F475-A3B683B8AD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71536" y="1248631"/>
                  <a:ext cx="12195" cy="33538"/>
                </a:xfrm>
                <a:custGeom>
                  <a:avLst/>
                  <a:gdLst>
                    <a:gd name="T0" fmla="*/ 2 w 2"/>
                    <a:gd name="T1" fmla="*/ 5 h 5"/>
                    <a:gd name="T2" fmla="*/ 1 w 2"/>
                    <a:gd name="T3" fmla="*/ 2 h 5"/>
                    <a:gd name="T4" fmla="*/ 0 w 2"/>
                    <a:gd name="T5" fmla="*/ 0 h 5"/>
                    <a:gd name="T6" fmla="*/ 2 w 2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5">
                      <a:moveTo>
                        <a:pt x="2" y="5"/>
                      </a:moveTo>
                      <a:cubicBezTo>
                        <a:pt x="2" y="4"/>
                        <a:pt x="1" y="3"/>
                        <a:pt x="1" y="2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1"/>
                        <a:pt x="1" y="3"/>
                        <a:pt x="2" y="5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06" name="Freeform 276">
                  <a:extLst>
                    <a:ext uri="{FF2B5EF4-FFF2-40B4-BE49-F238E27FC236}">
                      <a16:creationId xmlns:a16="http://schemas.microsoft.com/office/drawing/2014/main" id="{144EF57B-8D81-F19D-0009-7B7D726E25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77633" y="1236435"/>
                  <a:ext cx="12195" cy="30488"/>
                </a:xfrm>
                <a:custGeom>
                  <a:avLst/>
                  <a:gdLst>
                    <a:gd name="T0" fmla="*/ 2 w 2"/>
                    <a:gd name="T1" fmla="*/ 5 h 5"/>
                    <a:gd name="T2" fmla="*/ 1 w 2"/>
                    <a:gd name="T3" fmla="*/ 3 h 5"/>
                    <a:gd name="T4" fmla="*/ 0 w 2"/>
                    <a:gd name="T5" fmla="*/ 0 h 5"/>
                    <a:gd name="T6" fmla="*/ 2 w 2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5">
                      <a:moveTo>
                        <a:pt x="2" y="5"/>
                      </a:moveTo>
                      <a:cubicBezTo>
                        <a:pt x="2" y="5"/>
                        <a:pt x="1" y="4"/>
                        <a:pt x="1" y="3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2"/>
                        <a:pt x="0" y="4"/>
                        <a:pt x="2" y="5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07" name="Freeform 277">
                  <a:extLst>
                    <a:ext uri="{FF2B5EF4-FFF2-40B4-BE49-F238E27FC236}">
                      <a16:creationId xmlns:a16="http://schemas.microsoft.com/office/drawing/2014/main" id="{E18110CD-2C5C-861A-C717-BFAAAD50C7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59952" y="1282167"/>
                  <a:ext cx="12195" cy="18293"/>
                </a:xfrm>
                <a:custGeom>
                  <a:avLst/>
                  <a:gdLst>
                    <a:gd name="T0" fmla="*/ 1 w 2"/>
                    <a:gd name="T1" fmla="*/ 3 h 3"/>
                    <a:gd name="T2" fmla="*/ 1 w 2"/>
                    <a:gd name="T3" fmla="*/ 3 h 3"/>
                    <a:gd name="T4" fmla="*/ 1 w 2"/>
                    <a:gd name="T5" fmla="*/ 1 h 3"/>
                    <a:gd name="T6" fmla="*/ 1 w 2"/>
                    <a:gd name="T7" fmla="*/ 0 h 3"/>
                    <a:gd name="T8" fmla="*/ 1 w 2"/>
                    <a:gd name="T9" fmla="*/ 1 h 3"/>
                    <a:gd name="T10" fmla="*/ 1 w 2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1" y="3"/>
                      </a:moveTo>
                      <a:cubicBezTo>
                        <a:pt x="1" y="3"/>
                        <a:pt x="2" y="3"/>
                        <a:pt x="1" y="3"/>
                      </a:cubicBezTo>
                      <a:cubicBezTo>
                        <a:pt x="1" y="2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3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08" name="Freeform 278">
                  <a:extLst>
                    <a:ext uri="{FF2B5EF4-FFF2-40B4-BE49-F238E27FC236}">
                      <a16:creationId xmlns:a16="http://schemas.microsoft.com/office/drawing/2014/main" id="{7089E3EB-199D-9D23-1E8A-517D4F30A3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7757" y="1266924"/>
                  <a:ext cx="6098" cy="27440"/>
                </a:xfrm>
                <a:custGeom>
                  <a:avLst/>
                  <a:gdLst>
                    <a:gd name="T0" fmla="*/ 1 w 1"/>
                    <a:gd name="T1" fmla="*/ 3 h 4"/>
                    <a:gd name="T2" fmla="*/ 1 w 1"/>
                    <a:gd name="T3" fmla="*/ 4 h 4"/>
                    <a:gd name="T4" fmla="*/ 1 w 1"/>
                    <a:gd name="T5" fmla="*/ 1 h 4"/>
                    <a:gd name="T6" fmla="*/ 1 w 1"/>
                    <a:gd name="T7" fmla="*/ 0 h 4"/>
                    <a:gd name="T8" fmla="*/ 1 w 1"/>
                    <a:gd name="T9" fmla="*/ 2 h 4"/>
                    <a:gd name="T10" fmla="*/ 1 w 1"/>
                    <a:gd name="T11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4">
                      <a:moveTo>
                        <a:pt x="1" y="3"/>
                      </a:move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3"/>
                        <a:pt x="1" y="2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1" y="1"/>
                        <a:pt x="1" y="2"/>
                      </a:cubicBezTo>
                      <a:cubicBezTo>
                        <a:pt x="1" y="2"/>
                        <a:pt x="1" y="3"/>
                        <a:pt x="1" y="3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09" name="Freeform 279">
                  <a:extLst>
                    <a:ext uri="{FF2B5EF4-FFF2-40B4-BE49-F238E27FC236}">
                      <a16:creationId xmlns:a16="http://schemas.microsoft.com/office/drawing/2014/main" id="{88C2CD48-EA66-2F47-327F-A74E4AAC43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53855" y="1276069"/>
                  <a:ext cx="6098" cy="24390"/>
                </a:xfrm>
                <a:custGeom>
                  <a:avLst/>
                  <a:gdLst>
                    <a:gd name="T0" fmla="*/ 1 w 1"/>
                    <a:gd name="T1" fmla="*/ 3 h 4"/>
                    <a:gd name="T2" fmla="*/ 1 w 1"/>
                    <a:gd name="T3" fmla="*/ 3 h 4"/>
                    <a:gd name="T4" fmla="*/ 1 w 1"/>
                    <a:gd name="T5" fmla="*/ 1 h 4"/>
                    <a:gd name="T6" fmla="*/ 1 w 1"/>
                    <a:gd name="T7" fmla="*/ 0 h 4"/>
                    <a:gd name="T8" fmla="*/ 1 w 1"/>
                    <a:gd name="T9" fmla="*/ 2 h 4"/>
                    <a:gd name="T10" fmla="*/ 1 w 1"/>
                    <a:gd name="T11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4">
                      <a:moveTo>
                        <a:pt x="1" y="3"/>
                      </a:moveTo>
                      <a:cubicBezTo>
                        <a:pt x="1" y="3"/>
                        <a:pt x="1" y="4"/>
                        <a:pt x="1" y="3"/>
                      </a:cubicBezTo>
                      <a:cubicBezTo>
                        <a:pt x="1" y="2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1" y="1"/>
                        <a:pt x="1" y="2"/>
                      </a:cubicBezTo>
                      <a:cubicBezTo>
                        <a:pt x="1" y="2"/>
                        <a:pt x="1" y="3"/>
                        <a:pt x="1" y="3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10" name="Freeform 280">
                  <a:extLst>
                    <a:ext uri="{FF2B5EF4-FFF2-40B4-BE49-F238E27FC236}">
                      <a16:creationId xmlns:a16="http://schemas.microsoft.com/office/drawing/2014/main" id="{9A09506B-341A-DDDB-4E17-D126493133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7757" y="1260826"/>
                  <a:ext cx="0" cy="27440"/>
                </a:xfrm>
                <a:custGeom>
                  <a:avLst/>
                  <a:gdLst>
                    <a:gd name="T0" fmla="*/ 4 h 4"/>
                    <a:gd name="T1" fmla="*/ 1 h 4"/>
                    <a:gd name="T2" fmla="*/ 0 h 4"/>
                    <a:gd name="T3" fmla="*/ 2 h 4"/>
                    <a:gd name="T4" fmla="*/ 4 h 4"/>
                    <a:gd name="T5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cubicBezTo>
                        <a:pt x="0" y="3"/>
                        <a:pt x="0" y="2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11" name="Freeform 281">
                  <a:extLst>
                    <a:ext uri="{FF2B5EF4-FFF2-40B4-BE49-F238E27FC236}">
                      <a16:creationId xmlns:a16="http://schemas.microsoft.com/office/drawing/2014/main" id="{B6961548-4322-6D87-0744-6D550493AA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66050" y="1288264"/>
                  <a:ext cx="12195" cy="18293"/>
                </a:xfrm>
                <a:custGeom>
                  <a:avLst/>
                  <a:gdLst>
                    <a:gd name="T0" fmla="*/ 1 w 2"/>
                    <a:gd name="T1" fmla="*/ 2 h 3"/>
                    <a:gd name="T2" fmla="*/ 1 w 2"/>
                    <a:gd name="T3" fmla="*/ 3 h 3"/>
                    <a:gd name="T4" fmla="*/ 1 w 2"/>
                    <a:gd name="T5" fmla="*/ 1 h 3"/>
                    <a:gd name="T6" fmla="*/ 1 w 2"/>
                    <a:gd name="T7" fmla="*/ 0 h 3"/>
                    <a:gd name="T8" fmla="*/ 1 w 2"/>
                    <a:gd name="T9" fmla="*/ 1 h 3"/>
                    <a:gd name="T10" fmla="*/ 1 w 2"/>
                    <a:gd name="T1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3">
                      <a:moveTo>
                        <a:pt x="1" y="2"/>
                      </a:moveTo>
                      <a:cubicBezTo>
                        <a:pt x="1" y="3"/>
                        <a:pt x="2" y="3"/>
                        <a:pt x="1" y="3"/>
                      </a:cubicBezTo>
                      <a:cubicBezTo>
                        <a:pt x="1" y="2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2"/>
                        <a:pt x="1" y="2"/>
                        <a:pt x="1" y="2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12" name="Freeform 282">
                  <a:extLst>
                    <a:ext uri="{FF2B5EF4-FFF2-40B4-BE49-F238E27FC236}">
                      <a16:creationId xmlns:a16="http://schemas.microsoft.com/office/drawing/2014/main" id="{24E79501-8D6F-26C8-0E5A-86DF7E0570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9464" y="1254728"/>
                  <a:ext cx="0" cy="21343"/>
                </a:xfrm>
                <a:custGeom>
                  <a:avLst/>
                  <a:gdLst>
                    <a:gd name="T0" fmla="*/ 3 h 3"/>
                    <a:gd name="T1" fmla="*/ 0 h 3"/>
                    <a:gd name="T2" fmla="*/ 0 h 3"/>
                    <a:gd name="T3" fmla="*/ 1 h 3"/>
                    <a:gd name="T4" fmla="*/ 3 h 3"/>
                    <a:gd name="T5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13" name="Freeform 283">
                  <a:extLst>
                    <a:ext uri="{FF2B5EF4-FFF2-40B4-BE49-F238E27FC236}">
                      <a16:creationId xmlns:a16="http://schemas.microsoft.com/office/drawing/2014/main" id="{87385C1F-D190-6AC6-B02D-8FCA22F4AD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4097" y="1288264"/>
                  <a:ext cx="33538" cy="57928"/>
                </a:xfrm>
                <a:custGeom>
                  <a:avLst/>
                  <a:gdLst>
                    <a:gd name="T0" fmla="*/ 5 w 5"/>
                    <a:gd name="T1" fmla="*/ 9 h 9"/>
                    <a:gd name="T2" fmla="*/ 2 w 5"/>
                    <a:gd name="T3" fmla="*/ 4 h 9"/>
                    <a:gd name="T4" fmla="*/ 0 w 5"/>
                    <a:gd name="T5" fmla="*/ 0 h 9"/>
                    <a:gd name="T6" fmla="*/ 5 w 5"/>
                    <a:gd name="T7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9">
                      <a:moveTo>
                        <a:pt x="5" y="9"/>
                      </a:moveTo>
                      <a:cubicBezTo>
                        <a:pt x="5" y="8"/>
                        <a:pt x="3" y="6"/>
                        <a:pt x="2" y="4"/>
                      </a:cubicBezTo>
                      <a:cubicBezTo>
                        <a:pt x="0" y="2"/>
                        <a:pt x="0" y="0"/>
                        <a:pt x="0" y="0"/>
                      </a:cubicBezTo>
                      <a:cubicBezTo>
                        <a:pt x="0" y="3"/>
                        <a:pt x="2" y="6"/>
                        <a:pt x="5" y="9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14" name="Freeform 284">
                  <a:extLst>
                    <a:ext uri="{FF2B5EF4-FFF2-40B4-BE49-F238E27FC236}">
                      <a16:creationId xmlns:a16="http://schemas.microsoft.com/office/drawing/2014/main" id="{FB44FB43-B28C-F560-23BB-2882CACA57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8000" y="1294362"/>
                  <a:ext cx="39635" cy="64026"/>
                </a:xfrm>
                <a:custGeom>
                  <a:avLst/>
                  <a:gdLst>
                    <a:gd name="T0" fmla="*/ 6 w 6"/>
                    <a:gd name="T1" fmla="*/ 10 h 10"/>
                    <a:gd name="T2" fmla="*/ 2 w 6"/>
                    <a:gd name="T3" fmla="*/ 4 h 10"/>
                    <a:gd name="T4" fmla="*/ 0 w 6"/>
                    <a:gd name="T5" fmla="*/ 0 h 10"/>
                    <a:gd name="T6" fmla="*/ 6 w 6"/>
                    <a:gd name="T7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0">
                      <a:moveTo>
                        <a:pt x="6" y="10"/>
                      </a:moveTo>
                      <a:cubicBezTo>
                        <a:pt x="6" y="9"/>
                        <a:pt x="3" y="7"/>
                        <a:pt x="2" y="4"/>
                      </a:cubicBezTo>
                      <a:cubicBezTo>
                        <a:pt x="1" y="2"/>
                        <a:pt x="1" y="1"/>
                        <a:pt x="0" y="0"/>
                      </a:cubicBezTo>
                      <a:cubicBezTo>
                        <a:pt x="0" y="3"/>
                        <a:pt x="3" y="7"/>
                        <a:pt x="6" y="10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15" name="Freeform 285">
                  <a:extLst>
                    <a:ext uri="{FF2B5EF4-FFF2-40B4-BE49-F238E27FC236}">
                      <a16:creationId xmlns:a16="http://schemas.microsoft.com/office/drawing/2014/main" id="{9E4A41A1-8C89-C3A4-DBD1-A7BF182143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5562" y="1254728"/>
                  <a:ext cx="6098" cy="33538"/>
                </a:xfrm>
                <a:custGeom>
                  <a:avLst/>
                  <a:gdLst>
                    <a:gd name="T0" fmla="*/ 1 w 1"/>
                    <a:gd name="T1" fmla="*/ 5 h 5"/>
                    <a:gd name="T2" fmla="*/ 1 w 1"/>
                    <a:gd name="T3" fmla="*/ 1 h 5"/>
                    <a:gd name="T4" fmla="*/ 1 w 1"/>
                    <a:gd name="T5" fmla="*/ 0 h 5"/>
                    <a:gd name="T6" fmla="*/ 1 w 1"/>
                    <a:gd name="T7" fmla="*/ 2 h 5"/>
                    <a:gd name="T8" fmla="*/ 1 w 1"/>
                    <a:gd name="T9" fmla="*/ 4 h 5"/>
                    <a:gd name="T10" fmla="*/ 1 w 1"/>
                    <a:gd name="T1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5">
                      <a:moveTo>
                        <a:pt x="1" y="5"/>
                      </a:moveTo>
                      <a:cubicBezTo>
                        <a:pt x="1" y="3"/>
                        <a:pt x="1" y="2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1" y="1"/>
                        <a:pt x="1" y="2"/>
                      </a:cubicBezTo>
                      <a:cubicBezTo>
                        <a:pt x="0" y="3"/>
                        <a:pt x="1" y="3"/>
                        <a:pt x="1" y="4"/>
                      </a:cubicBezTo>
                      <a:cubicBezTo>
                        <a:pt x="1" y="5"/>
                        <a:pt x="1" y="5"/>
                        <a:pt x="1" y="5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16" name="Freeform 286">
                  <a:extLst>
                    <a:ext uri="{FF2B5EF4-FFF2-40B4-BE49-F238E27FC236}">
                      <a16:creationId xmlns:a16="http://schemas.microsoft.com/office/drawing/2014/main" id="{96061CD7-8F67-4990-F05C-D3FE303D30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5562" y="1254728"/>
                  <a:ext cx="0" cy="27440"/>
                </a:xfrm>
                <a:custGeom>
                  <a:avLst/>
                  <a:gdLst>
                    <a:gd name="T0" fmla="*/ 4 h 4"/>
                    <a:gd name="T1" fmla="*/ 1 h 4"/>
                    <a:gd name="T2" fmla="*/ 0 h 4"/>
                    <a:gd name="T3" fmla="*/ 2 h 4"/>
                    <a:gd name="T4" fmla="*/ 3 h 4"/>
                    <a:gd name="T5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cubicBezTo>
                        <a:pt x="0" y="3"/>
                        <a:pt x="0" y="2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  <p:sp>
              <p:nvSpPr>
                <p:cNvPr id="217" name="Freeform 287">
                  <a:extLst>
                    <a:ext uri="{FF2B5EF4-FFF2-40B4-BE49-F238E27FC236}">
                      <a16:creationId xmlns:a16="http://schemas.microsoft.com/office/drawing/2014/main" id="{78335045-185F-0F9F-9A95-EAA0565FCF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8000" y="1306557"/>
                  <a:ext cx="39635" cy="64026"/>
                </a:xfrm>
                <a:custGeom>
                  <a:avLst/>
                  <a:gdLst>
                    <a:gd name="T0" fmla="*/ 6 w 6"/>
                    <a:gd name="T1" fmla="*/ 10 h 10"/>
                    <a:gd name="T2" fmla="*/ 2 w 6"/>
                    <a:gd name="T3" fmla="*/ 4 h 10"/>
                    <a:gd name="T4" fmla="*/ 0 w 6"/>
                    <a:gd name="T5" fmla="*/ 0 h 10"/>
                    <a:gd name="T6" fmla="*/ 6 w 6"/>
                    <a:gd name="T7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0">
                      <a:moveTo>
                        <a:pt x="6" y="10"/>
                      </a:moveTo>
                      <a:cubicBezTo>
                        <a:pt x="6" y="9"/>
                        <a:pt x="3" y="6"/>
                        <a:pt x="2" y="4"/>
                      </a:cubicBezTo>
                      <a:cubicBezTo>
                        <a:pt x="0" y="2"/>
                        <a:pt x="0" y="0"/>
                        <a:pt x="0" y="0"/>
                      </a:cubicBezTo>
                      <a:cubicBezTo>
                        <a:pt x="0" y="3"/>
                        <a:pt x="2" y="7"/>
                        <a:pt x="6" y="10"/>
                      </a:cubicBezTo>
                    </a:path>
                  </a:pathLst>
                </a:custGeom>
                <a:solidFill>
                  <a:srgbClr val="AA14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077"/>
                </a:p>
              </p:txBody>
            </p:sp>
          </p:grpSp>
        </p:grpSp>
        <p:pic>
          <p:nvPicPr>
            <p:cNvPr id="181" name="Рисунок 180">
              <a:extLst>
                <a:ext uri="{FF2B5EF4-FFF2-40B4-BE49-F238E27FC236}">
                  <a16:creationId xmlns:a16="http://schemas.microsoft.com/office/drawing/2014/main" id="{22D22D88-A991-4B01-E6CB-C58360252B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2802" y="1025900"/>
              <a:ext cx="4250545" cy="11190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765483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512983" y="145106"/>
            <a:ext cx="6671070" cy="1374968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r">
              <a:defRPr sz="2035" b="1" spc="0">
                <a:latin typeface="Century Gothic" panose="020B0502020202020204" pitchFamily="34" charset="0"/>
              </a:defRPr>
            </a:lvl1pPr>
          </a:lstStyle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5D43A6-058A-3140-E0D5-776655C6BB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89389" y="603824"/>
            <a:ext cx="1995792" cy="45683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7E8CC4-482C-8C89-AD12-1F489A7E8AE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529" y="603822"/>
            <a:ext cx="1636502" cy="456835"/>
          </a:xfrm>
          <a:prstGeom prst="rect">
            <a:avLst/>
          </a:prstGeom>
        </p:spPr>
      </p:pic>
      <p:sp>
        <p:nvSpPr>
          <p:cNvPr id="9" name="Holder 6">
            <a:extLst>
              <a:ext uri="{FF2B5EF4-FFF2-40B4-BE49-F238E27FC236}">
                <a16:creationId xmlns:a16="http://schemas.microsoft.com/office/drawing/2014/main" id="{AE98F556-24FB-5127-4465-7D7B60991B7D}"/>
              </a:ext>
            </a:extLst>
          </p:cNvPr>
          <p:cNvSpPr txBox="1">
            <a:spLocks/>
          </p:cNvSpPr>
          <p:nvPr userDrawn="1"/>
        </p:nvSpPr>
        <p:spPr>
          <a:xfrm>
            <a:off x="11525881" y="8913961"/>
            <a:ext cx="961812" cy="51117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88" b="0" i="0" kern="1200" spc="0">
                <a:solidFill>
                  <a:srgbClr val="1D1D1B"/>
                </a:solidFill>
                <a:latin typeface="Century Gothic" panose="020B0502020202020204" pitchFamily="34" charset="0"/>
                <a:ea typeface="+mn-ea"/>
                <a:cs typeface="Century Gothic" panose="020B0502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359">
              <a:spcBef>
                <a:spcPts val="114"/>
              </a:spcBef>
            </a:pPr>
            <a:fld id="{81D60167-4931-47E6-BA6A-407CBD079E47}" type="slidenum">
              <a:rPr lang="ru-RU" sz="1437" smtClean="0"/>
              <a:pPr marL="41359">
                <a:spcBef>
                  <a:spcPts val="114"/>
                </a:spcBef>
              </a:pPr>
              <a:t>‹#›</a:t>
            </a:fld>
            <a:endParaRPr lang="ru-RU" sz="1437" dirty="0"/>
          </a:p>
        </p:txBody>
      </p:sp>
    </p:spTree>
    <p:extLst>
      <p:ext uri="{BB962C8B-B14F-4D97-AF65-F5344CB8AC3E}">
        <p14:creationId xmlns:p14="http://schemas.microsoft.com/office/powerpoint/2010/main" val="258225771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80">
          <p15:clr>
            <a:srgbClr val="FBAE40"/>
          </p15:clr>
        </p15:guide>
        <p15:guide id="2" pos="421">
          <p15:clr>
            <a:srgbClr val="FBAE40"/>
          </p15:clr>
        </p15:guide>
        <p15:guide id="3" pos="7670">
          <p15:clr>
            <a:srgbClr val="FBAE40"/>
          </p15:clr>
        </p15:guide>
        <p15:guide id="4" orient="horz" pos="561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BB06EC3B-A291-2D98-3347-ACF1CC5FF35E}"/>
              </a:ext>
            </a:extLst>
          </p:cNvPr>
          <p:cNvSpPr/>
          <p:nvPr userDrawn="1"/>
        </p:nvSpPr>
        <p:spPr>
          <a:xfrm>
            <a:off x="1" y="19"/>
            <a:ext cx="12801600" cy="9601182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C8141E"/>
          </a:solidFill>
        </p:spPr>
        <p:txBody>
          <a:bodyPr wrap="square" lIns="0" tIns="0" rIns="0" bIns="0" rtlCol="0"/>
          <a:lstStyle/>
          <a:p>
            <a:endParaRPr sz="2346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5961853"/>
            <a:ext cx="10881360" cy="3342640"/>
          </a:xfrm>
        </p:spPr>
        <p:txBody>
          <a:bodyPr anchor="t">
            <a:normAutofit/>
          </a:bodyPr>
          <a:lstStyle>
            <a:lvl1pPr algn="l">
              <a:defRPr sz="4429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14CA9B-F5B9-EB2A-8E11-E2972D1AC6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7431" y="914072"/>
            <a:ext cx="808531" cy="1014602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3039104-223E-FDD8-8516-AB067FD20EC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290220" y="1175310"/>
            <a:ext cx="2211803" cy="453750"/>
            <a:chOff x="3403112" y="998680"/>
            <a:chExt cx="2539896" cy="491354"/>
          </a:xfrm>
          <a:solidFill>
            <a:schemeClr val="bg1"/>
          </a:solidFill>
        </p:grpSpPr>
        <p:sp>
          <p:nvSpPr>
            <p:cNvPr id="10" name="Полилиния: фигура 61">
              <a:extLst>
                <a:ext uri="{FF2B5EF4-FFF2-40B4-BE49-F238E27FC236}">
                  <a16:creationId xmlns:a16="http://schemas.microsoft.com/office/drawing/2014/main" id="{874D3BBB-DCE7-D956-864C-53FF41564B78}"/>
                </a:ext>
              </a:extLst>
            </p:cNvPr>
            <p:cNvSpPr/>
            <p:nvPr/>
          </p:nvSpPr>
          <p:spPr>
            <a:xfrm>
              <a:off x="3403112" y="998680"/>
              <a:ext cx="2539896" cy="230900"/>
            </a:xfrm>
            <a:custGeom>
              <a:avLst/>
              <a:gdLst>
                <a:gd name="connsiteX0" fmla="*/ 0 w 2539895"/>
                <a:gd name="connsiteY0" fmla="*/ 45872 h 230899"/>
                <a:gd name="connsiteX1" fmla="*/ 83278 w 2539895"/>
                <a:gd name="connsiteY1" fmla="*/ 45872 h 230899"/>
                <a:gd name="connsiteX2" fmla="*/ 83278 w 2539895"/>
                <a:gd name="connsiteY2" fmla="*/ 77121 h 230899"/>
                <a:gd name="connsiteX3" fmla="*/ 31710 w 2539895"/>
                <a:gd name="connsiteY3" fmla="*/ 77121 h 230899"/>
                <a:gd name="connsiteX4" fmla="*/ 31710 w 2539895"/>
                <a:gd name="connsiteY4" fmla="*/ 213659 h 230899"/>
                <a:gd name="connsiteX5" fmla="*/ 0 w 2539895"/>
                <a:gd name="connsiteY5" fmla="*/ 213659 h 230899"/>
                <a:gd name="connsiteX6" fmla="*/ 0 w 2539895"/>
                <a:gd name="connsiteY6" fmla="*/ 45872 h 230899"/>
                <a:gd name="connsiteX7" fmla="*/ 108215 w 2539895"/>
                <a:gd name="connsiteY7" fmla="*/ 45872 h 230899"/>
                <a:gd name="connsiteX8" fmla="*/ 142080 w 2539895"/>
                <a:gd name="connsiteY8" fmla="*/ 45872 h 230899"/>
                <a:gd name="connsiteX9" fmla="*/ 181795 w 2539895"/>
                <a:gd name="connsiteY9" fmla="*/ 50952 h 230899"/>
                <a:gd name="connsiteX10" fmla="*/ 201037 w 2539895"/>
                <a:gd name="connsiteY10" fmla="*/ 67423 h 230899"/>
                <a:gd name="connsiteX11" fmla="*/ 208117 w 2539895"/>
                <a:gd name="connsiteY11" fmla="*/ 94669 h 230899"/>
                <a:gd name="connsiteX12" fmla="*/ 198882 w 2539895"/>
                <a:gd name="connsiteY12" fmla="*/ 123916 h 230899"/>
                <a:gd name="connsiteX13" fmla="*/ 173944 w 2539895"/>
                <a:gd name="connsiteY13" fmla="*/ 140079 h 230899"/>
                <a:gd name="connsiteX14" fmla="*/ 140233 w 2539895"/>
                <a:gd name="connsiteY14" fmla="*/ 142696 h 230899"/>
                <a:gd name="connsiteX15" fmla="*/ 140233 w 2539895"/>
                <a:gd name="connsiteY15" fmla="*/ 213813 h 230899"/>
                <a:gd name="connsiteX16" fmla="*/ 108215 w 2539895"/>
                <a:gd name="connsiteY16" fmla="*/ 213813 h 230899"/>
                <a:gd name="connsiteX17" fmla="*/ 108215 w 2539895"/>
                <a:gd name="connsiteY17" fmla="*/ 46026 h 230899"/>
                <a:gd name="connsiteX18" fmla="*/ 140233 w 2539895"/>
                <a:gd name="connsiteY18" fmla="*/ 111448 h 230899"/>
                <a:gd name="connsiteX19" fmla="*/ 150393 w 2539895"/>
                <a:gd name="connsiteY19" fmla="*/ 111448 h 230899"/>
                <a:gd name="connsiteX20" fmla="*/ 167017 w 2539895"/>
                <a:gd name="connsiteY20" fmla="*/ 109754 h 230899"/>
                <a:gd name="connsiteX21" fmla="*/ 174406 w 2539895"/>
                <a:gd name="connsiteY21" fmla="*/ 104059 h 230899"/>
                <a:gd name="connsiteX22" fmla="*/ 177023 w 2539895"/>
                <a:gd name="connsiteY22" fmla="*/ 94515 h 230899"/>
                <a:gd name="connsiteX23" fmla="*/ 169480 w 2539895"/>
                <a:gd name="connsiteY23" fmla="*/ 80353 h 230899"/>
                <a:gd name="connsiteX24" fmla="*/ 149161 w 2539895"/>
                <a:gd name="connsiteY24" fmla="*/ 76967 h 230899"/>
                <a:gd name="connsiteX25" fmla="*/ 140079 w 2539895"/>
                <a:gd name="connsiteY25" fmla="*/ 76967 h 230899"/>
                <a:gd name="connsiteX26" fmla="*/ 140079 w 2539895"/>
                <a:gd name="connsiteY26" fmla="*/ 111448 h 230899"/>
                <a:gd name="connsiteX27" fmla="*/ 290472 w 2539895"/>
                <a:gd name="connsiteY27" fmla="*/ 45872 h 230899"/>
                <a:gd name="connsiteX28" fmla="*/ 322952 w 2539895"/>
                <a:gd name="connsiteY28" fmla="*/ 45872 h 230899"/>
                <a:gd name="connsiteX29" fmla="*/ 387450 w 2539895"/>
                <a:gd name="connsiteY29" fmla="*/ 213659 h 230899"/>
                <a:gd name="connsiteX30" fmla="*/ 354200 w 2539895"/>
                <a:gd name="connsiteY30" fmla="*/ 213659 h 230899"/>
                <a:gd name="connsiteX31" fmla="*/ 341116 w 2539895"/>
                <a:gd name="connsiteY31" fmla="*/ 179024 h 230899"/>
                <a:gd name="connsiteX32" fmla="*/ 272615 w 2539895"/>
                <a:gd name="connsiteY32" fmla="*/ 179024 h 230899"/>
                <a:gd name="connsiteX33" fmla="*/ 258915 w 2539895"/>
                <a:gd name="connsiteY33" fmla="*/ 213659 h 230899"/>
                <a:gd name="connsiteX34" fmla="*/ 225666 w 2539895"/>
                <a:gd name="connsiteY34" fmla="*/ 213659 h 230899"/>
                <a:gd name="connsiteX35" fmla="*/ 290472 w 2539895"/>
                <a:gd name="connsiteY35" fmla="*/ 45872 h 230899"/>
                <a:gd name="connsiteX36" fmla="*/ 306942 w 2539895"/>
                <a:gd name="connsiteY36" fmla="*/ 90359 h 230899"/>
                <a:gd name="connsiteX37" fmla="*/ 284468 w 2539895"/>
                <a:gd name="connsiteY37" fmla="*/ 147930 h 230899"/>
                <a:gd name="connsiteX38" fmla="*/ 329417 w 2539895"/>
                <a:gd name="connsiteY38" fmla="*/ 147930 h 230899"/>
                <a:gd name="connsiteX39" fmla="*/ 307096 w 2539895"/>
                <a:gd name="connsiteY39" fmla="*/ 90359 h 230899"/>
                <a:gd name="connsiteX40" fmla="*/ 466879 w 2539895"/>
                <a:gd name="connsiteY40" fmla="*/ 45872 h 230899"/>
                <a:gd name="connsiteX41" fmla="*/ 499205 w 2539895"/>
                <a:gd name="connsiteY41" fmla="*/ 45872 h 230899"/>
                <a:gd name="connsiteX42" fmla="*/ 553235 w 2539895"/>
                <a:gd name="connsiteY42" fmla="*/ 183796 h 230899"/>
                <a:gd name="connsiteX43" fmla="*/ 571861 w 2539895"/>
                <a:gd name="connsiteY43" fmla="*/ 183796 h 230899"/>
                <a:gd name="connsiteX44" fmla="*/ 571861 w 2539895"/>
                <a:gd name="connsiteY44" fmla="*/ 238904 h 230899"/>
                <a:gd name="connsiteX45" fmla="*/ 540921 w 2539895"/>
                <a:gd name="connsiteY45" fmla="*/ 238904 h 230899"/>
                <a:gd name="connsiteX46" fmla="*/ 540921 w 2539895"/>
                <a:gd name="connsiteY46" fmla="*/ 213813 h 230899"/>
                <a:gd name="connsiteX47" fmla="*/ 425471 w 2539895"/>
                <a:gd name="connsiteY47" fmla="*/ 213813 h 230899"/>
                <a:gd name="connsiteX48" fmla="*/ 425471 w 2539895"/>
                <a:gd name="connsiteY48" fmla="*/ 238904 h 230899"/>
                <a:gd name="connsiteX49" fmla="*/ 394530 w 2539895"/>
                <a:gd name="connsiteY49" fmla="*/ 238904 h 230899"/>
                <a:gd name="connsiteX50" fmla="*/ 394530 w 2539895"/>
                <a:gd name="connsiteY50" fmla="*/ 183796 h 230899"/>
                <a:gd name="connsiteX51" fmla="*/ 413156 w 2539895"/>
                <a:gd name="connsiteY51" fmla="*/ 183796 h 230899"/>
                <a:gd name="connsiteX52" fmla="*/ 466879 w 2539895"/>
                <a:gd name="connsiteY52" fmla="*/ 45872 h 230899"/>
                <a:gd name="connsiteX53" fmla="*/ 483350 w 2539895"/>
                <a:gd name="connsiteY53" fmla="*/ 90359 h 230899"/>
                <a:gd name="connsiteX54" fmla="*/ 446560 w 2539895"/>
                <a:gd name="connsiteY54" fmla="*/ 183642 h 230899"/>
                <a:gd name="connsiteX55" fmla="*/ 519986 w 2539895"/>
                <a:gd name="connsiteY55" fmla="*/ 183642 h 230899"/>
                <a:gd name="connsiteX56" fmla="*/ 483350 w 2539895"/>
                <a:gd name="connsiteY56" fmla="*/ 90359 h 230899"/>
                <a:gd name="connsiteX57" fmla="*/ 671764 w 2539895"/>
                <a:gd name="connsiteY57" fmla="*/ 41562 h 230899"/>
                <a:gd name="connsiteX58" fmla="*/ 733029 w 2539895"/>
                <a:gd name="connsiteY58" fmla="*/ 67423 h 230899"/>
                <a:gd name="connsiteX59" fmla="*/ 758736 w 2539895"/>
                <a:gd name="connsiteY59" fmla="*/ 130227 h 230899"/>
                <a:gd name="connsiteX60" fmla="*/ 733491 w 2539895"/>
                <a:gd name="connsiteY60" fmla="*/ 192416 h 230899"/>
                <a:gd name="connsiteX61" fmla="*/ 672072 w 2539895"/>
                <a:gd name="connsiteY61" fmla="*/ 217815 h 230899"/>
                <a:gd name="connsiteX62" fmla="*/ 609267 w 2539895"/>
                <a:gd name="connsiteY62" fmla="*/ 191647 h 230899"/>
                <a:gd name="connsiteX63" fmla="*/ 584330 w 2539895"/>
                <a:gd name="connsiteY63" fmla="*/ 129612 h 230899"/>
                <a:gd name="connsiteX64" fmla="*/ 596029 w 2539895"/>
                <a:gd name="connsiteY64" fmla="*/ 85279 h 230899"/>
                <a:gd name="connsiteX65" fmla="*/ 628047 w 2539895"/>
                <a:gd name="connsiteY65" fmla="*/ 53261 h 230899"/>
                <a:gd name="connsiteX66" fmla="*/ 671918 w 2539895"/>
                <a:gd name="connsiteY66" fmla="*/ 41408 h 230899"/>
                <a:gd name="connsiteX67" fmla="*/ 671456 w 2539895"/>
                <a:gd name="connsiteY67" fmla="*/ 72810 h 230899"/>
                <a:gd name="connsiteX68" fmla="*/ 632203 w 2539895"/>
                <a:gd name="connsiteY68" fmla="*/ 88973 h 230899"/>
                <a:gd name="connsiteX69" fmla="*/ 616348 w 2539895"/>
                <a:gd name="connsiteY69" fmla="*/ 130227 h 230899"/>
                <a:gd name="connsiteX70" fmla="*/ 636359 w 2539895"/>
                <a:gd name="connsiteY70" fmla="*/ 174252 h 230899"/>
                <a:gd name="connsiteX71" fmla="*/ 672072 w 2539895"/>
                <a:gd name="connsiteY71" fmla="*/ 186875 h 230899"/>
                <a:gd name="connsiteX72" fmla="*/ 710863 w 2539895"/>
                <a:gd name="connsiteY72" fmla="*/ 170404 h 230899"/>
                <a:gd name="connsiteX73" fmla="*/ 726872 w 2539895"/>
                <a:gd name="connsiteY73" fmla="*/ 129920 h 230899"/>
                <a:gd name="connsiteX74" fmla="*/ 710709 w 2539895"/>
                <a:gd name="connsiteY74" fmla="*/ 89281 h 230899"/>
                <a:gd name="connsiteX75" fmla="*/ 671456 w 2539895"/>
                <a:gd name="connsiteY75" fmla="*/ 72656 h 230899"/>
                <a:gd name="connsiteX76" fmla="*/ 943148 w 2539895"/>
                <a:gd name="connsiteY76" fmla="*/ 75273 h 230899"/>
                <a:gd name="connsiteX77" fmla="*/ 920828 w 2539895"/>
                <a:gd name="connsiteY77" fmla="*/ 96516 h 230899"/>
                <a:gd name="connsiteX78" fmla="*/ 869568 w 2539895"/>
                <a:gd name="connsiteY78" fmla="*/ 72349 h 230899"/>
                <a:gd name="connsiteX79" fmla="*/ 829083 w 2539895"/>
                <a:gd name="connsiteY79" fmla="*/ 88819 h 230899"/>
                <a:gd name="connsiteX80" fmla="*/ 812613 w 2539895"/>
                <a:gd name="connsiteY80" fmla="*/ 129304 h 230899"/>
                <a:gd name="connsiteX81" fmla="*/ 819848 w 2539895"/>
                <a:gd name="connsiteY81" fmla="*/ 159167 h 230899"/>
                <a:gd name="connsiteX82" fmla="*/ 840475 w 2539895"/>
                <a:gd name="connsiteY82" fmla="*/ 179640 h 230899"/>
                <a:gd name="connsiteX83" fmla="*/ 870184 w 2539895"/>
                <a:gd name="connsiteY83" fmla="*/ 187029 h 230899"/>
                <a:gd name="connsiteX84" fmla="*/ 895583 w 2539895"/>
                <a:gd name="connsiteY84" fmla="*/ 181795 h 230899"/>
                <a:gd name="connsiteX85" fmla="*/ 920828 w 2539895"/>
                <a:gd name="connsiteY85" fmla="*/ 162861 h 230899"/>
                <a:gd name="connsiteX86" fmla="*/ 942532 w 2539895"/>
                <a:gd name="connsiteY86" fmla="*/ 185489 h 230899"/>
                <a:gd name="connsiteX87" fmla="*/ 907435 w 2539895"/>
                <a:gd name="connsiteY87" fmla="*/ 210734 h 230899"/>
                <a:gd name="connsiteX88" fmla="*/ 869722 w 2539895"/>
                <a:gd name="connsiteY88" fmla="*/ 217815 h 230899"/>
                <a:gd name="connsiteX89" fmla="*/ 805686 w 2539895"/>
                <a:gd name="connsiteY89" fmla="*/ 193032 h 230899"/>
                <a:gd name="connsiteX90" fmla="*/ 780748 w 2539895"/>
                <a:gd name="connsiteY90" fmla="*/ 129458 h 230899"/>
                <a:gd name="connsiteX91" fmla="*/ 792140 w 2539895"/>
                <a:gd name="connsiteY91" fmla="*/ 84817 h 230899"/>
                <a:gd name="connsiteX92" fmla="*/ 824620 w 2539895"/>
                <a:gd name="connsiteY92" fmla="*/ 53415 h 230899"/>
                <a:gd name="connsiteX93" fmla="*/ 870184 w 2539895"/>
                <a:gd name="connsiteY93" fmla="*/ 41562 h 230899"/>
                <a:gd name="connsiteX94" fmla="*/ 910206 w 2539895"/>
                <a:gd name="connsiteY94" fmla="*/ 50336 h 230899"/>
                <a:gd name="connsiteX95" fmla="*/ 943302 w 2539895"/>
                <a:gd name="connsiteY95" fmla="*/ 75273 h 230899"/>
                <a:gd name="connsiteX96" fmla="*/ 954539 w 2539895"/>
                <a:gd name="connsiteY96" fmla="*/ 45718 h 230899"/>
                <a:gd name="connsiteX97" fmla="*/ 1047361 w 2539895"/>
                <a:gd name="connsiteY97" fmla="*/ 45718 h 230899"/>
                <a:gd name="connsiteX98" fmla="*/ 1047361 w 2539895"/>
                <a:gd name="connsiteY98" fmla="*/ 77274 h 230899"/>
                <a:gd name="connsiteX99" fmla="*/ 1016728 w 2539895"/>
                <a:gd name="connsiteY99" fmla="*/ 77274 h 230899"/>
                <a:gd name="connsiteX100" fmla="*/ 1016728 w 2539895"/>
                <a:gd name="connsiteY100" fmla="*/ 213659 h 230899"/>
                <a:gd name="connsiteX101" fmla="*/ 984248 w 2539895"/>
                <a:gd name="connsiteY101" fmla="*/ 213659 h 230899"/>
                <a:gd name="connsiteX102" fmla="*/ 984248 w 2539895"/>
                <a:gd name="connsiteY102" fmla="*/ 77274 h 230899"/>
                <a:gd name="connsiteX103" fmla="*/ 954539 w 2539895"/>
                <a:gd name="connsiteY103" fmla="*/ 77274 h 230899"/>
                <a:gd name="connsiteX104" fmla="*/ 954539 w 2539895"/>
                <a:gd name="connsiteY104" fmla="*/ 45718 h 230899"/>
                <a:gd name="connsiteX105" fmla="*/ 1069065 w 2539895"/>
                <a:gd name="connsiteY105" fmla="*/ 45718 h 230899"/>
                <a:gd name="connsiteX106" fmla="*/ 1102931 w 2539895"/>
                <a:gd name="connsiteY106" fmla="*/ 45718 h 230899"/>
                <a:gd name="connsiteX107" fmla="*/ 1142645 w 2539895"/>
                <a:gd name="connsiteY107" fmla="*/ 50798 h 230899"/>
                <a:gd name="connsiteX108" fmla="*/ 1161887 w 2539895"/>
                <a:gd name="connsiteY108" fmla="*/ 67269 h 230899"/>
                <a:gd name="connsiteX109" fmla="*/ 1168968 w 2539895"/>
                <a:gd name="connsiteY109" fmla="*/ 94515 h 230899"/>
                <a:gd name="connsiteX110" fmla="*/ 1159732 w 2539895"/>
                <a:gd name="connsiteY110" fmla="*/ 123762 h 230899"/>
                <a:gd name="connsiteX111" fmla="*/ 1134795 w 2539895"/>
                <a:gd name="connsiteY111" fmla="*/ 139925 h 230899"/>
                <a:gd name="connsiteX112" fmla="*/ 1101083 w 2539895"/>
                <a:gd name="connsiteY112" fmla="*/ 142542 h 230899"/>
                <a:gd name="connsiteX113" fmla="*/ 1101083 w 2539895"/>
                <a:gd name="connsiteY113" fmla="*/ 213659 h 230899"/>
                <a:gd name="connsiteX114" fmla="*/ 1069065 w 2539895"/>
                <a:gd name="connsiteY114" fmla="*/ 213659 h 230899"/>
                <a:gd name="connsiteX115" fmla="*/ 1069065 w 2539895"/>
                <a:gd name="connsiteY115" fmla="*/ 45872 h 230899"/>
                <a:gd name="connsiteX116" fmla="*/ 1101083 w 2539895"/>
                <a:gd name="connsiteY116" fmla="*/ 111294 h 230899"/>
                <a:gd name="connsiteX117" fmla="*/ 1111243 w 2539895"/>
                <a:gd name="connsiteY117" fmla="*/ 111294 h 230899"/>
                <a:gd name="connsiteX118" fmla="*/ 1127868 w 2539895"/>
                <a:gd name="connsiteY118" fmla="*/ 109600 h 230899"/>
                <a:gd name="connsiteX119" fmla="*/ 1135256 w 2539895"/>
                <a:gd name="connsiteY119" fmla="*/ 103905 h 230899"/>
                <a:gd name="connsiteX120" fmla="*/ 1137873 w 2539895"/>
                <a:gd name="connsiteY120" fmla="*/ 94361 h 230899"/>
                <a:gd name="connsiteX121" fmla="*/ 1130331 w 2539895"/>
                <a:gd name="connsiteY121" fmla="*/ 80199 h 230899"/>
                <a:gd name="connsiteX122" fmla="*/ 1110011 w 2539895"/>
                <a:gd name="connsiteY122" fmla="*/ 76813 h 230899"/>
                <a:gd name="connsiteX123" fmla="*/ 1100929 w 2539895"/>
                <a:gd name="connsiteY123" fmla="*/ 76813 h 230899"/>
                <a:gd name="connsiteX124" fmla="*/ 1100929 w 2539895"/>
                <a:gd name="connsiteY124" fmla="*/ 111294 h 230899"/>
                <a:gd name="connsiteX125" fmla="*/ 1279338 w 2539895"/>
                <a:gd name="connsiteY125" fmla="*/ 41408 h 230899"/>
                <a:gd name="connsiteX126" fmla="*/ 1340603 w 2539895"/>
                <a:gd name="connsiteY126" fmla="*/ 67269 h 230899"/>
                <a:gd name="connsiteX127" fmla="*/ 1366310 w 2539895"/>
                <a:gd name="connsiteY127" fmla="*/ 130074 h 230899"/>
                <a:gd name="connsiteX128" fmla="*/ 1341065 w 2539895"/>
                <a:gd name="connsiteY128" fmla="*/ 192263 h 230899"/>
                <a:gd name="connsiteX129" fmla="*/ 1279646 w 2539895"/>
                <a:gd name="connsiteY129" fmla="*/ 217661 h 230899"/>
                <a:gd name="connsiteX130" fmla="*/ 1216841 w 2539895"/>
                <a:gd name="connsiteY130" fmla="*/ 191493 h 230899"/>
                <a:gd name="connsiteX131" fmla="*/ 1191904 w 2539895"/>
                <a:gd name="connsiteY131" fmla="*/ 129458 h 230899"/>
                <a:gd name="connsiteX132" fmla="*/ 1203603 w 2539895"/>
                <a:gd name="connsiteY132" fmla="*/ 85125 h 230899"/>
                <a:gd name="connsiteX133" fmla="*/ 1235621 w 2539895"/>
                <a:gd name="connsiteY133" fmla="*/ 53107 h 230899"/>
                <a:gd name="connsiteX134" fmla="*/ 1279492 w 2539895"/>
                <a:gd name="connsiteY134" fmla="*/ 41254 h 230899"/>
                <a:gd name="connsiteX135" fmla="*/ 1279030 w 2539895"/>
                <a:gd name="connsiteY135" fmla="*/ 72656 h 230899"/>
                <a:gd name="connsiteX136" fmla="*/ 1239777 w 2539895"/>
                <a:gd name="connsiteY136" fmla="*/ 88819 h 230899"/>
                <a:gd name="connsiteX137" fmla="*/ 1223922 w 2539895"/>
                <a:gd name="connsiteY137" fmla="*/ 130074 h 230899"/>
                <a:gd name="connsiteX138" fmla="*/ 1243933 w 2539895"/>
                <a:gd name="connsiteY138" fmla="*/ 174098 h 230899"/>
                <a:gd name="connsiteX139" fmla="*/ 1279646 w 2539895"/>
                <a:gd name="connsiteY139" fmla="*/ 186721 h 230899"/>
                <a:gd name="connsiteX140" fmla="*/ 1318437 w 2539895"/>
                <a:gd name="connsiteY140" fmla="*/ 170250 h 230899"/>
                <a:gd name="connsiteX141" fmla="*/ 1334446 w 2539895"/>
                <a:gd name="connsiteY141" fmla="*/ 129766 h 230899"/>
                <a:gd name="connsiteX142" fmla="*/ 1318283 w 2539895"/>
                <a:gd name="connsiteY142" fmla="*/ 89127 h 230899"/>
                <a:gd name="connsiteX143" fmla="*/ 1279030 w 2539895"/>
                <a:gd name="connsiteY143" fmla="*/ 72503 h 230899"/>
                <a:gd name="connsiteX144" fmla="*/ 1518704 w 2539895"/>
                <a:gd name="connsiteY144" fmla="*/ 45564 h 230899"/>
                <a:gd name="connsiteX145" fmla="*/ 1518704 w 2539895"/>
                <a:gd name="connsiteY145" fmla="*/ 213351 h 230899"/>
                <a:gd name="connsiteX146" fmla="*/ 1486686 w 2539895"/>
                <a:gd name="connsiteY146" fmla="*/ 213351 h 230899"/>
                <a:gd name="connsiteX147" fmla="*/ 1486686 w 2539895"/>
                <a:gd name="connsiteY147" fmla="*/ 108215 h 230899"/>
                <a:gd name="connsiteX148" fmla="*/ 1424035 w 2539895"/>
                <a:gd name="connsiteY148" fmla="*/ 213351 h 230899"/>
                <a:gd name="connsiteX149" fmla="*/ 1396327 w 2539895"/>
                <a:gd name="connsiteY149" fmla="*/ 213351 h 230899"/>
                <a:gd name="connsiteX150" fmla="*/ 1396327 w 2539895"/>
                <a:gd name="connsiteY150" fmla="*/ 45564 h 230899"/>
                <a:gd name="connsiteX151" fmla="*/ 1428345 w 2539895"/>
                <a:gd name="connsiteY151" fmla="*/ 45564 h 230899"/>
                <a:gd name="connsiteX152" fmla="*/ 1428345 w 2539895"/>
                <a:gd name="connsiteY152" fmla="*/ 154087 h 230899"/>
                <a:gd name="connsiteX153" fmla="*/ 1491765 w 2539895"/>
                <a:gd name="connsiteY153" fmla="*/ 45564 h 230899"/>
                <a:gd name="connsiteX154" fmla="*/ 1518704 w 2539895"/>
                <a:gd name="connsiteY154" fmla="*/ 45564 h 230899"/>
                <a:gd name="connsiteX155" fmla="*/ 1540562 w 2539895"/>
                <a:gd name="connsiteY155" fmla="*/ 45564 h 230899"/>
                <a:gd name="connsiteX156" fmla="*/ 1633384 w 2539895"/>
                <a:gd name="connsiteY156" fmla="*/ 45564 h 230899"/>
                <a:gd name="connsiteX157" fmla="*/ 1633384 w 2539895"/>
                <a:gd name="connsiteY157" fmla="*/ 77121 h 230899"/>
                <a:gd name="connsiteX158" fmla="*/ 1602751 w 2539895"/>
                <a:gd name="connsiteY158" fmla="*/ 77121 h 230899"/>
                <a:gd name="connsiteX159" fmla="*/ 1602751 w 2539895"/>
                <a:gd name="connsiteY159" fmla="*/ 213505 h 230899"/>
                <a:gd name="connsiteX160" fmla="*/ 1570271 w 2539895"/>
                <a:gd name="connsiteY160" fmla="*/ 213505 h 230899"/>
                <a:gd name="connsiteX161" fmla="*/ 1570271 w 2539895"/>
                <a:gd name="connsiteY161" fmla="*/ 77121 h 230899"/>
                <a:gd name="connsiteX162" fmla="*/ 1540562 w 2539895"/>
                <a:gd name="connsiteY162" fmla="*/ 77121 h 230899"/>
                <a:gd name="connsiteX163" fmla="*/ 1540562 w 2539895"/>
                <a:gd name="connsiteY163" fmla="*/ 45564 h 230899"/>
                <a:gd name="connsiteX164" fmla="*/ 1655396 w 2539895"/>
                <a:gd name="connsiteY164" fmla="*/ 45564 h 230899"/>
                <a:gd name="connsiteX165" fmla="*/ 1746987 w 2539895"/>
                <a:gd name="connsiteY165" fmla="*/ 45564 h 230899"/>
                <a:gd name="connsiteX166" fmla="*/ 1746987 w 2539895"/>
                <a:gd name="connsiteY166" fmla="*/ 76813 h 230899"/>
                <a:gd name="connsiteX167" fmla="*/ 1687107 w 2539895"/>
                <a:gd name="connsiteY167" fmla="*/ 76813 h 230899"/>
                <a:gd name="connsiteX168" fmla="*/ 1687107 w 2539895"/>
                <a:gd name="connsiteY168" fmla="*/ 107137 h 230899"/>
                <a:gd name="connsiteX169" fmla="*/ 1746987 w 2539895"/>
                <a:gd name="connsiteY169" fmla="*/ 107137 h 230899"/>
                <a:gd name="connsiteX170" fmla="*/ 1746987 w 2539895"/>
                <a:gd name="connsiteY170" fmla="*/ 137770 h 230899"/>
                <a:gd name="connsiteX171" fmla="*/ 1687107 w 2539895"/>
                <a:gd name="connsiteY171" fmla="*/ 137770 h 230899"/>
                <a:gd name="connsiteX172" fmla="*/ 1687107 w 2539895"/>
                <a:gd name="connsiteY172" fmla="*/ 181949 h 230899"/>
                <a:gd name="connsiteX173" fmla="*/ 1746987 w 2539895"/>
                <a:gd name="connsiteY173" fmla="*/ 181949 h 230899"/>
                <a:gd name="connsiteX174" fmla="*/ 1746987 w 2539895"/>
                <a:gd name="connsiteY174" fmla="*/ 213351 h 230899"/>
                <a:gd name="connsiteX175" fmla="*/ 1655396 w 2539895"/>
                <a:gd name="connsiteY175" fmla="*/ 213351 h 230899"/>
                <a:gd name="connsiteX176" fmla="*/ 1655396 w 2539895"/>
                <a:gd name="connsiteY176" fmla="*/ 45564 h 230899"/>
                <a:gd name="connsiteX177" fmla="*/ 1885526 w 2539895"/>
                <a:gd name="connsiteY177" fmla="*/ 213351 h 230899"/>
                <a:gd name="connsiteX178" fmla="*/ 1839038 w 2539895"/>
                <a:gd name="connsiteY178" fmla="*/ 89897 h 230899"/>
                <a:gd name="connsiteX179" fmla="*/ 1791781 w 2539895"/>
                <a:gd name="connsiteY179" fmla="*/ 213351 h 230899"/>
                <a:gd name="connsiteX180" fmla="*/ 1757916 w 2539895"/>
                <a:gd name="connsiteY180" fmla="*/ 213351 h 230899"/>
                <a:gd name="connsiteX181" fmla="*/ 1822722 w 2539895"/>
                <a:gd name="connsiteY181" fmla="*/ 45564 h 230899"/>
                <a:gd name="connsiteX182" fmla="*/ 1855201 w 2539895"/>
                <a:gd name="connsiteY182" fmla="*/ 45564 h 230899"/>
                <a:gd name="connsiteX183" fmla="*/ 1919699 w 2539895"/>
                <a:gd name="connsiteY183" fmla="*/ 213351 h 230899"/>
                <a:gd name="connsiteX184" fmla="*/ 1885526 w 2539895"/>
                <a:gd name="connsiteY184" fmla="*/ 213351 h 230899"/>
                <a:gd name="connsiteX185" fmla="*/ 1938941 w 2539895"/>
                <a:gd name="connsiteY185" fmla="*/ 213351 h 230899"/>
                <a:gd name="connsiteX186" fmla="*/ 1938941 w 2539895"/>
                <a:gd name="connsiteY186" fmla="*/ 45564 h 230899"/>
                <a:gd name="connsiteX187" fmla="*/ 1970959 w 2539895"/>
                <a:gd name="connsiteY187" fmla="*/ 45564 h 230899"/>
                <a:gd name="connsiteX188" fmla="*/ 1970959 w 2539895"/>
                <a:gd name="connsiteY188" fmla="*/ 108831 h 230899"/>
                <a:gd name="connsiteX189" fmla="*/ 1977886 w 2539895"/>
                <a:gd name="connsiteY189" fmla="*/ 108831 h 230899"/>
                <a:gd name="connsiteX190" fmla="*/ 2011136 w 2539895"/>
                <a:gd name="connsiteY190" fmla="*/ 113449 h 230899"/>
                <a:gd name="connsiteX191" fmla="*/ 2034072 w 2539895"/>
                <a:gd name="connsiteY191" fmla="*/ 130997 h 230899"/>
                <a:gd name="connsiteX192" fmla="*/ 2043769 w 2539895"/>
                <a:gd name="connsiteY192" fmla="*/ 162246 h 230899"/>
                <a:gd name="connsiteX193" fmla="*/ 2035457 w 2539895"/>
                <a:gd name="connsiteY193" fmla="*/ 191493 h 230899"/>
                <a:gd name="connsiteX194" fmla="*/ 2016061 w 2539895"/>
                <a:gd name="connsiteY194" fmla="*/ 208425 h 230899"/>
                <a:gd name="connsiteX195" fmla="*/ 1985891 w 2539895"/>
                <a:gd name="connsiteY195" fmla="*/ 213351 h 230899"/>
                <a:gd name="connsiteX196" fmla="*/ 1938941 w 2539895"/>
                <a:gd name="connsiteY196" fmla="*/ 213351 h 230899"/>
                <a:gd name="connsiteX197" fmla="*/ 1970959 w 2539895"/>
                <a:gd name="connsiteY197" fmla="*/ 137308 h 230899"/>
                <a:gd name="connsiteX198" fmla="*/ 1970959 w 2539895"/>
                <a:gd name="connsiteY198" fmla="*/ 182873 h 230899"/>
                <a:gd name="connsiteX199" fmla="*/ 1978964 w 2539895"/>
                <a:gd name="connsiteY199" fmla="*/ 182873 h 230899"/>
                <a:gd name="connsiteX200" fmla="*/ 2005594 w 2539895"/>
                <a:gd name="connsiteY200" fmla="*/ 177947 h 230899"/>
                <a:gd name="connsiteX201" fmla="*/ 2012367 w 2539895"/>
                <a:gd name="connsiteY201" fmla="*/ 161168 h 230899"/>
                <a:gd name="connsiteX202" fmla="*/ 1977732 w 2539895"/>
                <a:gd name="connsiteY202" fmla="*/ 137308 h 230899"/>
                <a:gd name="connsiteX203" fmla="*/ 1971113 w 2539895"/>
                <a:gd name="connsiteY203" fmla="*/ 137308 h 230899"/>
                <a:gd name="connsiteX204" fmla="*/ 2071785 w 2539895"/>
                <a:gd name="connsiteY204" fmla="*/ 45410 h 230899"/>
                <a:gd name="connsiteX205" fmla="*/ 2104265 w 2539895"/>
                <a:gd name="connsiteY205" fmla="*/ 45410 h 230899"/>
                <a:gd name="connsiteX206" fmla="*/ 2104265 w 2539895"/>
                <a:gd name="connsiteY206" fmla="*/ 108677 h 230899"/>
                <a:gd name="connsiteX207" fmla="*/ 2160297 w 2539895"/>
                <a:gd name="connsiteY207" fmla="*/ 108677 h 230899"/>
                <a:gd name="connsiteX208" fmla="*/ 2160297 w 2539895"/>
                <a:gd name="connsiteY208" fmla="*/ 45410 h 230899"/>
                <a:gd name="connsiteX209" fmla="*/ 2192623 w 2539895"/>
                <a:gd name="connsiteY209" fmla="*/ 45410 h 230899"/>
                <a:gd name="connsiteX210" fmla="*/ 2192623 w 2539895"/>
                <a:gd name="connsiteY210" fmla="*/ 213197 h 230899"/>
                <a:gd name="connsiteX211" fmla="*/ 2160297 w 2539895"/>
                <a:gd name="connsiteY211" fmla="*/ 213197 h 230899"/>
                <a:gd name="connsiteX212" fmla="*/ 2160297 w 2539895"/>
                <a:gd name="connsiteY212" fmla="*/ 139617 h 230899"/>
                <a:gd name="connsiteX213" fmla="*/ 2104265 w 2539895"/>
                <a:gd name="connsiteY213" fmla="*/ 139617 h 230899"/>
                <a:gd name="connsiteX214" fmla="*/ 2104265 w 2539895"/>
                <a:gd name="connsiteY214" fmla="*/ 213197 h 230899"/>
                <a:gd name="connsiteX215" fmla="*/ 2071785 w 2539895"/>
                <a:gd name="connsiteY215" fmla="*/ 213197 h 230899"/>
                <a:gd name="connsiteX216" fmla="*/ 2071785 w 2539895"/>
                <a:gd name="connsiteY216" fmla="*/ 45410 h 230899"/>
                <a:gd name="connsiteX217" fmla="*/ 2230644 w 2539895"/>
                <a:gd name="connsiteY217" fmla="*/ 213197 h 230899"/>
                <a:gd name="connsiteX218" fmla="*/ 2230644 w 2539895"/>
                <a:gd name="connsiteY218" fmla="*/ 45410 h 230899"/>
                <a:gd name="connsiteX219" fmla="*/ 2262662 w 2539895"/>
                <a:gd name="connsiteY219" fmla="*/ 45410 h 230899"/>
                <a:gd name="connsiteX220" fmla="*/ 2262662 w 2539895"/>
                <a:gd name="connsiteY220" fmla="*/ 108677 h 230899"/>
                <a:gd name="connsiteX221" fmla="*/ 2269589 w 2539895"/>
                <a:gd name="connsiteY221" fmla="*/ 108677 h 230899"/>
                <a:gd name="connsiteX222" fmla="*/ 2302839 w 2539895"/>
                <a:gd name="connsiteY222" fmla="*/ 113295 h 230899"/>
                <a:gd name="connsiteX223" fmla="*/ 2325775 w 2539895"/>
                <a:gd name="connsiteY223" fmla="*/ 130843 h 230899"/>
                <a:gd name="connsiteX224" fmla="*/ 2335473 w 2539895"/>
                <a:gd name="connsiteY224" fmla="*/ 162092 h 230899"/>
                <a:gd name="connsiteX225" fmla="*/ 2327160 w 2539895"/>
                <a:gd name="connsiteY225" fmla="*/ 191339 h 230899"/>
                <a:gd name="connsiteX226" fmla="*/ 2307765 w 2539895"/>
                <a:gd name="connsiteY226" fmla="*/ 208272 h 230899"/>
                <a:gd name="connsiteX227" fmla="*/ 2277594 w 2539895"/>
                <a:gd name="connsiteY227" fmla="*/ 213197 h 230899"/>
                <a:gd name="connsiteX228" fmla="*/ 2230644 w 2539895"/>
                <a:gd name="connsiteY228" fmla="*/ 213197 h 230899"/>
                <a:gd name="connsiteX229" fmla="*/ 2262662 w 2539895"/>
                <a:gd name="connsiteY229" fmla="*/ 137154 h 230899"/>
                <a:gd name="connsiteX230" fmla="*/ 2262662 w 2539895"/>
                <a:gd name="connsiteY230" fmla="*/ 182719 h 230899"/>
                <a:gd name="connsiteX231" fmla="*/ 2270667 w 2539895"/>
                <a:gd name="connsiteY231" fmla="*/ 182719 h 230899"/>
                <a:gd name="connsiteX232" fmla="*/ 2297143 w 2539895"/>
                <a:gd name="connsiteY232" fmla="*/ 177793 h 230899"/>
                <a:gd name="connsiteX233" fmla="*/ 2303916 w 2539895"/>
                <a:gd name="connsiteY233" fmla="*/ 161014 h 230899"/>
                <a:gd name="connsiteX234" fmla="*/ 2269281 w 2539895"/>
                <a:gd name="connsiteY234" fmla="*/ 137154 h 230899"/>
                <a:gd name="connsiteX235" fmla="*/ 2262662 w 2539895"/>
                <a:gd name="connsiteY235" fmla="*/ 137154 h 230899"/>
                <a:gd name="connsiteX236" fmla="*/ 2358717 w 2539895"/>
                <a:gd name="connsiteY236" fmla="*/ 45256 h 230899"/>
                <a:gd name="connsiteX237" fmla="*/ 2390427 w 2539895"/>
                <a:gd name="connsiteY237" fmla="*/ 45256 h 230899"/>
                <a:gd name="connsiteX238" fmla="*/ 2390427 w 2539895"/>
                <a:gd name="connsiteY238" fmla="*/ 213043 h 230899"/>
                <a:gd name="connsiteX239" fmla="*/ 2358717 w 2539895"/>
                <a:gd name="connsiteY239" fmla="*/ 213043 h 230899"/>
                <a:gd name="connsiteX240" fmla="*/ 2358717 w 2539895"/>
                <a:gd name="connsiteY240" fmla="*/ 45256 h 230899"/>
                <a:gd name="connsiteX241" fmla="*/ 2550979 w 2539895"/>
                <a:gd name="connsiteY241" fmla="*/ 45256 h 230899"/>
                <a:gd name="connsiteX242" fmla="*/ 2550979 w 2539895"/>
                <a:gd name="connsiteY242" fmla="*/ 213043 h 230899"/>
                <a:gd name="connsiteX243" fmla="*/ 2518961 w 2539895"/>
                <a:gd name="connsiteY243" fmla="*/ 213043 h 230899"/>
                <a:gd name="connsiteX244" fmla="*/ 2518961 w 2539895"/>
                <a:gd name="connsiteY244" fmla="*/ 107907 h 230899"/>
                <a:gd name="connsiteX245" fmla="*/ 2456310 w 2539895"/>
                <a:gd name="connsiteY245" fmla="*/ 213043 h 230899"/>
                <a:gd name="connsiteX246" fmla="*/ 2428602 w 2539895"/>
                <a:gd name="connsiteY246" fmla="*/ 213043 h 230899"/>
                <a:gd name="connsiteX247" fmla="*/ 2428602 w 2539895"/>
                <a:gd name="connsiteY247" fmla="*/ 45256 h 230899"/>
                <a:gd name="connsiteX248" fmla="*/ 2460620 w 2539895"/>
                <a:gd name="connsiteY248" fmla="*/ 45256 h 230899"/>
                <a:gd name="connsiteX249" fmla="*/ 2460620 w 2539895"/>
                <a:gd name="connsiteY249" fmla="*/ 153779 h 230899"/>
                <a:gd name="connsiteX250" fmla="*/ 2524041 w 2539895"/>
                <a:gd name="connsiteY250" fmla="*/ 45256 h 230899"/>
                <a:gd name="connsiteX251" fmla="*/ 2550979 w 2539895"/>
                <a:gd name="connsiteY251" fmla="*/ 45256 h 230899"/>
                <a:gd name="connsiteX252" fmla="*/ 2444149 w 2539895"/>
                <a:gd name="connsiteY252" fmla="*/ 154 h 230899"/>
                <a:gd name="connsiteX253" fmla="*/ 2469394 w 2539895"/>
                <a:gd name="connsiteY253" fmla="*/ 154 h 230899"/>
                <a:gd name="connsiteX254" fmla="*/ 2477707 w 2539895"/>
                <a:gd name="connsiteY254" fmla="*/ 7235 h 230899"/>
                <a:gd name="connsiteX255" fmla="*/ 2490637 w 2539895"/>
                <a:gd name="connsiteY255" fmla="*/ 9544 h 230899"/>
                <a:gd name="connsiteX256" fmla="*/ 2504645 w 2539895"/>
                <a:gd name="connsiteY256" fmla="*/ 6773 h 230899"/>
                <a:gd name="connsiteX257" fmla="*/ 2511880 w 2539895"/>
                <a:gd name="connsiteY257" fmla="*/ 154 h 230899"/>
                <a:gd name="connsiteX258" fmla="*/ 2537125 w 2539895"/>
                <a:gd name="connsiteY258" fmla="*/ 154 h 230899"/>
                <a:gd name="connsiteX259" fmla="*/ 2523271 w 2539895"/>
                <a:gd name="connsiteY259" fmla="*/ 23398 h 230899"/>
                <a:gd name="connsiteX260" fmla="*/ 2490637 w 2539895"/>
                <a:gd name="connsiteY260" fmla="*/ 32172 h 230899"/>
                <a:gd name="connsiteX261" fmla="*/ 2466932 w 2539895"/>
                <a:gd name="connsiteY261" fmla="*/ 28170 h 230899"/>
                <a:gd name="connsiteX262" fmla="*/ 2451538 w 2539895"/>
                <a:gd name="connsiteY262" fmla="*/ 16933 h 230899"/>
                <a:gd name="connsiteX263" fmla="*/ 2444303 w 2539895"/>
                <a:gd name="connsiteY263" fmla="*/ 0 h 23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</a:cxnLst>
              <a:rect l="l" t="t" r="r" b="b"/>
              <a:pathLst>
                <a:path w="2539895" h="230899">
                  <a:moveTo>
                    <a:pt x="0" y="45872"/>
                  </a:moveTo>
                  <a:lnTo>
                    <a:pt x="83278" y="45872"/>
                  </a:lnTo>
                  <a:lnTo>
                    <a:pt x="83278" y="77121"/>
                  </a:lnTo>
                  <a:lnTo>
                    <a:pt x="31710" y="77121"/>
                  </a:lnTo>
                  <a:lnTo>
                    <a:pt x="31710" y="213659"/>
                  </a:lnTo>
                  <a:lnTo>
                    <a:pt x="0" y="213659"/>
                  </a:lnTo>
                  <a:lnTo>
                    <a:pt x="0" y="45872"/>
                  </a:lnTo>
                  <a:close/>
                  <a:moveTo>
                    <a:pt x="108215" y="45872"/>
                  </a:moveTo>
                  <a:lnTo>
                    <a:pt x="142080" y="45872"/>
                  </a:lnTo>
                  <a:cubicBezTo>
                    <a:pt x="160398" y="45872"/>
                    <a:pt x="173636" y="47565"/>
                    <a:pt x="181795" y="50952"/>
                  </a:cubicBezTo>
                  <a:cubicBezTo>
                    <a:pt x="189953" y="54338"/>
                    <a:pt x="196265" y="59880"/>
                    <a:pt x="201037" y="67423"/>
                  </a:cubicBezTo>
                  <a:cubicBezTo>
                    <a:pt x="205654" y="74965"/>
                    <a:pt x="208117" y="84048"/>
                    <a:pt x="208117" y="94669"/>
                  </a:cubicBezTo>
                  <a:cubicBezTo>
                    <a:pt x="208117" y="106368"/>
                    <a:pt x="205039" y="116066"/>
                    <a:pt x="198882" y="123916"/>
                  </a:cubicBezTo>
                  <a:cubicBezTo>
                    <a:pt x="192724" y="131613"/>
                    <a:pt x="184412" y="137154"/>
                    <a:pt x="173944" y="140079"/>
                  </a:cubicBezTo>
                  <a:cubicBezTo>
                    <a:pt x="167787" y="141772"/>
                    <a:pt x="156550" y="142696"/>
                    <a:pt x="140233" y="142696"/>
                  </a:cubicBezTo>
                  <a:lnTo>
                    <a:pt x="140233" y="213813"/>
                  </a:lnTo>
                  <a:lnTo>
                    <a:pt x="108215" y="213813"/>
                  </a:lnTo>
                  <a:lnTo>
                    <a:pt x="108215" y="46026"/>
                  </a:lnTo>
                  <a:close/>
                  <a:moveTo>
                    <a:pt x="140233" y="111448"/>
                  </a:moveTo>
                  <a:lnTo>
                    <a:pt x="150393" y="111448"/>
                  </a:lnTo>
                  <a:cubicBezTo>
                    <a:pt x="158397" y="111448"/>
                    <a:pt x="163939" y="110832"/>
                    <a:pt x="167017" y="109754"/>
                  </a:cubicBezTo>
                  <a:cubicBezTo>
                    <a:pt x="170096" y="108677"/>
                    <a:pt x="172559" y="106676"/>
                    <a:pt x="174406" y="104059"/>
                  </a:cubicBezTo>
                  <a:cubicBezTo>
                    <a:pt x="176253" y="101442"/>
                    <a:pt x="177023" y="98209"/>
                    <a:pt x="177023" y="94515"/>
                  </a:cubicBezTo>
                  <a:cubicBezTo>
                    <a:pt x="177023" y="88050"/>
                    <a:pt x="174560" y="83278"/>
                    <a:pt x="169480" y="80353"/>
                  </a:cubicBezTo>
                  <a:cubicBezTo>
                    <a:pt x="165786" y="78198"/>
                    <a:pt x="159013" y="76967"/>
                    <a:pt x="149161" y="76967"/>
                  </a:cubicBezTo>
                  <a:lnTo>
                    <a:pt x="140079" y="76967"/>
                  </a:lnTo>
                  <a:lnTo>
                    <a:pt x="140079" y="111448"/>
                  </a:lnTo>
                  <a:close/>
                  <a:moveTo>
                    <a:pt x="290472" y="45872"/>
                  </a:moveTo>
                  <a:lnTo>
                    <a:pt x="322952" y="45872"/>
                  </a:lnTo>
                  <a:lnTo>
                    <a:pt x="387450" y="213659"/>
                  </a:lnTo>
                  <a:lnTo>
                    <a:pt x="354200" y="213659"/>
                  </a:lnTo>
                  <a:lnTo>
                    <a:pt x="341116" y="179024"/>
                  </a:lnTo>
                  <a:lnTo>
                    <a:pt x="272615" y="179024"/>
                  </a:lnTo>
                  <a:lnTo>
                    <a:pt x="258915" y="213659"/>
                  </a:lnTo>
                  <a:lnTo>
                    <a:pt x="225666" y="213659"/>
                  </a:lnTo>
                  <a:lnTo>
                    <a:pt x="290472" y="45872"/>
                  </a:lnTo>
                  <a:close/>
                  <a:moveTo>
                    <a:pt x="306942" y="90359"/>
                  </a:moveTo>
                  <a:lnTo>
                    <a:pt x="284468" y="147930"/>
                  </a:lnTo>
                  <a:lnTo>
                    <a:pt x="329417" y="147930"/>
                  </a:lnTo>
                  <a:lnTo>
                    <a:pt x="307096" y="90359"/>
                  </a:lnTo>
                  <a:close/>
                  <a:moveTo>
                    <a:pt x="466879" y="45872"/>
                  </a:moveTo>
                  <a:lnTo>
                    <a:pt x="499205" y="45872"/>
                  </a:lnTo>
                  <a:lnTo>
                    <a:pt x="553235" y="183796"/>
                  </a:lnTo>
                  <a:lnTo>
                    <a:pt x="571861" y="183796"/>
                  </a:lnTo>
                  <a:lnTo>
                    <a:pt x="571861" y="238904"/>
                  </a:lnTo>
                  <a:lnTo>
                    <a:pt x="540921" y="238904"/>
                  </a:lnTo>
                  <a:lnTo>
                    <a:pt x="540921" y="213813"/>
                  </a:lnTo>
                  <a:lnTo>
                    <a:pt x="425471" y="213813"/>
                  </a:lnTo>
                  <a:lnTo>
                    <a:pt x="425471" y="238904"/>
                  </a:lnTo>
                  <a:lnTo>
                    <a:pt x="394530" y="238904"/>
                  </a:lnTo>
                  <a:lnTo>
                    <a:pt x="394530" y="183796"/>
                  </a:lnTo>
                  <a:lnTo>
                    <a:pt x="413156" y="183796"/>
                  </a:lnTo>
                  <a:lnTo>
                    <a:pt x="466879" y="45872"/>
                  </a:lnTo>
                  <a:close/>
                  <a:moveTo>
                    <a:pt x="483350" y="90359"/>
                  </a:moveTo>
                  <a:lnTo>
                    <a:pt x="446560" y="183642"/>
                  </a:lnTo>
                  <a:lnTo>
                    <a:pt x="519986" y="183642"/>
                  </a:lnTo>
                  <a:lnTo>
                    <a:pt x="483350" y="90359"/>
                  </a:lnTo>
                  <a:close/>
                  <a:moveTo>
                    <a:pt x="671764" y="41562"/>
                  </a:moveTo>
                  <a:cubicBezTo>
                    <a:pt x="695470" y="41562"/>
                    <a:pt x="715943" y="50182"/>
                    <a:pt x="733029" y="67423"/>
                  </a:cubicBezTo>
                  <a:cubicBezTo>
                    <a:pt x="750116" y="84663"/>
                    <a:pt x="758736" y="105598"/>
                    <a:pt x="758736" y="130227"/>
                  </a:cubicBezTo>
                  <a:cubicBezTo>
                    <a:pt x="758736" y="154857"/>
                    <a:pt x="750270" y="175484"/>
                    <a:pt x="733491" y="192416"/>
                  </a:cubicBezTo>
                  <a:cubicBezTo>
                    <a:pt x="716558" y="209349"/>
                    <a:pt x="696239" y="217815"/>
                    <a:pt x="672072" y="217815"/>
                  </a:cubicBezTo>
                  <a:cubicBezTo>
                    <a:pt x="647904" y="217815"/>
                    <a:pt x="625892" y="209041"/>
                    <a:pt x="609267" y="191647"/>
                  </a:cubicBezTo>
                  <a:cubicBezTo>
                    <a:pt x="592642" y="174252"/>
                    <a:pt x="584330" y="153471"/>
                    <a:pt x="584330" y="129612"/>
                  </a:cubicBezTo>
                  <a:cubicBezTo>
                    <a:pt x="584330" y="113603"/>
                    <a:pt x="588178" y="98825"/>
                    <a:pt x="596029" y="85279"/>
                  </a:cubicBezTo>
                  <a:cubicBezTo>
                    <a:pt x="603725" y="71887"/>
                    <a:pt x="614501" y="61111"/>
                    <a:pt x="628047" y="53261"/>
                  </a:cubicBezTo>
                  <a:cubicBezTo>
                    <a:pt x="641593" y="45410"/>
                    <a:pt x="656217" y="41408"/>
                    <a:pt x="671918" y="41408"/>
                  </a:cubicBezTo>
                  <a:close/>
                  <a:moveTo>
                    <a:pt x="671456" y="72810"/>
                  </a:moveTo>
                  <a:cubicBezTo>
                    <a:pt x="655909" y="72810"/>
                    <a:pt x="642824" y="78198"/>
                    <a:pt x="632203" y="88973"/>
                  </a:cubicBezTo>
                  <a:cubicBezTo>
                    <a:pt x="621582" y="99749"/>
                    <a:pt x="616348" y="113449"/>
                    <a:pt x="616348" y="130227"/>
                  </a:cubicBezTo>
                  <a:cubicBezTo>
                    <a:pt x="616348" y="148853"/>
                    <a:pt x="622967" y="163477"/>
                    <a:pt x="636359" y="174252"/>
                  </a:cubicBezTo>
                  <a:cubicBezTo>
                    <a:pt x="646673" y="182719"/>
                    <a:pt x="658526" y="186875"/>
                    <a:pt x="672072" y="186875"/>
                  </a:cubicBezTo>
                  <a:cubicBezTo>
                    <a:pt x="687157" y="186875"/>
                    <a:pt x="700088" y="181333"/>
                    <a:pt x="710863" y="170404"/>
                  </a:cubicBezTo>
                  <a:cubicBezTo>
                    <a:pt x="721638" y="159475"/>
                    <a:pt x="726872" y="145929"/>
                    <a:pt x="726872" y="129920"/>
                  </a:cubicBezTo>
                  <a:cubicBezTo>
                    <a:pt x="726872" y="113911"/>
                    <a:pt x="721484" y="100364"/>
                    <a:pt x="710709" y="89281"/>
                  </a:cubicBezTo>
                  <a:cubicBezTo>
                    <a:pt x="699934" y="78198"/>
                    <a:pt x="686849" y="72656"/>
                    <a:pt x="671456" y="72656"/>
                  </a:cubicBezTo>
                  <a:close/>
                  <a:moveTo>
                    <a:pt x="943148" y="75273"/>
                  </a:moveTo>
                  <a:lnTo>
                    <a:pt x="920828" y="96516"/>
                  </a:lnTo>
                  <a:cubicBezTo>
                    <a:pt x="905588" y="80507"/>
                    <a:pt x="888502" y="72349"/>
                    <a:pt x="869568" y="72349"/>
                  </a:cubicBezTo>
                  <a:cubicBezTo>
                    <a:pt x="853559" y="72349"/>
                    <a:pt x="840013" y="77890"/>
                    <a:pt x="829083" y="88819"/>
                  </a:cubicBezTo>
                  <a:cubicBezTo>
                    <a:pt x="818154" y="99749"/>
                    <a:pt x="812613" y="113295"/>
                    <a:pt x="812613" y="129304"/>
                  </a:cubicBezTo>
                  <a:cubicBezTo>
                    <a:pt x="812613" y="140541"/>
                    <a:pt x="815076" y="150393"/>
                    <a:pt x="819848" y="159167"/>
                  </a:cubicBezTo>
                  <a:cubicBezTo>
                    <a:pt x="824773" y="167787"/>
                    <a:pt x="831546" y="174714"/>
                    <a:pt x="840475" y="179640"/>
                  </a:cubicBezTo>
                  <a:cubicBezTo>
                    <a:pt x="849403" y="184566"/>
                    <a:pt x="859254" y="187029"/>
                    <a:pt x="870184" y="187029"/>
                  </a:cubicBezTo>
                  <a:cubicBezTo>
                    <a:pt x="879420" y="187029"/>
                    <a:pt x="887886" y="185336"/>
                    <a:pt x="895583" y="181795"/>
                  </a:cubicBezTo>
                  <a:cubicBezTo>
                    <a:pt x="903279" y="178255"/>
                    <a:pt x="911746" y="172097"/>
                    <a:pt x="920828" y="162861"/>
                  </a:cubicBezTo>
                  <a:lnTo>
                    <a:pt x="942532" y="185489"/>
                  </a:lnTo>
                  <a:cubicBezTo>
                    <a:pt x="930064" y="197650"/>
                    <a:pt x="918365" y="205963"/>
                    <a:pt x="907435" y="210734"/>
                  </a:cubicBezTo>
                  <a:cubicBezTo>
                    <a:pt x="896352" y="215353"/>
                    <a:pt x="883884" y="217815"/>
                    <a:pt x="869722" y="217815"/>
                  </a:cubicBezTo>
                  <a:cubicBezTo>
                    <a:pt x="843553" y="217815"/>
                    <a:pt x="822310" y="209503"/>
                    <a:pt x="805686" y="193032"/>
                  </a:cubicBezTo>
                  <a:cubicBezTo>
                    <a:pt x="789061" y="176561"/>
                    <a:pt x="780748" y="155319"/>
                    <a:pt x="780748" y="129458"/>
                  </a:cubicBezTo>
                  <a:cubicBezTo>
                    <a:pt x="780748" y="112679"/>
                    <a:pt x="784597" y="97901"/>
                    <a:pt x="792140" y="84817"/>
                  </a:cubicBezTo>
                  <a:cubicBezTo>
                    <a:pt x="799682" y="71733"/>
                    <a:pt x="810612" y="61419"/>
                    <a:pt x="824620" y="53415"/>
                  </a:cubicBezTo>
                  <a:cubicBezTo>
                    <a:pt x="838781" y="45564"/>
                    <a:pt x="853867" y="41562"/>
                    <a:pt x="870184" y="41562"/>
                  </a:cubicBezTo>
                  <a:cubicBezTo>
                    <a:pt x="884038" y="41562"/>
                    <a:pt x="897430" y="44487"/>
                    <a:pt x="910206" y="50336"/>
                  </a:cubicBezTo>
                  <a:cubicBezTo>
                    <a:pt x="922983" y="56186"/>
                    <a:pt x="934066" y="64498"/>
                    <a:pt x="943302" y="75273"/>
                  </a:cubicBezTo>
                  <a:close/>
                  <a:moveTo>
                    <a:pt x="954539" y="45718"/>
                  </a:moveTo>
                  <a:lnTo>
                    <a:pt x="1047361" y="45718"/>
                  </a:lnTo>
                  <a:lnTo>
                    <a:pt x="1047361" y="77274"/>
                  </a:lnTo>
                  <a:lnTo>
                    <a:pt x="1016728" y="77274"/>
                  </a:lnTo>
                  <a:lnTo>
                    <a:pt x="1016728" y="213659"/>
                  </a:lnTo>
                  <a:lnTo>
                    <a:pt x="984248" y="213659"/>
                  </a:lnTo>
                  <a:lnTo>
                    <a:pt x="984248" y="77274"/>
                  </a:lnTo>
                  <a:lnTo>
                    <a:pt x="954539" y="77274"/>
                  </a:lnTo>
                  <a:lnTo>
                    <a:pt x="954539" y="45718"/>
                  </a:lnTo>
                  <a:close/>
                  <a:moveTo>
                    <a:pt x="1069065" y="45718"/>
                  </a:moveTo>
                  <a:lnTo>
                    <a:pt x="1102931" y="45718"/>
                  </a:lnTo>
                  <a:cubicBezTo>
                    <a:pt x="1121249" y="45718"/>
                    <a:pt x="1134487" y="47411"/>
                    <a:pt x="1142645" y="50798"/>
                  </a:cubicBezTo>
                  <a:cubicBezTo>
                    <a:pt x="1150804" y="54184"/>
                    <a:pt x="1157115" y="59726"/>
                    <a:pt x="1161887" y="67269"/>
                  </a:cubicBezTo>
                  <a:cubicBezTo>
                    <a:pt x="1166505" y="74812"/>
                    <a:pt x="1168968" y="83894"/>
                    <a:pt x="1168968" y="94515"/>
                  </a:cubicBezTo>
                  <a:cubicBezTo>
                    <a:pt x="1168968" y="106214"/>
                    <a:pt x="1165889" y="115912"/>
                    <a:pt x="1159732" y="123762"/>
                  </a:cubicBezTo>
                  <a:cubicBezTo>
                    <a:pt x="1153574" y="131459"/>
                    <a:pt x="1145262" y="137001"/>
                    <a:pt x="1134795" y="139925"/>
                  </a:cubicBezTo>
                  <a:cubicBezTo>
                    <a:pt x="1128637" y="141619"/>
                    <a:pt x="1117400" y="142542"/>
                    <a:pt x="1101083" y="142542"/>
                  </a:cubicBezTo>
                  <a:lnTo>
                    <a:pt x="1101083" y="213659"/>
                  </a:lnTo>
                  <a:lnTo>
                    <a:pt x="1069065" y="213659"/>
                  </a:lnTo>
                  <a:lnTo>
                    <a:pt x="1069065" y="45872"/>
                  </a:lnTo>
                  <a:close/>
                  <a:moveTo>
                    <a:pt x="1101083" y="111294"/>
                  </a:moveTo>
                  <a:lnTo>
                    <a:pt x="1111243" y="111294"/>
                  </a:lnTo>
                  <a:cubicBezTo>
                    <a:pt x="1119247" y="111294"/>
                    <a:pt x="1124789" y="110678"/>
                    <a:pt x="1127868" y="109600"/>
                  </a:cubicBezTo>
                  <a:cubicBezTo>
                    <a:pt x="1130946" y="108523"/>
                    <a:pt x="1133409" y="106522"/>
                    <a:pt x="1135256" y="103905"/>
                  </a:cubicBezTo>
                  <a:cubicBezTo>
                    <a:pt x="1137104" y="101288"/>
                    <a:pt x="1137873" y="98055"/>
                    <a:pt x="1137873" y="94361"/>
                  </a:cubicBezTo>
                  <a:cubicBezTo>
                    <a:pt x="1137873" y="87896"/>
                    <a:pt x="1135410" y="83124"/>
                    <a:pt x="1130331" y="80199"/>
                  </a:cubicBezTo>
                  <a:cubicBezTo>
                    <a:pt x="1126636" y="78044"/>
                    <a:pt x="1119863" y="76813"/>
                    <a:pt x="1110011" y="76813"/>
                  </a:cubicBezTo>
                  <a:lnTo>
                    <a:pt x="1100929" y="76813"/>
                  </a:lnTo>
                  <a:lnTo>
                    <a:pt x="1100929" y="111294"/>
                  </a:lnTo>
                  <a:close/>
                  <a:moveTo>
                    <a:pt x="1279338" y="41408"/>
                  </a:moveTo>
                  <a:cubicBezTo>
                    <a:pt x="1303044" y="41408"/>
                    <a:pt x="1323517" y="50028"/>
                    <a:pt x="1340603" y="67269"/>
                  </a:cubicBezTo>
                  <a:cubicBezTo>
                    <a:pt x="1357690" y="84509"/>
                    <a:pt x="1366310" y="105444"/>
                    <a:pt x="1366310" y="130074"/>
                  </a:cubicBezTo>
                  <a:cubicBezTo>
                    <a:pt x="1366310" y="154703"/>
                    <a:pt x="1357844" y="175330"/>
                    <a:pt x="1341065" y="192263"/>
                  </a:cubicBezTo>
                  <a:cubicBezTo>
                    <a:pt x="1324132" y="209195"/>
                    <a:pt x="1303813" y="217661"/>
                    <a:pt x="1279646" y="217661"/>
                  </a:cubicBezTo>
                  <a:cubicBezTo>
                    <a:pt x="1255478" y="217661"/>
                    <a:pt x="1233466" y="208887"/>
                    <a:pt x="1216841" y="191493"/>
                  </a:cubicBezTo>
                  <a:cubicBezTo>
                    <a:pt x="1200216" y="174098"/>
                    <a:pt x="1191904" y="153317"/>
                    <a:pt x="1191904" y="129458"/>
                  </a:cubicBezTo>
                  <a:cubicBezTo>
                    <a:pt x="1191904" y="113449"/>
                    <a:pt x="1195752" y="98671"/>
                    <a:pt x="1203603" y="85125"/>
                  </a:cubicBezTo>
                  <a:cubicBezTo>
                    <a:pt x="1211299" y="71733"/>
                    <a:pt x="1222075" y="60958"/>
                    <a:pt x="1235621" y="53107"/>
                  </a:cubicBezTo>
                  <a:cubicBezTo>
                    <a:pt x="1249167" y="45256"/>
                    <a:pt x="1263791" y="41254"/>
                    <a:pt x="1279492" y="41254"/>
                  </a:cubicBezTo>
                  <a:close/>
                  <a:moveTo>
                    <a:pt x="1279030" y="72656"/>
                  </a:moveTo>
                  <a:cubicBezTo>
                    <a:pt x="1263483" y="72656"/>
                    <a:pt x="1250398" y="78044"/>
                    <a:pt x="1239777" y="88819"/>
                  </a:cubicBezTo>
                  <a:cubicBezTo>
                    <a:pt x="1229156" y="99595"/>
                    <a:pt x="1223922" y="113295"/>
                    <a:pt x="1223922" y="130074"/>
                  </a:cubicBezTo>
                  <a:cubicBezTo>
                    <a:pt x="1223922" y="148699"/>
                    <a:pt x="1230541" y="163323"/>
                    <a:pt x="1243933" y="174098"/>
                  </a:cubicBezTo>
                  <a:cubicBezTo>
                    <a:pt x="1254247" y="182565"/>
                    <a:pt x="1266100" y="186721"/>
                    <a:pt x="1279646" y="186721"/>
                  </a:cubicBezTo>
                  <a:cubicBezTo>
                    <a:pt x="1294731" y="186721"/>
                    <a:pt x="1307661" y="181179"/>
                    <a:pt x="1318437" y="170250"/>
                  </a:cubicBezTo>
                  <a:cubicBezTo>
                    <a:pt x="1329058" y="159321"/>
                    <a:pt x="1334446" y="145775"/>
                    <a:pt x="1334446" y="129766"/>
                  </a:cubicBezTo>
                  <a:cubicBezTo>
                    <a:pt x="1334446" y="113757"/>
                    <a:pt x="1329058" y="100210"/>
                    <a:pt x="1318283" y="89127"/>
                  </a:cubicBezTo>
                  <a:cubicBezTo>
                    <a:pt x="1307508" y="78044"/>
                    <a:pt x="1294423" y="72503"/>
                    <a:pt x="1279030" y="72503"/>
                  </a:cubicBezTo>
                  <a:close/>
                  <a:moveTo>
                    <a:pt x="1518704" y="45564"/>
                  </a:moveTo>
                  <a:lnTo>
                    <a:pt x="1518704" y="213351"/>
                  </a:lnTo>
                  <a:lnTo>
                    <a:pt x="1486686" y="213351"/>
                  </a:lnTo>
                  <a:lnTo>
                    <a:pt x="1486686" y="108215"/>
                  </a:lnTo>
                  <a:lnTo>
                    <a:pt x="1424035" y="213351"/>
                  </a:lnTo>
                  <a:lnTo>
                    <a:pt x="1396327" y="213351"/>
                  </a:lnTo>
                  <a:lnTo>
                    <a:pt x="1396327" y="45564"/>
                  </a:lnTo>
                  <a:lnTo>
                    <a:pt x="1428345" y="45564"/>
                  </a:lnTo>
                  <a:lnTo>
                    <a:pt x="1428345" y="154087"/>
                  </a:lnTo>
                  <a:lnTo>
                    <a:pt x="1491765" y="45564"/>
                  </a:lnTo>
                  <a:lnTo>
                    <a:pt x="1518704" y="45564"/>
                  </a:lnTo>
                  <a:close/>
                  <a:moveTo>
                    <a:pt x="1540562" y="45564"/>
                  </a:moveTo>
                  <a:lnTo>
                    <a:pt x="1633384" y="45564"/>
                  </a:lnTo>
                  <a:lnTo>
                    <a:pt x="1633384" y="77121"/>
                  </a:lnTo>
                  <a:lnTo>
                    <a:pt x="1602751" y="77121"/>
                  </a:lnTo>
                  <a:lnTo>
                    <a:pt x="1602751" y="213505"/>
                  </a:lnTo>
                  <a:lnTo>
                    <a:pt x="1570271" y="213505"/>
                  </a:lnTo>
                  <a:lnTo>
                    <a:pt x="1570271" y="77121"/>
                  </a:lnTo>
                  <a:lnTo>
                    <a:pt x="1540562" y="77121"/>
                  </a:lnTo>
                  <a:lnTo>
                    <a:pt x="1540562" y="45564"/>
                  </a:lnTo>
                  <a:close/>
                  <a:moveTo>
                    <a:pt x="1655396" y="45564"/>
                  </a:moveTo>
                  <a:lnTo>
                    <a:pt x="1746987" y="45564"/>
                  </a:lnTo>
                  <a:lnTo>
                    <a:pt x="1746987" y="76813"/>
                  </a:lnTo>
                  <a:lnTo>
                    <a:pt x="1687107" y="76813"/>
                  </a:lnTo>
                  <a:lnTo>
                    <a:pt x="1687107" y="107137"/>
                  </a:lnTo>
                  <a:lnTo>
                    <a:pt x="1746987" y="107137"/>
                  </a:lnTo>
                  <a:lnTo>
                    <a:pt x="1746987" y="137770"/>
                  </a:lnTo>
                  <a:lnTo>
                    <a:pt x="1687107" y="137770"/>
                  </a:lnTo>
                  <a:lnTo>
                    <a:pt x="1687107" y="181949"/>
                  </a:lnTo>
                  <a:lnTo>
                    <a:pt x="1746987" y="181949"/>
                  </a:lnTo>
                  <a:lnTo>
                    <a:pt x="1746987" y="213351"/>
                  </a:lnTo>
                  <a:lnTo>
                    <a:pt x="1655396" y="213351"/>
                  </a:lnTo>
                  <a:lnTo>
                    <a:pt x="1655396" y="45564"/>
                  </a:lnTo>
                  <a:close/>
                  <a:moveTo>
                    <a:pt x="1885526" y="213351"/>
                  </a:moveTo>
                  <a:lnTo>
                    <a:pt x="1839038" y="89897"/>
                  </a:lnTo>
                  <a:lnTo>
                    <a:pt x="1791781" y="213351"/>
                  </a:lnTo>
                  <a:lnTo>
                    <a:pt x="1757916" y="213351"/>
                  </a:lnTo>
                  <a:lnTo>
                    <a:pt x="1822722" y="45564"/>
                  </a:lnTo>
                  <a:lnTo>
                    <a:pt x="1855201" y="45564"/>
                  </a:lnTo>
                  <a:lnTo>
                    <a:pt x="1919699" y="213351"/>
                  </a:lnTo>
                  <a:lnTo>
                    <a:pt x="1885526" y="213351"/>
                  </a:lnTo>
                  <a:close/>
                  <a:moveTo>
                    <a:pt x="1938941" y="213351"/>
                  </a:moveTo>
                  <a:lnTo>
                    <a:pt x="1938941" y="45564"/>
                  </a:lnTo>
                  <a:lnTo>
                    <a:pt x="1970959" y="45564"/>
                  </a:lnTo>
                  <a:lnTo>
                    <a:pt x="1970959" y="108831"/>
                  </a:lnTo>
                  <a:lnTo>
                    <a:pt x="1977886" y="108831"/>
                  </a:lnTo>
                  <a:cubicBezTo>
                    <a:pt x="1991124" y="108831"/>
                    <a:pt x="2002361" y="110370"/>
                    <a:pt x="2011136" y="113449"/>
                  </a:cubicBezTo>
                  <a:cubicBezTo>
                    <a:pt x="2020064" y="116527"/>
                    <a:pt x="2027606" y="122377"/>
                    <a:pt x="2034072" y="130997"/>
                  </a:cubicBezTo>
                  <a:cubicBezTo>
                    <a:pt x="2040537" y="139617"/>
                    <a:pt x="2043769" y="150085"/>
                    <a:pt x="2043769" y="162246"/>
                  </a:cubicBezTo>
                  <a:cubicBezTo>
                    <a:pt x="2043769" y="173791"/>
                    <a:pt x="2040999" y="183488"/>
                    <a:pt x="2035457" y="191493"/>
                  </a:cubicBezTo>
                  <a:cubicBezTo>
                    <a:pt x="2029916" y="199497"/>
                    <a:pt x="2023450" y="205193"/>
                    <a:pt x="2016061" y="208425"/>
                  </a:cubicBezTo>
                  <a:cubicBezTo>
                    <a:pt x="2008673" y="211658"/>
                    <a:pt x="1998667" y="213351"/>
                    <a:pt x="1985891" y="213351"/>
                  </a:cubicBezTo>
                  <a:lnTo>
                    <a:pt x="1938941" y="213351"/>
                  </a:lnTo>
                  <a:close/>
                  <a:moveTo>
                    <a:pt x="1970959" y="137308"/>
                  </a:moveTo>
                  <a:lnTo>
                    <a:pt x="1970959" y="182873"/>
                  </a:lnTo>
                  <a:lnTo>
                    <a:pt x="1978964" y="182873"/>
                  </a:lnTo>
                  <a:cubicBezTo>
                    <a:pt x="1992202" y="182873"/>
                    <a:pt x="2001130" y="181179"/>
                    <a:pt x="2005594" y="177947"/>
                  </a:cubicBezTo>
                  <a:cubicBezTo>
                    <a:pt x="2010058" y="174714"/>
                    <a:pt x="2012367" y="169019"/>
                    <a:pt x="2012367" y="161168"/>
                  </a:cubicBezTo>
                  <a:cubicBezTo>
                    <a:pt x="2012367" y="145313"/>
                    <a:pt x="2000822" y="137308"/>
                    <a:pt x="1977732" y="137308"/>
                  </a:cubicBezTo>
                  <a:lnTo>
                    <a:pt x="1971113" y="137308"/>
                  </a:lnTo>
                  <a:close/>
                  <a:moveTo>
                    <a:pt x="2071785" y="45410"/>
                  </a:moveTo>
                  <a:lnTo>
                    <a:pt x="2104265" y="45410"/>
                  </a:lnTo>
                  <a:lnTo>
                    <a:pt x="2104265" y="108677"/>
                  </a:lnTo>
                  <a:lnTo>
                    <a:pt x="2160297" y="108677"/>
                  </a:lnTo>
                  <a:lnTo>
                    <a:pt x="2160297" y="45410"/>
                  </a:lnTo>
                  <a:lnTo>
                    <a:pt x="2192623" y="45410"/>
                  </a:lnTo>
                  <a:lnTo>
                    <a:pt x="2192623" y="213197"/>
                  </a:lnTo>
                  <a:lnTo>
                    <a:pt x="2160297" y="213197"/>
                  </a:lnTo>
                  <a:lnTo>
                    <a:pt x="2160297" y="139617"/>
                  </a:lnTo>
                  <a:lnTo>
                    <a:pt x="2104265" y="139617"/>
                  </a:lnTo>
                  <a:lnTo>
                    <a:pt x="2104265" y="213197"/>
                  </a:lnTo>
                  <a:lnTo>
                    <a:pt x="2071785" y="213197"/>
                  </a:lnTo>
                  <a:lnTo>
                    <a:pt x="2071785" y="45410"/>
                  </a:lnTo>
                  <a:close/>
                  <a:moveTo>
                    <a:pt x="2230644" y="213197"/>
                  </a:moveTo>
                  <a:lnTo>
                    <a:pt x="2230644" y="45410"/>
                  </a:lnTo>
                  <a:lnTo>
                    <a:pt x="2262662" y="45410"/>
                  </a:lnTo>
                  <a:lnTo>
                    <a:pt x="2262662" y="108677"/>
                  </a:lnTo>
                  <a:lnTo>
                    <a:pt x="2269589" y="108677"/>
                  </a:lnTo>
                  <a:cubicBezTo>
                    <a:pt x="2282828" y="108677"/>
                    <a:pt x="2293911" y="110216"/>
                    <a:pt x="2302839" y="113295"/>
                  </a:cubicBezTo>
                  <a:cubicBezTo>
                    <a:pt x="2311613" y="116373"/>
                    <a:pt x="2319310" y="122223"/>
                    <a:pt x="2325775" y="130843"/>
                  </a:cubicBezTo>
                  <a:cubicBezTo>
                    <a:pt x="2332240" y="139463"/>
                    <a:pt x="2335473" y="149931"/>
                    <a:pt x="2335473" y="162092"/>
                  </a:cubicBezTo>
                  <a:cubicBezTo>
                    <a:pt x="2335473" y="173637"/>
                    <a:pt x="2332702" y="183334"/>
                    <a:pt x="2327160" y="191339"/>
                  </a:cubicBezTo>
                  <a:cubicBezTo>
                    <a:pt x="2321619" y="199343"/>
                    <a:pt x="2315154" y="205039"/>
                    <a:pt x="2307765" y="208272"/>
                  </a:cubicBezTo>
                  <a:cubicBezTo>
                    <a:pt x="2300376" y="211504"/>
                    <a:pt x="2290370" y="213197"/>
                    <a:pt x="2277594" y="213197"/>
                  </a:cubicBezTo>
                  <a:lnTo>
                    <a:pt x="2230644" y="213197"/>
                  </a:lnTo>
                  <a:close/>
                  <a:moveTo>
                    <a:pt x="2262662" y="137154"/>
                  </a:moveTo>
                  <a:lnTo>
                    <a:pt x="2262662" y="182719"/>
                  </a:lnTo>
                  <a:lnTo>
                    <a:pt x="2270667" y="182719"/>
                  </a:lnTo>
                  <a:cubicBezTo>
                    <a:pt x="2283905" y="182719"/>
                    <a:pt x="2292679" y="181025"/>
                    <a:pt x="2297143" y="177793"/>
                  </a:cubicBezTo>
                  <a:cubicBezTo>
                    <a:pt x="2301607" y="174560"/>
                    <a:pt x="2303916" y="168865"/>
                    <a:pt x="2303916" y="161014"/>
                  </a:cubicBezTo>
                  <a:cubicBezTo>
                    <a:pt x="2303916" y="145159"/>
                    <a:pt x="2292371" y="137154"/>
                    <a:pt x="2269281" y="137154"/>
                  </a:cubicBezTo>
                  <a:lnTo>
                    <a:pt x="2262662" y="137154"/>
                  </a:lnTo>
                  <a:close/>
                  <a:moveTo>
                    <a:pt x="2358717" y="45256"/>
                  </a:moveTo>
                  <a:lnTo>
                    <a:pt x="2390427" y="45256"/>
                  </a:lnTo>
                  <a:lnTo>
                    <a:pt x="2390427" y="213043"/>
                  </a:lnTo>
                  <a:lnTo>
                    <a:pt x="2358717" y="213043"/>
                  </a:lnTo>
                  <a:lnTo>
                    <a:pt x="2358717" y="45256"/>
                  </a:lnTo>
                  <a:close/>
                  <a:moveTo>
                    <a:pt x="2550979" y="45256"/>
                  </a:moveTo>
                  <a:lnTo>
                    <a:pt x="2550979" y="213043"/>
                  </a:lnTo>
                  <a:lnTo>
                    <a:pt x="2518961" y="213043"/>
                  </a:lnTo>
                  <a:lnTo>
                    <a:pt x="2518961" y="107907"/>
                  </a:lnTo>
                  <a:lnTo>
                    <a:pt x="2456310" y="213043"/>
                  </a:lnTo>
                  <a:lnTo>
                    <a:pt x="2428602" y="213043"/>
                  </a:lnTo>
                  <a:lnTo>
                    <a:pt x="2428602" y="45256"/>
                  </a:lnTo>
                  <a:lnTo>
                    <a:pt x="2460620" y="45256"/>
                  </a:lnTo>
                  <a:lnTo>
                    <a:pt x="2460620" y="153779"/>
                  </a:lnTo>
                  <a:lnTo>
                    <a:pt x="2524041" y="45256"/>
                  </a:lnTo>
                  <a:lnTo>
                    <a:pt x="2550979" y="45256"/>
                  </a:lnTo>
                  <a:close/>
                  <a:moveTo>
                    <a:pt x="2444149" y="154"/>
                  </a:moveTo>
                  <a:lnTo>
                    <a:pt x="2469394" y="154"/>
                  </a:lnTo>
                  <a:cubicBezTo>
                    <a:pt x="2471396" y="3233"/>
                    <a:pt x="2474167" y="5542"/>
                    <a:pt x="2477707" y="7235"/>
                  </a:cubicBezTo>
                  <a:cubicBezTo>
                    <a:pt x="2481247" y="8774"/>
                    <a:pt x="2485557" y="9544"/>
                    <a:pt x="2490637" y="9544"/>
                  </a:cubicBezTo>
                  <a:cubicBezTo>
                    <a:pt x="2495717" y="9544"/>
                    <a:pt x="2500489" y="8620"/>
                    <a:pt x="2504645" y="6773"/>
                  </a:cubicBezTo>
                  <a:cubicBezTo>
                    <a:pt x="2507416" y="5542"/>
                    <a:pt x="2509725" y="3387"/>
                    <a:pt x="2511880" y="154"/>
                  </a:cubicBezTo>
                  <a:lnTo>
                    <a:pt x="2537125" y="154"/>
                  </a:lnTo>
                  <a:cubicBezTo>
                    <a:pt x="2535740" y="9852"/>
                    <a:pt x="2531122" y="17548"/>
                    <a:pt x="2523271" y="23398"/>
                  </a:cubicBezTo>
                  <a:cubicBezTo>
                    <a:pt x="2515420" y="29247"/>
                    <a:pt x="2504645" y="32172"/>
                    <a:pt x="2490637" y="32172"/>
                  </a:cubicBezTo>
                  <a:cubicBezTo>
                    <a:pt x="2481247" y="32172"/>
                    <a:pt x="2473243" y="30787"/>
                    <a:pt x="2466932" y="28170"/>
                  </a:cubicBezTo>
                  <a:cubicBezTo>
                    <a:pt x="2460620" y="25553"/>
                    <a:pt x="2455387" y="21859"/>
                    <a:pt x="2451538" y="16933"/>
                  </a:cubicBezTo>
                  <a:cubicBezTo>
                    <a:pt x="2447690" y="12007"/>
                    <a:pt x="2445227" y="6465"/>
                    <a:pt x="2444303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1" name="Полилиния: фигура 62">
              <a:extLst>
                <a:ext uri="{FF2B5EF4-FFF2-40B4-BE49-F238E27FC236}">
                  <a16:creationId xmlns:a16="http://schemas.microsoft.com/office/drawing/2014/main" id="{E8BA1C6A-568D-6A2C-D61E-4C7B75DDA2AA}"/>
                </a:ext>
              </a:extLst>
            </p:cNvPr>
            <p:cNvSpPr/>
            <p:nvPr/>
          </p:nvSpPr>
          <p:spPr>
            <a:xfrm>
              <a:off x="3403420" y="1320708"/>
              <a:ext cx="2401356" cy="169326"/>
            </a:xfrm>
            <a:custGeom>
              <a:avLst/>
              <a:gdLst>
                <a:gd name="connsiteX0" fmla="*/ 0 w 2401356"/>
                <a:gd name="connsiteY0" fmla="*/ 4310 h 169326"/>
                <a:gd name="connsiteX1" fmla="*/ 32326 w 2401356"/>
                <a:gd name="connsiteY1" fmla="*/ 4310 h 169326"/>
                <a:gd name="connsiteX2" fmla="*/ 32326 w 2401356"/>
                <a:gd name="connsiteY2" fmla="*/ 62189 h 169326"/>
                <a:gd name="connsiteX3" fmla="*/ 77890 w 2401356"/>
                <a:gd name="connsiteY3" fmla="*/ 4310 h 169326"/>
                <a:gd name="connsiteX4" fmla="*/ 116220 w 2401356"/>
                <a:gd name="connsiteY4" fmla="*/ 4310 h 169326"/>
                <a:gd name="connsiteX5" fmla="*/ 57571 w 2401356"/>
                <a:gd name="connsiteY5" fmla="*/ 79276 h 169326"/>
                <a:gd name="connsiteX6" fmla="*/ 121915 w 2401356"/>
                <a:gd name="connsiteY6" fmla="*/ 172251 h 169326"/>
                <a:gd name="connsiteX7" fmla="*/ 84047 w 2401356"/>
                <a:gd name="connsiteY7" fmla="*/ 172251 h 169326"/>
                <a:gd name="connsiteX8" fmla="*/ 32326 w 2401356"/>
                <a:gd name="connsiteY8" fmla="*/ 97594 h 169326"/>
                <a:gd name="connsiteX9" fmla="*/ 32326 w 2401356"/>
                <a:gd name="connsiteY9" fmla="*/ 172251 h 169326"/>
                <a:gd name="connsiteX10" fmla="*/ 0 w 2401356"/>
                <a:gd name="connsiteY10" fmla="*/ 172251 h 169326"/>
                <a:gd name="connsiteX11" fmla="*/ 0 w 2401356"/>
                <a:gd name="connsiteY11" fmla="*/ 4464 h 169326"/>
                <a:gd name="connsiteX12" fmla="*/ 223973 w 2401356"/>
                <a:gd name="connsiteY12" fmla="*/ 154 h 169326"/>
                <a:gd name="connsiteX13" fmla="*/ 285238 w 2401356"/>
                <a:gd name="connsiteY13" fmla="*/ 26015 h 169326"/>
                <a:gd name="connsiteX14" fmla="*/ 310945 w 2401356"/>
                <a:gd name="connsiteY14" fmla="*/ 88819 h 169326"/>
                <a:gd name="connsiteX15" fmla="*/ 285700 w 2401356"/>
                <a:gd name="connsiteY15" fmla="*/ 151008 h 169326"/>
                <a:gd name="connsiteX16" fmla="*/ 224280 w 2401356"/>
                <a:gd name="connsiteY16" fmla="*/ 176407 h 169326"/>
                <a:gd name="connsiteX17" fmla="*/ 161476 w 2401356"/>
                <a:gd name="connsiteY17" fmla="*/ 150239 h 169326"/>
                <a:gd name="connsiteX18" fmla="*/ 136539 w 2401356"/>
                <a:gd name="connsiteY18" fmla="*/ 88204 h 169326"/>
                <a:gd name="connsiteX19" fmla="*/ 148238 w 2401356"/>
                <a:gd name="connsiteY19" fmla="*/ 43871 h 169326"/>
                <a:gd name="connsiteX20" fmla="*/ 180256 w 2401356"/>
                <a:gd name="connsiteY20" fmla="*/ 11853 h 169326"/>
                <a:gd name="connsiteX21" fmla="*/ 224127 w 2401356"/>
                <a:gd name="connsiteY21" fmla="*/ 0 h 169326"/>
                <a:gd name="connsiteX22" fmla="*/ 223665 w 2401356"/>
                <a:gd name="connsiteY22" fmla="*/ 31402 h 169326"/>
                <a:gd name="connsiteX23" fmla="*/ 184412 w 2401356"/>
                <a:gd name="connsiteY23" fmla="*/ 47565 h 169326"/>
                <a:gd name="connsiteX24" fmla="*/ 168557 w 2401356"/>
                <a:gd name="connsiteY24" fmla="*/ 88819 h 169326"/>
                <a:gd name="connsiteX25" fmla="*/ 188568 w 2401356"/>
                <a:gd name="connsiteY25" fmla="*/ 132844 h 169326"/>
                <a:gd name="connsiteX26" fmla="*/ 224280 w 2401356"/>
                <a:gd name="connsiteY26" fmla="*/ 145467 h 169326"/>
                <a:gd name="connsiteX27" fmla="*/ 263072 w 2401356"/>
                <a:gd name="connsiteY27" fmla="*/ 128996 h 169326"/>
                <a:gd name="connsiteX28" fmla="*/ 279081 w 2401356"/>
                <a:gd name="connsiteY28" fmla="*/ 88512 h 169326"/>
                <a:gd name="connsiteX29" fmla="*/ 262918 w 2401356"/>
                <a:gd name="connsiteY29" fmla="*/ 47873 h 169326"/>
                <a:gd name="connsiteX30" fmla="*/ 223665 w 2401356"/>
                <a:gd name="connsiteY30" fmla="*/ 31248 h 169326"/>
                <a:gd name="connsiteX31" fmla="*/ 357279 w 2401356"/>
                <a:gd name="connsiteY31" fmla="*/ 4310 h 169326"/>
                <a:gd name="connsiteX32" fmla="*/ 388373 w 2401356"/>
                <a:gd name="connsiteY32" fmla="*/ 4310 h 169326"/>
                <a:gd name="connsiteX33" fmla="*/ 427318 w 2401356"/>
                <a:gd name="connsiteY33" fmla="*/ 121453 h 169326"/>
                <a:gd name="connsiteX34" fmla="*/ 466571 w 2401356"/>
                <a:gd name="connsiteY34" fmla="*/ 4310 h 169326"/>
                <a:gd name="connsiteX35" fmla="*/ 497666 w 2401356"/>
                <a:gd name="connsiteY35" fmla="*/ 4310 h 169326"/>
                <a:gd name="connsiteX36" fmla="*/ 525835 w 2401356"/>
                <a:gd name="connsiteY36" fmla="*/ 172097 h 169326"/>
                <a:gd name="connsiteX37" fmla="*/ 494895 w 2401356"/>
                <a:gd name="connsiteY37" fmla="*/ 172097 h 169326"/>
                <a:gd name="connsiteX38" fmla="*/ 476885 w 2401356"/>
                <a:gd name="connsiteY38" fmla="*/ 66037 h 169326"/>
                <a:gd name="connsiteX39" fmla="*/ 441172 w 2401356"/>
                <a:gd name="connsiteY39" fmla="*/ 172097 h 169326"/>
                <a:gd name="connsiteX40" fmla="*/ 413002 w 2401356"/>
                <a:gd name="connsiteY40" fmla="*/ 172097 h 169326"/>
                <a:gd name="connsiteX41" fmla="*/ 377598 w 2401356"/>
                <a:gd name="connsiteY41" fmla="*/ 66037 h 169326"/>
                <a:gd name="connsiteX42" fmla="*/ 359126 w 2401356"/>
                <a:gd name="connsiteY42" fmla="*/ 172097 h 169326"/>
                <a:gd name="connsiteX43" fmla="*/ 328031 w 2401356"/>
                <a:gd name="connsiteY43" fmla="*/ 172097 h 169326"/>
                <a:gd name="connsiteX44" fmla="*/ 357125 w 2401356"/>
                <a:gd name="connsiteY44" fmla="*/ 4310 h 169326"/>
                <a:gd name="connsiteX45" fmla="*/ 551234 w 2401356"/>
                <a:gd name="connsiteY45" fmla="*/ 4310 h 169326"/>
                <a:gd name="connsiteX46" fmla="*/ 671918 w 2401356"/>
                <a:gd name="connsiteY46" fmla="*/ 4310 h 169326"/>
                <a:gd name="connsiteX47" fmla="*/ 671918 w 2401356"/>
                <a:gd name="connsiteY47" fmla="*/ 172097 h 169326"/>
                <a:gd name="connsiteX48" fmla="*/ 639592 w 2401356"/>
                <a:gd name="connsiteY48" fmla="*/ 172097 h 169326"/>
                <a:gd name="connsiteX49" fmla="*/ 639592 w 2401356"/>
                <a:gd name="connsiteY49" fmla="*/ 34173 h 169326"/>
                <a:gd name="connsiteX50" fmla="*/ 583560 w 2401356"/>
                <a:gd name="connsiteY50" fmla="*/ 34173 h 169326"/>
                <a:gd name="connsiteX51" fmla="*/ 583560 w 2401356"/>
                <a:gd name="connsiteY51" fmla="*/ 172097 h 169326"/>
                <a:gd name="connsiteX52" fmla="*/ 551080 w 2401356"/>
                <a:gd name="connsiteY52" fmla="*/ 172097 h 169326"/>
                <a:gd name="connsiteX53" fmla="*/ 551080 w 2401356"/>
                <a:gd name="connsiteY53" fmla="*/ 4310 h 169326"/>
                <a:gd name="connsiteX54" fmla="*/ 818924 w 2401356"/>
                <a:gd name="connsiteY54" fmla="*/ 172097 h 169326"/>
                <a:gd name="connsiteX55" fmla="*/ 772436 w 2401356"/>
                <a:gd name="connsiteY55" fmla="*/ 48643 h 169326"/>
                <a:gd name="connsiteX56" fmla="*/ 725179 w 2401356"/>
                <a:gd name="connsiteY56" fmla="*/ 172097 h 169326"/>
                <a:gd name="connsiteX57" fmla="*/ 691314 w 2401356"/>
                <a:gd name="connsiteY57" fmla="*/ 172097 h 169326"/>
                <a:gd name="connsiteX58" fmla="*/ 756119 w 2401356"/>
                <a:gd name="connsiteY58" fmla="*/ 4310 h 169326"/>
                <a:gd name="connsiteX59" fmla="*/ 788599 w 2401356"/>
                <a:gd name="connsiteY59" fmla="*/ 4310 h 169326"/>
                <a:gd name="connsiteX60" fmla="*/ 853097 w 2401356"/>
                <a:gd name="connsiteY60" fmla="*/ 172097 h 169326"/>
                <a:gd name="connsiteX61" fmla="*/ 818924 w 2401356"/>
                <a:gd name="connsiteY61" fmla="*/ 172097 h 169326"/>
                <a:gd name="connsiteX62" fmla="*/ 872493 w 2401356"/>
                <a:gd name="connsiteY62" fmla="*/ 4310 h 169326"/>
                <a:gd name="connsiteX63" fmla="*/ 964083 w 2401356"/>
                <a:gd name="connsiteY63" fmla="*/ 4310 h 169326"/>
                <a:gd name="connsiteX64" fmla="*/ 964083 w 2401356"/>
                <a:gd name="connsiteY64" fmla="*/ 35559 h 169326"/>
                <a:gd name="connsiteX65" fmla="*/ 904203 w 2401356"/>
                <a:gd name="connsiteY65" fmla="*/ 35559 h 169326"/>
                <a:gd name="connsiteX66" fmla="*/ 904203 w 2401356"/>
                <a:gd name="connsiteY66" fmla="*/ 65883 h 169326"/>
                <a:gd name="connsiteX67" fmla="*/ 964083 w 2401356"/>
                <a:gd name="connsiteY67" fmla="*/ 65883 h 169326"/>
                <a:gd name="connsiteX68" fmla="*/ 964083 w 2401356"/>
                <a:gd name="connsiteY68" fmla="*/ 96516 h 169326"/>
                <a:gd name="connsiteX69" fmla="*/ 904203 w 2401356"/>
                <a:gd name="connsiteY69" fmla="*/ 96516 h 169326"/>
                <a:gd name="connsiteX70" fmla="*/ 904203 w 2401356"/>
                <a:gd name="connsiteY70" fmla="*/ 140695 h 169326"/>
                <a:gd name="connsiteX71" fmla="*/ 964083 w 2401356"/>
                <a:gd name="connsiteY71" fmla="*/ 140695 h 169326"/>
                <a:gd name="connsiteX72" fmla="*/ 964083 w 2401356"/>
                <a:gd name="connsiteY72" fmla="*/ 172097 h 169326"/>
                <a:gd name="connsiteX73" fmla="*/ 872493 w 2401356"/>
                <a:gd name="connsiteY73" fmla="*/ 172097 h 169326"/>
                <a:gd name="connsiteX74" fmla="*/ 872493 w 2401356"/>
                <a:gd name="connsiteY74" fmla="*/ 4310 h 169326"/>
                <a:gd name="connsiteX75" fmla="*/ 994100 w 2401356"/>
                <a:gd name="connsiteY75" fmla="*/ 4310 h 169326"/>
                <a:gd name="connsiteX76" fmla="*/ 1026426 w 2401356"/>
                <a:gd name="connsiteY76" fmla="*/ 4310 h 169326"/>
                <a:gd name="connsiteX77" fmla="*/ 1026426 w 2401356"/>
                <a:gd name="connsiteY77" fmla="*/ 62189 h 169326"/>
                <a:gd name="connsiteX78" fmla="*/ 1071990 w 2401356"/>
                <a:gd name="connsiteY78" fmla="*/ 4310 h 169326"/>
                <a:gd name="connsiteX79" fmla="*/ 1110319 w 2401356"/>
                <a:gd name="connsiteY79" fmla="*/ 4310 h 169326"/>
                <a:gd name="connsiteX80" fmla="*/ 1051671 w 2401356"/>
                <a:gd name="connsiteY80" fmla="*/ 79276 h 169326"/>
                <a:gd name="connsiteX81" fmla="*/ 1116015 w 2401356"/>
                <a:gd name="connsiteY81" fmla="*/ 172251 h 169326"/>
                <a:gd name="connsiteX82" fmla="*/ 1078147 w 2401356"/>
                <a:gd name="connsiteY82" fmla="*/ 172251 h 169326"/>
                <a:gd name="connsiteX83" fmla="*/ 1026426 w 2401356"/>
                <a:gd name="connsiteY83" fmla="*/ 97594 h 169326"/>
                <a:gd name="connsiteX84" fmla="*/ 1026426 w 2401356"/>
                <a:gd name="connsiteY84" fmla="*/ 172251 h 169326"/>
                <a:gd name="connsiteX85" fmla="*/ 994100 w 2401356"/>
                <a:gd name="connsiteY85" fmla="*/ 172251 h 169326"/>
                <a:gd name="connsiteX86" fmla="*/ 994100 w 2401356"/>
                <a:gd name="connsiteY86" fmla="*/ 4464 h 169326"/>
                <a:gd name="connsiteX87" fmla="*/ 1293038 w 2401356"/>
                <a:gd name="connsiteY87" fmla="*/ 33865 h 169326"/>
                <a:gd name="connsiteX88" fmla="*/ 1270718 w 2401356"/>
                <a:gd name="connsiteY88" fmla="*/ 55108 h 169326"/>
                <a:gd name="connsiteX89" fmla="*/ 1219458 w 2401356"/>
                <a:gd name="connsiteY89" fmla="*/ 30941 h 169326"/>
                <a:gd name="connsiteX90" fmla="*/ 1178973 w 2401356"/>
                <a:gd name="connsiteY90" fmla="*/ 47411 h 169326"/>
                <a:gd name="connsiteX91" fmla="*/ 1162503 w 2401356"/>
                <a:gd name="connsiteY91" fmla="*/ 87896 h 169326"/>
                <a:gd name="connsiteX92" fmla="*/ 1169738 w 2401356"/>
                <a:gd name="connsiteY92" fmla="*/ 117759 h 169326"/>
                <a:gd name="connsiteX93" fmla="*/ 1190365 w 2401356"/>
                <a:gd name="connsiteY93" fmla="*/ 138232 h 169326"/>
                <a:gd name="connsiteX94" fmla="*/ 1220074 w 2401356"/>
                <a:gd name="connsiteY94" fmla="*/ 145621 h 169326"/>
                <a:gd name="connsiteX95" fmla="*/ 1245473 w 2401356"/>
                <a:gd name="connsiteY95" fmla="*/ 140387 h 169326"/>
                <a:gd name="connsiteX96" fmla="*/ 1270718 w 2401356"/>
                <a:gd name="connsiteY96" fmla="*/ 121453 h 169326"/>
                <a:gd name="connsiteX97" fmla="*/ 1292422 w 2401356"/>
                <a:gd name="connsiteY97" fmla="*/ 144081 h 169326"/>
                <a:gd name="connsiteX98" fmla="*/ 1257325 w 2401356"/>
                <a:gd name="connsiteY98" fmla="*/ 169326 h 169326"/>
                <a:gd name="connsiteX99" fmla="*/ 1219612 w 2401356"/>
                <a:gd name="connsiteY99" fmla="*/ 176407 h 169326"/>
                <a:gd name="connsiteX100" fmla="*/ 1155576 w 2401356"/>
                <a:gd name="connsiteY100" fmla="*/ 151624 h 169326"/>
                <a:gd name="connsiteX101" fmla="*/ 1130638 w 2401356"/>
                <a:gd name="connsiteY101" fmla="*/ 88050 h 169326"/>
                <a:gd name="connsiteX102" fmla="*/ 1142030 w 2401356"/>
                <a:gd name="connsiteY102" fmla="*/ 43409 h 169326"/>
                <a:gd name="connsiteX103" fmla="*/ 1174509 w 2401356"/>
                <a:gd name="connsiteY103" fmla="*/ 12007 h 169326"/>
                <a:gd name="connsiteX104" fmla="*/ 1220074 w 2401356"/>
                <a:gd name="connsiteY104" fmla="*/ 154 h 169326"/>
                <a:gd name="connsiteX105" fmla="*/ 1260096 w 2401356"/>
                <a:gd name="connsiteY105" fmla="*/ 8928 h 169326"/>
                <a:gd name="connsiteX106" fmla="*/ 1293192 w 2401356"/>
                <a:gd name="connsiteY106" fmla="*/ 33865 h 169326"/>
                <a:gd name="connsiteX107" fmla="*/ 1402792 w 2401356"/>
                <a:gd name="connsiteY107" fmla="*/ 4310 h 169326"/>
                <a:gd name="connsiteX108" fmla="*/ 1433887 w 2401356"/>
                <a:gd name="connsiteY108" fmla="*/ 4310 h 169326"/>
                <a:gd name="connsiteX109" fmla="*/ 1472832 w 2401356"/>
                <a:gd name="connsiteY109" fmla="*/ 121453 h 169326"/>
                <a:gd name="connsiteX110" fmla="*/ 1512085 w 2401356"/>
                <a:gd name="connsiteY110" fmla="*/ 4310 h 169326"/>
                <a:gd name="connsiteX111" fmla="*/ 1543179 w 2401356"/>
                <a:gd name="connsiteY111" fmla="*/ 4310 h 169326"/>
                <a:gd name="connsiteX112" fmla="*/ 1571349 w 2401356"/>
                <a:gd name="connsiteY112" fmla="*/ 172097 h 169326"/>
                <a:gd name="connsiteX113" fmla="*/ 1540408 w 2401356"/>
                <a:gd name="connsiteY113" fmla="*/ 172097 h 169326"/>
                <a:gd name="connsiteX114" fmla="*/ 1522398 w 2401356"/>
                <a:gd name="connsiteY114" fmla="*/ 66037 h 169326"/>
                <a:gd name="connsiteX115" fmla="*/ 1486686 w 2401356"/>
                <a:gd name="connsiteY115" fmla="*/ 172097 h 169326"/>
                <a:gd name="connsiteX116" fmla="*/ 1458516 w 2401356"/>
                <a:gd name="connsiteY116" fmla="*/ 172097 h 169326"/>
                <a:gd name="connsiteX117" fmla="*/ 1423111 w 2401356"/>
                <a:gd name="connsiteY117" fmla="*/ 66037 h 169326"/>
                <a:gd name="connsiteX118" fmla="*/ 1404639 w 2401356"/>
                <a:gd name="connsiteY118" fmla="*/ 172097 h 169326"/>
                <a:gd name="connsiteX119" fmla="*/ 1373545 w 2401356"/>
                <a:gd name="connsiteY119" fmla="*/ 172097 h 169326"/>
                <a:gd name="connsiteX120" fmla="*/ 1402638 w 2401356"/>
                <a:gd name="connsiteY120" fmla="*/ 4310 h 169326"/>
                <a:gd name="connsiteX121" fmla="*/ 1676023 w 2401356"/>
                <a:gd name="connsiteY121" fmla="*/ 154 h 169326"/>
                <a:gd name="connsiteX122" fmla="*/ 1737289 w 2401356"/>
                <a:gd name="connsiteY122" fmla="*/ 26015 h 169326"/>
                <a:gd name="connsiteX123" fmla="*/ 1762996 w 2401356"/>
                <a:gd name="connsiteY123" fmla="*/ 88819 h 169326"/>
                <a:gd name="connsiteX124" fmla="*/ 1737751 w 2401356"/>
                <a:gd name="connsiteY124" fmla="*/ 151008 h 169326"/>
                <a:gd name="connsiteX125" fmla="*/ 1676331 w 2401356"/>
                <a:gd name="connsiteY125" fmla="*/ 176407 h 169326"/>
                <a:gd name="connsiteX126" fmla="*/ 1613527 w 2401356"/>
                <a:gd name="connsiteY126" fmla="*/ 150239 h 169326"/>
                <a:gd name="connsiteX127" fmla="*/ 1588589 w 2401356"/>
                <a:gd name="connsiteY127" fmla="*/ 88204 h 169326"/>
                <a:gd name="connsiteX128" fmla="*/ 1600288 w 2401356"/>
                <a:gd name="connsiteY128" fmla="*/ 43871 h 169326"/>
                <a:gd name="connsiteX129" fmla="*/ 1632306 w 2401356"/>
                <a:gd name="connsiteY129" fmla="*/ 11853 h 169326"/>
                <a:gd name="connsiteX130" fmla="*/ 1676177 w 2401356"/>
                <a:gd name="connsiteY130" fmla="*/ 0 h 169326"/>
                <a:gd name="connsiteX131" fmla="*/ 1675716 w 2401356"/>
                <a:gd name="connsiteY131" fmla="*/ 31402 h 169326"/>
                <a:gd name="connsiteX132" fmla="*/ 1636463 w 2401356"/>
                <a:gd name="connsiteY132" fmla="*/ 47565 h 169326"/>
                <a:gd name="connsiteX133" fmla="*/ 1620607 w 2401356"/>
                <a:gd name="connsiteY133" fmla="*/ 88819 h 169326"/>
                <a:gd name="connsiteX134" fmla="*/ 1640619 w 2401356"/>
                <a:gd name="connsiteY134" fmla="*/ 132844 h 169326"/>
                <a:gd name="connsiteX135" fmla="*/ 1676331 w 2401356"/>
                <a:gd name="connsiteY135" fmla="*/ 145467 h 169326"/>
                <a:gd name="connsiteX136" fmla="*/ 1715122 w 2401356"/>
                <a:gd name="connsiteY136" fmla="*/ 128996 h 169326"/>
                <a:gd name="connsiteX137" fmla="*/ 1731132 w 2401356"/>
                <a:gd name="connsiteY137" fmla="*/ 88512 h 169326"/>
                <a:gd name="connsiteX138" fmla="*/ 1714969 w 2401356"/>
                <a:gd name="connsiteY138" fmla="*/ 47873 h 169326"/>
                <a:gd name="connsiteX139" fmla="*/ 1675716 w 2401356"/>
                <a:gd name="connsiteY139" fmla="*/ 31248 h 169326"/>
                <a:gd name="connsiteX140" fmla="*/ 1947407 w 2401356"/>
                <a:gd name="connsiteY140" fmla="*/ 33865 h 169326"/>
                <a:gd name="connsiteX141" fmla="*/ 1925087 w 2401356"/>
                <a:gd name="connsiteY141" fmla="*/ 55108 h 169326"/>
                <a:gd name="connsiteX142" fmla="*/ 1873827 w 2401356"/>
                <a:gd name="connsiteY142" fmla="*/ 30941 h 169326"/>
                <a:gd name="connsiteX143" fmla="*/ 1833343 w 2401356"/>
                <a:gd name="connsiteY143" fmla="*/ 47411 h 169326"/>
                <a:gd name="connsiteX144" fmla="*/ 1816872 w 2401356"/>
                <a:gd name="connsiteY144" fmla="*/ 87896 h 169326"/>
                <a:gd name="connsiteX145" fmla="*/ 1824107 w 2401356"/>
                <a:gd name="connsiteY145" fmla="*/ 117759 h 169326"/>
                <a:gd name="connsiteX146" fmla="*/ 1844734 w 2401356"/>
                <a:gd name="connsiteY146" fmla="*/ 138232 h 169326"/>
                <a:gd name="connsiteX147" fmla="*/ 1874443 w 2401356"/>
                <a:gd name="connsiteY147" fmla="*/ 145621 h 169326"/>
                <a:gd name="connsiteX148" fmla="*/ 1899842 w 2401356"/>
                <a:gd name="connsiteY148" fmla="*/ 140387 h 169326"/>
                <a:gd name="connsiteX149" fmla="*/ 1925087 w 2401356"/>
                <a:gd name="connsiteY149" fmla="*/ 121453 h 169326"/>
                <a:gd name="connsiteX150" fmla="*/ 1946792 w 2401356"/>
                <a:gd name="connsiteY150" fmla="*/ 144081 h 169326"/>
                <a:gd name="connsiteX151" fmla="*/ 1911695 w 2401356"/>
                <a:gd name="connsiteY151" fmla="*/ 169326 h 169326"/>
                <a:gd name="connsiteX152" fmla="*/ 1873981 w 2401356"/>
                <a:gd name="connsiteY152" fmla="*/ 176407 h 169326"/>
                <a:gd name="connsiteX153" fmla="*/ 1809945 w 2401356"/>
                <a:gd name="connsiteY153" fmla="*/ 151624 h 169326"/>
                <a:gd name="connsiteX154" fmla="*/ 1785008 w 2401356"/>
                <a:gd name="connsiteY154" fmla="*/ 88050 h 169326"/>
                <a:gd name="connsiteX155" fmla="*/ 1796399 w 2401356"/>
                <a:gd name="connsiteY155" fmla="*/ 43409 h 169326"/>
                <a:gd name="connsiteX156" fmla="*/ 1828879 w 2401356"/>
                <a:gd name="connsiteY156" fmla="*/ 12007 h 169326"/>
                <a:gd name="connsiteX157" fmla="*/ 1874443 w 2401356"/>
                <a:gd name="connsiteY157" fmla="*/ 154 h 169326"/>
                <a:gd name="connsiteX158" fmla="*/ 1914466 w 2401356"/>
                <a:gd name="connsiteY158" fmla="*/ 8928 h 169326"/>
                <a:gd name="connsiteX159" fmla="*/ 1947561 w 2401356"/>
                <a:gd name="connsiteY159" fmla="*/ 33865 h 169326"/>
                <a:gd name="connsiteX160" fmla="*/ 1975577 w 2401356"/>
                <a:gd name="connsiteY160" fmla="*/ 4310 h 169326"/>
                <a:gd name="connsiteX161" fmla="*/ 2007903 w 2401356"/>
                <a:gd name="connsiteY161" fmla="*/ 4310 h 169326"/>
                <a:gd name="connsiteX162" fmla="*/ 2007903 w 2401356"/>
                <a:gd name="connsiteY162" fmla="*/ 62189 h 169326"/>
                <a:gd name="connsiteX163" fmla="*/ 2053467 w 2401356"/>
                <a:gd name="connsiteY163" fmla="*/ 4310 h 169326"/>
                <a:gd name="connsiteX164" fmla="*/ 2091797 w 2401356"/>
                <a:gd name="connsiteY164" fmla="*/ 4310 h 169326"/>
                <a:gd name="connsiteX165" fmla="*/ 2033148 w 2401356"/>
                <a:gd name="connsiteY165" fmla="*/ 79276 h 169326"/>
                <a:gd name="connsiteX166" fmla="*/ 2097492 w 2401356"/>
                <a:gd name="connsiteY166" fmla="*/ 172251 h 169326"/>
                <a:gd name="connsiteX167" fmla="*/ 2059625 w 2401356"/>
                <a:gd name="connsiteY167" fmla="*/ 172251 h 169326"/>
                <a:gd name="connsiteX168" fmla="*/ 2007903 w 2401356"/>
                <a:gd name="connsiteY168" fmla="*/ 97594 h 169326"/>
                <a:gd name="connsiteX169" fmla="*/ 2007903 w 2401356"/>
                <a:gd name="connsiteY169" fmla="*/ 172251 h 169326"/>
                <a:gd name="connsiteX170" fmla="*/ 1975577 w 2401356"/>
                <a:gd name="connsiteY170" fmla="*/ 172251 h 169326"/>
                <a:gd name="connsiteX171" fmla="*/ 1975577 w 2401356"/>
                <a:gd name="connsiteY171" fmla="*/ 4464 h 169326"/>
                <a:gd name="connsiteX172" fmla="*/ 2120274 w 2401356"/>
                <a:gd name="connsiteY172" fmla="*/ 172097 h 169326"/>
                <a:gd name="connsiteX173" fmla="*/ 2120274 w 2401356"/>
                <a:gd name="connsiteY173" fmla="*/ 4310 h 169326"/>
                <a:gd name="connsiteX174" fmla="*/ 2146597 w 2401356"/>
                <a:gd name="connsiteY174" fmla="*/ 4310 h 169326"/>
                <a:gd name="connsiteX175" fmla="*/ 2180154 w 2401356"/>
                <a:gd name="connsiteY175" fmla="*/ 7235 h 169326"/>
                <a:gd name="connsiteX176" fmla="*/ 2204168 w 2401356"/>
                <a:gd name="connsiteY176" fmla="*/ 22012 h 169326"/>
                <a:gd name="connsiteX177" fmla="*/ 2213096 w 2401356"/>
                <a:gd name="connsiteY177" fmla="*/ 47565 h 169326"/>
                <a:gd name="connsiteX178" fmla="*/ 2209094 w 2401356"/>
                <a:gd name="connsiteY178" fmla="*/ 64960 h 169326"/>
                <a:gd name="connsiteX179" fmla="*/ 2195855 w 2401356"/>
                <a:gd name="connsiteY179" fmla="*/ 79583 h 169326"/>
                <a:gd name="connsiteX180" fmla="*/ 2218176 w 2401356"/>
                <a:gd name="connsiteY180" fmla="*/ 97594 h 169326"/>
                <a:gd name="connsiteX181" fmla="*/ 2225257 w 2401356"/>
                <a:gd name="connsiteY181" fmla="*/ 123147 h 169326"/>
                <a:gd name="connsiteX182" fmla="*/ 2217868 w 2401356"/>
                <a:gd name="connsiteY182" fmla="*/ 149007 h 169326"/>
                <a:gd name="connsiteX183" fmla="*/ 2199088 w 2401356"/>
                <a:gd name="connsiteY183" fmla="*/ 166402 h 169326"/>
                <a:gd name="connsiteX184" fmla="*/ 2167224 w 2401356"/>
                <a:gd name="connsiteY184" fmla="*/ 172097 h 169326"/>
                <a:gd name="connsiteX185" fmla="*/ 2120120 w 2401356"/>
                <a:gd name="connsiteY185" fmla="*/ 172097 h 169326"/>
                <a:gd name="connsiteX186" fmla="*/ 2152293 w 2401356"/>
                <a:gd name="connsiteY186" fmla="*/ 34635 h 169326"/>
                <a:gd name="connsiteX187" fmla="*/ 2152293 w 2401356"/>
                <a:gd name="connsiteY187" fmla="*/ 70040 h 169326"/>
                <a:gd name="connsiteX188" fmla="*/ 2159219 w 2401356"/>
                <a:gd name="connsiteY188" fmla="*/ 70040 h 169326"/>
                <a:gd name="connsiteX189" fmla="*/ 2176614 w 2401356"/>
                <a:gd name="connsiteY189" fmla="*/ 65114 h 169326"/>
                <a:gd name="connsiteX190" fmla="*/ 2182309 w 2401356"/>
                <a:gd name="connsiteY190" fmla="*/ 51722 h 169326"/>
                <a:gd name="connsiteX191" fmla="*/ 2176922 w 2401356"/>
                <a:gd name="connsiteY191" fmla="*/ 39253 h 169326"/>
                <a:gd name="connsiteX192" fmla="*/ 2160605 w 2401356"/>
                <a:gd name="connsiteY192" fmla="*/ 34635 h 169326"/>
                <a:gd name="connsiteX193" fmla="*/ 2152293 w 2401356"/>
                <a:gd name="connsiteY193" fmla="*/ 34635 h 169326"/>
                <a:gd name="connsiteX194" fmla="*/ 2152293 w 2401356"/>
                <a:gd name="connsiteY194" fmla="*/ 98517 h 169326"/>
                <a:gd name="connsiteX195" fmla="*/ 2152293 w 2401356"/>
                <a:gd name="connsiteY195" fmla="*/ 141465 h 169326"/>
                <a:gd name="connsiteX196" fmla="*/ 2160297 w 2401356"/>
                <a:gd name="connsiteY196" fmla="*/ 141465 h 169326"/>
                <a:gd name="connsiteX197" fmla="*/ 2187081 w 2401356"/>
                <a:gd name="connsiteY197" fmla="*/ 136385 h 169326"/>
                <a:gd name="connsiteX198" fmla="*/ 2194008 w 2401356"/>
                <a:gd name="connsiteY198" fmla="*/ 121761 h 169326"/>
                <a:gd name="connsiteX199" fmla="*/ 2185850 w 2401356"/>
                <a:gd name="connsiteY199" fmla="*/ 104675 h 169326"/>
                <a:gd name="connsiteX200" fmla="*/ 2158912 w 2401356"/>
                <a:gd name="connsiteY200" fmla="*/ 98363 h 169326"/>
                <a:gd name="connsiteX201" fmla="*/ 2152293 w 2401356"/>
                <a:gd name="connsiteY201" fmla="*/ 98363 h 169326"/>
                <a:gd name="connsiteX202" fmla="*/ 2255735 w 2401356"/>
                <a:gd name="connsiteY202" fmla="*/ 171943 h 169326"/>
                <a:gd name="connsiteX203" fmla="*/ 2255735 w 2401356"/>
                <a:gd name="connsiteY203" fmla="*/ 4156 h 169326"/>
                <a:gd name="connsiteX204" fmla="*/ 2287753 w 2401356"/>
                <a:gd name="connsiteY204" fmla="*/ 4156 h 169326"/>
                <a:gd name="connsiteX205" fmla="*/ 2287753 w 2401356"/>
                <a:gd name="connsiteY205" fmla="*/ 67423 h 169326"/>
                <a:gd name="connsiteX206" fmla="*/ 2294681 w 2401356"/>
                <a:gd name="connsiteY206" fmla="*/ 67423 h 169326"/>
                <a:gd name="connsiteX207" fmla="*/ 2327930 w 2401356"/>
                <a:gd name="connsiteY207" fmla="*/ 72041 h 169326"/>
                <a:gd name="connsiteX208" fmla="*/ 2350866 w 2401356"/>
                <a:gd name="connsiteY208" fmla="*/ 89589 h 169326"/>
                <a:gd name="connsiteX209" fmla="*/ 2360564 w 2401356"/>
                <a:gd name="connsiteY209" fmla="*/ 120837 h 169326"/>
                <a:gd name="connsiteX210" fmla="*/ 2352251 w 2401356"/>
                <a:gd name="connsiteY210" fmla="*/ 150085 h 169326"/>
                <a:gd name="connsiteX211" fmla="*/ 2332856 w 2401356"/>
                <a:gd name="connsiteY211" fmla="*/ 167017 h 169326"/>
                <a:gd name="connsiteX212" fmla="*/ 2302685 w 2401356"/>
                <a:gd name="connsiteY212" fmla="*/ 171943 h 169326"/>
                <a:gd name="connsiteX213" fmla="*/ 2255735 w 2401356"/>
                <a:gd name="connsiteY213" fmla="*/ 171943 h 169326"/>
                <a:gd name="connsiteX214" fmla="*/ 2287753 w 2401356"/>
                <a:gd name="connsiteY214" fmla="*/ 95900 h 169326"/>
                <a:gd name="connsiteX215" fmla="*/ 2287753 w 2401356"/>
                <a:gd name="connsiteY215" fmla="*/ 141465 h 169326"/>
                <a:gd name="connsiteX216" fmla="*/ 2295758 w 2401356"/>
                <a:gd name="connsiteY216" fmla="*/ 141465 h 169326"/>
                <a:gd name="connsiteX217" fmla="*/ 2322235 w 2401356"/>
                <a:gd name="connsiteY217" fmla="*/ 136539 h 169326"/>
                <a:gd name="connsiteX218" fmla="*/ 2329008 w 2401356"/>
                <a:gd name="connsiteY218" fmla="*/ 119760 h 169326"/>
                <a:gd name="connsiteX219" fmla="*/ 2294373 w 2401356"/>
                <a:gd name="connsiteY219" fmla="*/ 95900 h 169326"/>
                <a:gd name="connsiteX220" fmla="*/ 2287753 w 2401356"/>
                <a:gd name="connsiteY220" fmla="*/ 95900 h 169326"/>
                <a:gd name="connsiteX221" fmla="*/ 2383808 w 2401356"/>
                <a:gd name="connsiteY221" fmla="*/ 4002 h 169326"/>
                <a:gd name="connsiteX222" fmla="*/ 2415518 w 2401356"/>
                <a:gd name="connsiteY222" fmla="*/ 4002 h 169326"/>
                <a:gd name="connsiteX223" fmla="*/ 2415518 w 2401356"/>
                <a:gd name="connsiteY223" fmla="*/ 171789 h 169326"/>
                <a:gd name="connsiteX224" fmla="*/ 2383808 w 2401356"/>
                <a:gd name="connsiteY224" fmla="*/ 171789 h 169326"/>
                <a:gd name="connsiteX225" fmla="*/ 2383808 w 2401356"/>
                <a:gd name="connsiteY225" fmla="*/ 4002 h 169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2401356" h="169326">
                  <a:moveTo>
                    <a:pt x="0" y="4310"/>
                  </a:moveTo>
                  <a:lnTo>
                    <a:pt x="32326" y="4310"/>
                  </a:lnTo>
                  <a:lnTo>
                    <a:pt x="32326" y="62189"/>
                  </a:lnTo>
                  <a:lnTo>
                    <a:pt x="77890" y="4310"/>
                  </a:lnTo>
                  <a:lnTo>
                    <a:pt x="116220" y="4310"/>
                  </a:lnTo>
                  <a:lnTo>
                    <a:pt x="57571" y="79276"/>
                  </a:lnTo>
                  <a:lnTo>
                    <a:pt x="121915" y="172251"/>
                  </a:lnTo>
                  <a:lnTo>
                    <a:pt x="84047" y="172251"/>
                  </a:lnTo>
                  <a:lnTo>
                    <a:pt x="32326" y="97594"/>
                  </a:lnTo>
                  <a:lnTo>
                    <a:pt x="32326" y="172251"/>
                  </a:lnTo>
                  <a:lnTo>
                    <a:pt x="0" y="172251"/>
                  </a:lnTo>
                  <a:lnTo>
                    <a:pt x="0" y="4464"/>
                  </a:lnTo>
                  <a:close/>
                  <a:moveTo>
                    <a:pt x="223973" y="154"/>
                  </a:moveTo>
                  <a:cubicBezTo>
                    <a:pt x="247678" y="154"/>
                    <a:pt x="268151" y="8774"/>
                    <a:pt x="285238" y="26015"/>
                  </a:cubicBezTo>
                  <a:cubicBezTo>
                    <a:pt x="302325" y="43255"/>
                    <a:pt x="310945" y="64190"/>
                    <a:pt x="310945" y="88819"/>
                  </a:cubicBezTo>
                  <a:cubicBezTo>
                    <a:pt x="310945" y="113449"/>
                    <a:pt x="302479" y="134076"/>
                    <a:pt x="285700" y="151008"/>
                  </a:cubicBezTo>
                  <a:cubicBezTo>
                    <a:pt x="268767" y="167941"/>
                    <a:pt x="248448" y="176407"/>
                    <a:pt x="224280" y="176407"/>
                  </a:cubicBezTo>
                  <a:cubicBezTo>
                    <a:pt x="200113" y="176407"/>
                    <a:pt x="178101" y="167633"/>
                    <a:pt x="161476" y="150239"/>
                  </a:cubicBezTo>
                  <a:cubicBezTo>
                    <a:pt x="144851" y="132844"/>
                    <a:pt x="136539" y="112063"/>
                    <a:pt x="136539" y="88204"/>
                  </a:cubicBezTo>
                  <a:cubicBezTo>
                    <a:pt x="136539" y="72195"/>
                    <a:pt x="140387" y="57417"/>
                    <a:pt x="148238" y="43871"/>
                  </a:cubicBezTo>
                  <a:cubicBezTo>
                    <a:pt x="155934" y="30479"/>
                    <a:pt x="166710" y="19703"/>
                    <a:pt x="180256" y="11853"/>
                  </a:cubicBezTo>
                  <a:cubicBezTo>
                    <a:pt x="193802" y="4002"/>
                    <a:pt x="208425" y="0"/>
                    <a:pt x="224127" y="0"/>
                  </a:cubicBezTo>
                  <a:close/>
                  <a:moveTo>
                    <a:pt x="223665" y="31402"/>
                  </a:moveTo>
                  <a:cubicBezTo>
                    <a:pt x="208117" y="31402"/>
                    <a:pt x="195033" y="36790"/>
                    <a:pt x="184412" y="47565"/>
                  </a:cubicBezTo>
                  <a:cubicBezTo>
                    <a:pt x="173790" y="58341"/>
                    <a:pt x="168557" y="72041"/>
                    <a:pt x="168557" y="88819"/>
                  </a:cubicBezTo>
                  <a:cubicBezTo>
                    <a:pt x="168557" y="107445"/>
                    <a:pt x="175176" y="122069"/>
                    <a:pt x="188568" y="132844"/>
                  </a:cubicBezTo>
                  <a:cubicBezTo>
                    <a:pt x="198882" y="141311"/>
                    <a:pt x="210734" y="145467"/>
                    <a:pt x="224280" y="145467"/>
                  </a:cubicBezTo>
                  <a:cubicBezTo>
                    <a:pt x="239366" y="145467"/>
                    <a:pt x="252296" y="139925"/>
                    <a:pt x="263072" y="128996"/>
                  </a:cubicBezTo>
                  <a:cubicBezTo>
                    <a:pt x="273847" y="118067"/>
                    <a:pt x="279081" y="104521"/>
                    <a:pt x="279081" y="88512"/>
                  </a:cubicBezTo>
                  <a:cubicBezTo>
                    <a:pt x="279081" y="72503"/>
                    <a:pt x="273693" y="58956"/>
                    <a:pt x="262918" y="47873"/>
                  </a:cubicBezTo>
                  <a:cubicBezTo>
                    <a:pt x="252142" y="36790"/>
                    <a:pt x="239058" y="31248"/>
                    <a:pt x="223665" y="31248"/>
                  </a:cubicBezTo>
                  <a:close/>
                  <a:moveTo>
                    <a:pt x="357279" y="4310"/>
                  </a:moveTo>
                  <a:lnTo>
                    <a:pt x="388373" y="4310"/>
                  </a:lnTo>
                  <a:lnTo>
                    <a:pt x="427318" y="121453"/>
                  </a:lnTo>
                  <a:lnTo>
                    <a:pt x="466571" y="4310"/>
                  </a:lnTo>
                  <a:lnTo>
                    <a:pt x="497666" y="4310"/>
                  </a:lnTo>
                  <a:lnTo>
                    <a:pt x="525835" y="172097"/>
                  </a:lnTo>
                  <a:lnTo>
                    <a:pt x="494895" y="172097"/>
                  </a:lnTo>
                  <a:lnTo>
                    <a:pt x="476885" y="66037"/>
                  </a:lnTo>
                  <a:lnTo>
                    <a:pt x="441172" y="172097"/>
                  </a:lnTo>
                  <a:lnTo>
                    <a:pt x="413002" y="172097"/>
                  </a:lnTo>
                  <a:lnTo>
                    <a:pt x="377598" y="66037"/>
                  </a:lnTo>
                  <a:lnTo>
                    <a:pt x="359126" y="172097"/>
                  </a:lnTo>
                  <a:lnTo>
                    <a:pt x="328031" y="172097"/>
                  </a:lnTo>
                  <a:lnTo>
                    <a:pt x="357125" y="4310"/>
                  </a:lnTo>
                  <a:close/>
                  <a:moveTo>
                    <a:pt x="551234" y="4310"/>
                  </a:moveTo>
                  <a:lnTo>
                    <a:pt x="671918" y="4310"/>
                  </a:lnTo>
                  <a:lnTo>
                    <a:pt x="671918" y="172097"/>
                  </a:lnTo>
                  <a:lnTo>
                    <a:pt x="639592" y="172097"/>
                  </a:lnTo>
                  <a:lnTo>
                    <a:pt x="639592" y="34173"/>
                  </a:lnTo>
                  <a:lnTo>
                    <a:pt x="583560" y="34173"/>
                  </a:lnTo>
                  <a:lnTo>
                    <a:pt x="583560" y="172097"/>
                  </a:lnTo>
                  <a:lnTo>
                    <a:pt x="551080" y="172097"/>
                  </a:lnTo>
                  <a:lnTo>
                    <a:pt x="551080" y="4310"/>
                  </a:lnTo>
                  <a:close/>
                  <a:moveTo>
                    <a:pt x="818924" y="172097"/>
                  </a:moveTo>
                  <a:lnTo>
                    <a:pt x="772436" y="48643"/>
                  </a:lnTo>
                  <a:lnTo>
                    <a:pt x="725179" y="172097"/>
                  </a:lnTo>
                  <a:lnTo>
                    <a:pt x="691314" y="172097"/>
                  </a:lnTo>
                  <a:lnTo>
                    <a:pt x="756119" y="4310"/>
                  </a:lnTo>
                  <a:lnTo>
                    <a:pt x="788599" y="4310"/>
                  </a:lnTo>
                  <a:lnTo>
                    <a:pt x="853097" y="172097"/>
                  </a:lnTo>
                  <a:lnTo>
                    <a:pt x="818924" y="172097"/>
                  </a:lnTo>
                  <a:close/>
                  <a:moveTo>
                    <a:pt x="872493" y="4310"/>
                  </a:moveTo>
                  <a:lnTo>
                    <a:pt x="964083" y="4310"/>
                  </a:lnTo>
                  <a:lnTo>
                    <a:pt x="964083" y="35559"/>
                  </a:lnTo>
                  <a:lnTo>
                    <a:pt x="904203" y="35559"/>
                  </a:lnTo>
                  <a:lnTo>
                    <a:pt x="904203" y="65883"/>
                  </a:lnTo>
                  <a:lnTo>
                    <a:pt x="964083" y="65883"/>
                  </a:lnTo>
                  <a:lnTo>
                    <a:pt x="964083" y="96516"/>
                  </a:lnTo>
                  <a:lnTo>
                    <a:pt x="904203" y="96516"/>
                  </a:lnTo>
                  <a:lnTo>
                    <a:pt x="904203" y="140695"/>
                  </a:lnTo>
                  <a:lnTo>
                    <a:pt x="964083" y="140695"/>
                  </a:lnTo>
                  <a:lnTo>
                    <a:pt x="964083" y="172097"/>
                  </a:lnTo>
                  <a:lnTo>
                    <a:pt x="872493" y="172097"/>
                  </a:lnTo>
                  <a:lnTo>
                    <a:pt x="872493" y="4310"/>
                  </a:lnTo>
                  <a:close/>
                  <a:moveTo>
                    <a:pt x="994100" y="4310"/>
                  </a:moveTo>
                  <a:lnTo>
                    <a:pt x="1026426" y="4310"/>
                  </a:lnTo>
                  <a:lnTo>
                    <a:pt x="1026426" y="62189"/>
                  </a:lnTo>
                  <a:lnTo>
                    <a:pt x="1071990" y="4310"/>
                  </a:lnTo>
                  <a:lnTo>
                    <a:pt x="1110319" y="4310"/>
                  </a:lnTo>
                  <a:lnTo>
                    <a:pt x="1051671" y="79276"/>
                  </a:lnTo>
                  <a:lnTo>
                    <a:pt x="1116015" y="172251"/>
                  </a:lnTo>
                  <a:lnTo>
                    <a:pt x="1078147" y="172251"/>
                  </a:lnTo>
                  <a:lnTo>
                    <a:pt x="1026426" y="97594"/>
                  </a:lnTo>
                  <a:lnTo>
                    <a:pt x="1026426" y="172251"/>
                  </a:lnTo>
                  <a:lnTo>
                    <a:pt x="994100" y="172251"/>
                  </a:lnTo>
                  <a:lnTo>
                    <a:pt x="994100" y="4464"/>
                  </a:lnTo>
                  <a:close/>
                  <a:moveTo>
                    <a:pt x="1293038" y="33865"/>
                  </a:moveTo>
                  <a:lnTo>
                    <a:pt x="1270718" y="55108"/>
                  </a:lnTo>
                  <a:cubicBezTo>
                    <a:pt x="1255478" y="39099"/>
                    <a:pt x="1238392" y="30941"/>
                    <a:pt x="1219458" y="30941"/>
                  </a:cubicBezTo>
                  <a:cubicBezTo>
                    <a:pt x="1203449" y="30941"/>
                    <a:pt x="1189903" y="36482"/>
                    <a:pt x="1178973" y="47411"/>
                  </a:cubicBezTo>
                  <a:cubicBezTo>
                    <a:pt x="1168044" y="58341"/>
                    <a:pt x="1162503" y="71887"/>
                    <a:pt x="1162503" y="87896"/>
                  </a:cubicBezTo>
                  <a:cubicBezTo>
                    <a:pt x="1162503" y="99133"/>
                    <a:pt x="1164965" y="108985"/>
                    <a:pt x="1169738" y="117759"/>
                  </a:cubicBezTo>
                  <a:cubicBezTo>
                    <a:pt x="1174663" y="126379"/>
                    <a:pt x="1181436" y="133306"/>
                    <a:pt x="1190365" y="138232"/>
                  </a:cubicBezTo>
                  <a:cubicBezTo>
                    <a:pt x="1199293" y="143158"/>
                    <a:pt x="1209144" y="145621"/>
                    <a:pt x="1220074" y="145621"/>
                  </a:cubicBezTo>
                  <a:cubicBezTo>
                    <a:pt x="1229310" y="145621"/>
                    <a:pt x="1237776" y="143927"/>
                    <a:pt x="1245473" y="140387"/>
                  </a:cubicBezTo>
                  <a:cubicBezTo>
                    <a:pt x="1253169" y="136847"/>
                    <a:pt x="1261636" y="130689"/>
                    <a:pt x="1270718" y="121453"/>
                  </a:cubicBezTo>
                  <a:lnTo>
                    <a:pt x="1292422" y="144081"/>
                  </a:lnTo>
                  <a:cubicBezTo>
                    <a:pt x="1279954" y="156242"/>
                    <a:pt x="1268255" y="164555"/>
                    <a:pt x="1257325" y="169326"/>
                  </a:cubicBezTo>
                  <a:cubicBezTo>
                    <a:pt x="1246242" y="173944"/>
                    <a:pt x="1233774" y="176407"/>
                    <a:pt x="1219612" y="176407"/>
                  </a:cubicBezTo>
                  <a:cubicBezTo>
                    <a:pt x="1193443" y="176407"/>
                    <a:pt x="1172200" y="168095"/>
                    <a:pt x="1155576" y="151624"/>
                  </a:cubicBezTo>
                  <a:cubicBezTo>
                    <a:pt x="1138951" y="135153"/>
                    <a:pt x="1130638" y="113910"/>
                    <a:pt x="1130638" y="88050"/>
                  </a:cubicBezTo>
                  <a:cubicBezTo>
                    <a:pt x="1130638" y="71271"/>
                    <a:pt x="1134487" y="56493"/>
                    <a:pt x="1142030" y="43409"/>
                  </a:cubicBezTo>
                  <a:cubicBezTo>
                    <a:pt x="1149572" y="30325"/>
                    <a:pt x="1160502" y="20011"/>
                    <a:pt x="1174509" y="12007"/>
                  </a:cubicBezTo>
                  <a:cubicBezTo>
                    <a:pt x="1188671" y="4156"/>
                    <a:pt x="1203757" y="154"/>
                    <a:pt x="1220074" y="154"/>
                  </a:cubicBezTo>
                  <a:cubicBezTo>
                    <a:pt x="1233928" y="154"/>
                    <a:pt x="1247320" y="3079"/>
                    <a:pt x="1260096" y="8928"/>
                  </a:cubicBezTo>
                  <a:cubicBezTo>
                    <a:pt x="1272873" y="14778"/>
                    <a:pt x="1283956" y="23090"/>
                    <a:pt x="1293192" y="33865"/>
                  </a:cubicBezTo>
                  <a:close/>
                  <a:moveTo>
                    <a:pt x="1402792" y="4310"/>
                  </a:moveTo>
                  <a:lnTo>
                    <a:pt x="1433887" y="4310"/>
                  </a:lnTo>
                  <a:lnTo>
                    <a:pt x="1472832" y="121453"/>
                  </a:lnTo>
                  <a:lnTo>
                    <a:pt x="1512085" y="4310"/>
                  </a:lnTo>
                  <a:lnTo>
                    <a:pt x="1543179" y="4310"/>
                  </a:lnTo>
                  <a:lnTo>
                    <a:pt x="1571349" y="172097"/>
                  </a:lnTo>
                  <a:lnTo>
                    <a:pt x="1540408" y="172097"/>
                  </a:lnTo>
                  <a:lnTo>
                    <a:pt x="1522398" y="66037"/>
                  </a:lnTo>
                  <a:lnTo>
                    <a:pt x="1486686" y="172097"/>
                  </a:lnTo>
                  <a:lnTo>
                    <a:pt x="1458516" y="172097"/>
                  </a:lnTo>
                  <a:lnTo>
                    <a:pt x="1423111" y="66037"/>
                  </a:lnTo>
                  <a:lnTo>
                    <a:pt x="1404639" y="172097"/>
                  </a:lnTo>
                  <a:lnTo>
                    <a:pt x="1373545" y="172097"/>
                  </a:lnTo>
                  <a:lnTo>
                    <a:pt x="1402638" y="4310"/>
                  </a:lnTo>
                  <a:close/>
                  <a:moveTo>
                    <a:pt x="1676023" y="154"/>
                  </a:moveTo>
                  <a:cubicBezTo>
                    <a:pt x="1699729" y="154"/>
                    <a:pt x="1720202" y="8774"/>
                    <a:pt x="1737289" y="26015"/>
                  </a:cubicBezTo>
                  <a:cubicBezTo>
                    <a:pt x="1754375" y="43255"/>
                    <a:pt x="1762996" y="64190"/>
                    <a:pt x="1762996" y="88819"/>
                  </a:cubicBezTo>
                  <a:cubicBezTo>
                    <a:pt x="1762996" y="113449"/>
                    <a:pt x="1754529" y="134076"/>
                    <a:pt x="1737751" y="151008"/>
                  </a:cubicBezTo>
                  <a:cubicBezTo>
                    <a:pt x="1720818" y="167941"/>
                    <a:pt x="1700499" y="176407"/>
                    <a:pt x="1676331" y="176407"/>
                  </a:cubicBezTo>
                  <a:cubicBezTo>
                    <a:pt x="1652164" y="176407"/>
                    <a:pt x="1630151" y="167633"/>
                    <a:pt x="1613527" y="150239"/>
                  </a:cubicBezTo>
                  <a:cubicBezTo>
                    <a:pt x="1596902" y="132844"/>
                    <a:pt x="1588589" y="112063"/>
                    <a:pt x="1588589" y="88204"/>
                  </a:cubicBezTo>
                  <a:cubicBezTo>
                    <a:pt x="1588589" y="72195"/>
                    <a:pt x="1592438" y="57417"/>
                    <a:pt x="1600288" y="43871"/>
                  </a:cubicBezTo>
                  <a:cubicBezTo>
                    <a:pt x="1607985" y="30479"/>
                    <a:pt x="1618760" y="19703"/>
                    <a:pt x="1632306" y="11853"/>
                  </a:cubicBezTo>
                  <a:cubicBezTo>
                    <a:pt x="1645852" y="4002"/>
                    <a:pt x="1660476" y="0"/>
                    <a:pt x="1676177" y="0"/>
                  </a:cubicBezTo>
                  <a:close/>
                  <a:moveTo>
                    <a:pt x="1675716" y="31402"/>
                  </a:moveTo>
                  <a:cubicBezTo>
                    <a:pt x="1660168" y="31402"/>
                    <a:pt x="1647084" y="36790"/>
                    <a:pt x="1636463" y="47565"/>
                  </a:cubicBezTo>
                  <a:cubicBezTo>
                    <a:pt x="1625841" y="58341"/>
                    <a:pt x="1620607" y="72041"/>
                    <a:pt x="1620607" y="88819"/>
                  </a:cubicBezTo>
                  <a:cubicBezTo>
                    <a:pt x="1620607" y="107445"/>
                    <a:pt x="1627227" y="122069"/>
                    <a:pt x="1640619" y="132844"/>
                  </a:cubicBezTo>
                  <a:cubicBezTo>
                    <a:pt x="1650932" y="141311"/>
                    <a:pt x="1662785" y="145467"/>
                    <a:pt x="1676331" y="145467"/>
                  </a:cubicBezTo>
                  <a:cubicBezTo>
                    <a:pt x="1691417" y="145467"/>
                    <a:pt x="1704347" y="139925"/>
                    <a:pt x="1715122" y="128996"/>
                  </a:cubicBezTo>
                  <a:cubicBezTo>
                    <a:pt x="1725744" y="118067"/>
                    <a:pt x="1731132" y="104521"/>
                    <a:pt x="1731132" y="88512"/>
                  </a:cubicBezTo>
                  <a:cubicBezTo>
                    <a:pt x="1731132" y="72503"/>
                    <a:pt x="1725744" y="58956"/>
                    <a:pt x="1714969" y="47873"/>
                  </a:cubicBezTo>
                  <a:cubicBezTo>
                    <a:pt x="1704193" y="36790"/>
                    <a:pt x="1691109" y="31248"/>
                    <a:pt x="1675716" y="31248"/>
                  </a:cubicBezTo>
                  <a:close/>
                  <a:moveTo>
                    <a:pt x="1947407" y="33865"/>
                  </a:moveTo>
                  <a:lnTo>
                    <a:pt x="1925087" y="55108"/>
                  </a:lnTo>
                  <a:cubicBezTo>
                    <a:pt x="1909848" y="39099"/>
                    <a:pt x="1892761" y="30941"/>
                    <a:pt x="1873827" y="30941"/>
                  </a:cubicBezTo>
                  <a:cubicBezTo>
                    <a:pt x="1857818" y="30941"/>
                    <a:pt x="1844272" y="36482"/>
                    <a:pt x="1833343" y="47411"/>
                  </a:cubicBezTo>
                  <a:cubicBezTo>
                    <a:pt x="1822414" y="58341"/>
                    <a:pt x="1816872" y="71887"/>
                    <a:pt x="1816872" y="87896"/>
                  </a:cubicBezTo>
                  <a:cubicBezTo>
                    <a:pt x="1816872" y="99133"/>
                    <a:pt x="1819335" y="108985"/>
                    <a:pt x="1824107" y="117759"/>
                  </a:cubicBezTo>
                  <a:cubicBezTo>
                    <a:pt x="1829033" y="126379"/>
                    <a:pt x="1835806" y="133306"/>
                    <a:pt x="1844734" y="138232"/>
                  </a:cubicBezTo>
                  <a:cubicBezTo>
                    <a:pt x="1853662" y="143158"/>
                    <a:pt x="1863514" y="145621"/>
                    <a:pt x="1874443" y="145621"/>
                  </a:cubicBezTo>
                  <a:cubicBezTo>
                    <a:pt x="1883679" y="145621"/>
                    <a:pt x="1892145" y="143927"/>
                    <a:pt x="1899842" y="140387"/>
                  </a:cubicBezTo>
                  <a:cubicBezTo>
                    <a:pt x="1907539" y="136847"/>
                    <a:pt x="1916005" y="130689"/>
                    <a:pt x="1925087" y="121453"/>
                  </a:cubicBezTo>
                  <a:lnTo>
                    <a:pt x="1946792" y="144081"/>
                  </a:lnTo>
                  <a:cubicBezTo>
                    <a:pt x="1934323" y="156242"/>
                    <a:pt x="1922624" y="164555"/>
                    <a:pt x="1911695" y="169326"/>
                  </a:cubicBezTo>
                  <a:cubicBezTo>
                    <a:pt x="1900612" y="173944"/>
                    <a:pt x="1888143" y="176407"/>
                    <a:pt x="1873981" y="176407"/>
                  </a:cubicBezTo>
                  <a:cubicBezTo>
                    <a:pt x="1847813" y="176407"/>
                    <a:pt x="1826570" y="168095"/>
                    <a:pt x="1809945" y="151624"/>
                  </a:cubicBezTo>
                  <a:cubicBezTo>
                    <a:pt x="1793320" y="135153"/>
                    <a:pt x="1785008" y="113910"/>
                    <a:pt x="1785008" y="88050"/>
                  </a:cubicBezTo>
                  <a:cubicBezTo>
                    <a:pt x="1785008" y="71271"/>
                    <a:pt x="1788856" y="56493"/>
                    <a:pt x="1796399" y="43409"/>
                  </a:cubicBezTo>
                  <a:cubicBezTo>
                    <a:pt x="1803942" y="30325"/>
                    <a:pt x="1814871" y="20011"/>
                    <a:pt x="1828879" y="12007"/>
                  </a:cubicBezTo>
                  <a:cubicBezTo>
                    <a:pt x="1843041" y="4156"/>
                    <a:pt x="1858126" y="154"/>
                    <a:pt x="1874443" y="154"/>
                  </a:cubicBezTo>
                  <a:cubicBezTo>
                    <a:pt x="1888297" y="154"/>
                    <a:pt x="1901689" y="3079"/>
                    <a:pt x="1914466" y="8928"/>
                  </a:cubicBezTo>
                  <a:cubicBezTo>
                    <a:pt x="1927242" y="14778"/>
                    <a:pt x="1938325" y="23090"/>
                    <a:pt x="1947561" y="33865"/>
                  </a:cubicBezTo>
                  <a:close/>
                  <a:moveTo>
                    <a:pt x="1975577" y="4310"/>
                  </a:moveTo>
                  <a:lnTo>
                    <a:pt x="2007903" y="4310"/>
                  </a:lnTo>
                  <a:lnTo>
                    <a:pt x="2007903" y="62189"/>
                  </a:lnTo>
                  <a:lnTo>
                    <a:pt x="2053467" y="4310"/>
                  </a:lnTo>
                  <a:lnTo>
                    <a:pt x="2091797" y="4310"/>
                  </a:lnTo>
                  <a:lnTo>
                    <a:pt x="2033148" y="79276"/>
                  </a:lnTo>
                  <a:lnTo>
                    <a:pt x="2097492" y="172251"/>
                  </a:lnTo>
                  <a:lnTo>
                    <a:pt x="2059625" y="172251"/>
                  </a:lnTo>
                  <a:lnTo>
                    <a:pt x="2007903" y="97594"/>
                  </a:lnTo>
                  <a:lnTo>
                    <a:pt x="2007903" y="172251"/>
                  </a:lnTo>
                  <a:lnTo>
                    <a:pt x="1975577" y="172251"/>
                  </a:lnTo>
                  <a:lnTo>
                    <a:pt x="1975577" y="4464"/>
                  </a:lnTo>
                  <a:close/>
                  <a:moveTo>
                    <a:pt x="2120274" y="172097"/>
                  </a:moveTo>
                  <a:lnTo>
                    <a:pt x="2120274" y="4310"/>
                  </a:lnTo>
                  <a:lnTo>
                    <a:pt x="2146597" y="4310"/>
                  </a:lnTo>
                  <a:cubicBezTo>
                    <a:pt x="2161836" y="4310"/>
                    <a:pt x="2173073" y="5234"/>
                    <a:pt x="2180154" y="7235"/>
                  </a:cubicBezTo>
                  <a:cubicBezTo>
                    <a:pt x="2190160" y="9852"/>
                    <a:pt x="2198165" y="14778"/>
                    <a:pt x="2204168" y="22012"/>
                  </a:cubicBezTo>
                  <a:cubicBezTo>
                    <a:pt x="2210171" y="29247"/>
                    <a:pt x="2213096" y="37714"/>
                    <a:pt x="2213096" y="47565"/>
                  </a:cubicBezTo>
                  <a:cubicBezTo>
                    <a:pt x="2213096" y="54031"/>
                    <a:pt x="2211710" y="59726"/>
                    <a:pt x="2209094" y="64960"/>
                  </a:cubicBezTo>
                  <a:cubicBezTo>
                    <a:pt x="2206323" y="70193"/>
                    <a:pt x="2202013" y="75119"/>
                    <a:pt x="2195855" y="79583"/>
                  </a:cubicBezTo>
                  <a:cubicBezTo>
                    <a:pt x="2206015" y="84355"/>
                    <a:pt x="2213558" y="90359"/>
                    <a:pt x="2218176" y="97594"/>
                  </a:cubicBezTo>
                  <a:cubicBezTo>
                    <a:pt x="2222948" y="104828"/>
                    <a:pt x="2225257" y="113295"/>
                    <a:pt x="2225257" y="123147"/>
                  </a:cubicBezTo>
                  <a:cubicBezTo>
                    <a:pt x="2225257" y="132998"/>
                    <a:pt x="2222794" y="141157"/>
                    <a:pt x="2217868" y="149007"/>
                  </a:cubicBezTo>
                  <a:cubicBezTo>
                    <a:pt x="2212942" y="156858"/>
                    <a:pt x="2206785" y="162553"/>
                    <a:pt x="2199088" y="166402"/>
                  </a:cubicBezTo>
                  <a:cubicBezTo>
                    <a:pt x="2191391" y="170250"/>
                    <a:pt x="2180770" y="172097"/>
                    <a:pt x="2167224" y="172097"/>
                  </a:cubicBezTo>
                  <a:lnTo>
                    <a:pt x="2120120" y="172097"/>
                  </a:lnTo>
                  <a:close/>
                  <a:moveTo>
                    <a:pt x="2152293" y="34635"/>
                  </a:moveTo>
                  <a:lnTo>
                    <a:pt x="2152293" y="70040"/>
                  </a:lnTo>
                  <a:lnTo>
                    <a:pt x="2159219" y="70040"/>
                  </a:lnTo>
                  <a:cubicBezTo>
                    <a:pt x="2167070" y="70040"/>
                    <a:pt x="2172765" y="68346"/>
                    <a:pt x="2176614" y="65114"/>
                  </a:cubicBezTo>
                  <a:cubicBezTo>
                    <a:pt x="2180462" y="61881"/>
                    <a:pt x="2182309" y="57417"/>
                    <a:pt x="2182309" y="51722"/>
                  </a:cubicBezTo>
                  <a:cubicBezTo>
                    <a:pt x="2182309" y="46488"/>
                    <a:pt x="2180462" y="42332"/>
                    <a:pt x="2176922" y="39253"/>
                  </a:cubicBezTo>
                  <a:cubicBezTo>
                    <a:pt x="2173381" y="36174"/>
                    <a:pt x="2167840" y="34635"/>
                    <a:pt x="2160605" y="34635"/>
                  </a:cubicBezTo>
                  <a:lnTo>
                    <a:pt x="2152293" y="34635"/>
                  </a:lnTo>
                  <a:close/>
                  <a:moveTo>
                    <a:pt x="2152293" y="98517"/>
                  </a:moveTo>
                  <a:lnTo>
                    <a:pt x="2152293" y="141465"/>
                  </a:lnTo>
                  <a:lnTo>
                    <a:pt x="2160297" y="141465"/>
                  </a:lnTo>
                  <a:cubicBezTo>
                    <a:pt x="2173535" y="141465"/>
                    <a:pt x="2182463" y="139771"/>
                    <a:pt x="2187081" y="136385"/>
                  </a:cubicBezTo>
                  <a:cubicBezTo>
                    <a:pt x="2191699" y="132998"/>
                    <a:pt x="2194008" y="128226"/>
                    <a:pt x="2194008" y="121761"/>
                  </a:cubicBezTo>
                  <a:cubicBezTo>
                    <a:pt x="2194008" y="114526"/>
                    <a:pt x="2191238" y="108831"/>
                    <a:pt x="2185850" y="104675"/>
                  </a:cubicBezTo>
                  <a:cubicBezTo>
                    <a:pt x="2180462" y="100518"/>
                    <a:pt x="2171380" y="98363"/>
                    <a:pt x="2158912" y="98363"/>
                  </a:cubicBezTo>
                  <a:lnTo>
                    <a:pt x="2152293" y="98363"/>
                  </a:lnTo>
                  <a:close/>
                  <a:moveTo>
                    <a:pt x="2255735" y="171943"/>
                  </a:moveTo>
                  <a:lnTo>
                    <a:pt x="2255735" y="4156"/>
                  </a:lnTo>
                  <a:lnTo>
                    <a:pt x="2287753" y="4156"/>
                  </a:lnTo>
                  <a:lnTo>
                    <a:pt x="2287753" y="67423"/>
                  </a:lnTo>
                  <a:lnTo>
                    <a:pt x="2294681" y="67423"/>
                  </a:lnTo>
                  <a:cubicBezTo>
                    <a:pt x="2307919" y="67423"/>
                    <a:pt x="2319002" y="68962"/>
                    <a:pt x="2327930" y="72041"/>
                  </a:cubicBezTo>
                  <a:cubicBezTo>
                    <a:pt x="2336704" y="75119"/>
                    <a:pt x="2344401" y="80969"/>
                    <a:pt x="2350866" y="89589"/>
                  </a:cubicBezTo>
                  <a:cubicBezTo>
                    <a:pt x="2357331" y="98209"/>
                    <a:pt x="2360564" y="108677"/>
                    <a:pt x="2360564" y="120837"/>
                  </a:cubicBezTo>
                  <a:cubicBezTo>
                    <a:pt x="2360564" y="132382"/>
                    <a:pt x="2357793" y="142080"/>
                    <a:pt x="2352251" y="150085"/>
                  </a:cubicBezTo>
                  <a:cubicBezTo>
                    <a:pt x="2346710" y="158089"/>
                    <a:pt x="2340245" y="163785"/>
                    <a:pt x="2332856" y="167017"/>
                  </a:cubicBezTo>
                  <a:cubicBezTo>
                    <a:pt x="2325467" y="170250"/>
                    <a:pt x="2315461" y="171943"/>
                    <a:pt x="2302685" y="171943"/>
                  </a:cubicBezTo>
                  <a:lnTo>
                    <a:pt x="2255735" y="171943"/>
                  </a:lnTo>
                  <a:close/>
                  <a:moveTo>
                    <a:pt x="2287753" y="95900"/>
                  </a:moveTo>
                  <a:lnTo>
                    <a:pt x="2287753" y="141465"/>
                  </a:lnTo>
                  <a:lnTo>
                    <a:pt x="2295758" y="141465"/>
                  </a:lnTo>
                  <a:cubicBezTo>
                    <a:pt x="2308996" y="141465"/>
                    <a:pt x="2317771" y="139771"/>
                    <a:pt x="2322235" y="136539"/>
                  </a:cubicBezTo>
                  <a:cubicBezTo>
                    <a:pt x="2326698" y="133306"/>
                    <a:pt x="2329008" y="127611"/>
                    <a:pt x="2329008" y="119760"/>
                  </a:cubicBezTo>
                  <a:cubicBezTo>
                    <a:pt x="2329008" y="103905"/>
                    <a:pt x="2317463" y="95900"/>
                    <a:pt x="2294373" y="95900"/>
                  </a:cubicBezTo>
                  <a:lnTo>
                    <a:pt x="2287753" y="95900"/>
                  </a:lnTo>
                  <a:close/>
                  <a:moveTo>
                    <a:pt x="2383808" y="4002"/>
                  </a:moveTo>
                  <a:lnTo>
                    <a:pt x="2415518" y="4002"/>
                  </a:lnTo>
                  <a:lnTo>
                    <a:pt x="2415518" y="171789"/>
                  </a:lnTo>
                  <a:lnTo>
                    <a:pt x="2383808" y="171789"/>
                  </a:lnTo>
                  <a:lnTo>
                    <a:pt x="2383808" y="4002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2A8778-ADDC-161C-002E-F681BA67DDD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78047" y="916222"/>
            <a:ext cx="954735" cy="101245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E5AC11C-CC0C-737D-36FF-B65C8189F1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400800" y="964345"/>
            <a:ext cx="3608494" cy="91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9595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BB06EC3B-A291-2D98-3347-ACF1CC5FF35E}"/>
              </a:ext>
            </a:extLst>
          </p:cNvPr>
          <p:cNvSpPr/>
          <p:nvPr userDrawn="1"/>
        </p:nvSpPr>
        <p:spPr>
          <a:xfrm>
            <a:off x="1" y="19"/>
            <a:ext cx="12801600" cy="9601182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C8141E"/>
          </a:solidFill>
        </p:spPr>
        <p:txBody>
          <a:bodyPr wrap="square" lIns="0" tIns="0" rIns="0" bIns="0" rtlCol="0"/>
          <a:lstStyle/>
          <a:p>
            <a:endParaRPr sz="2346" b="1" dirty="0"/>
          </a:p>
        </p:txBody>
      </p:sp>
      <p:grpSp>
        <p:nvGrpSpPr>
          <p:cNvPr id="3" name="object 4">
            <a:extLst>
              <a:ext uri="{FF2B5EF4-FFF2-40B4-BE49-F238E27FC236}">
                <a16:creationId xmlns:a16="http://schemas.microsoft.com/office/drawing/2014/main" id="{3CE517B4-C4D3-4FA4-2146-05AB37E7028A}"/>
              </a:ext>
            </a:extLst>
          </p:cNvPr>
          <p:cNvGrpSpPr/>
          <p:nvPr userDrawn="1"/>
        </p:nvGrpSpPr>
        <p:grpSpPr>
          <a:xfrm>
            <a:off x="7977502" y="2972168"/>
            <a:ext cx="4822646" cy="6625715"/>
            <a:chOff x="6663747" y="2341172"/>
            <a:chExt cx="4028440" cy="5219065"/>
          </a:xfrm>
        </p:grpSpPr>
        <p:sp>
          <p:nvSpPr>
            <p:cNvPr id="4" name="object 5">
              <a:extLst>
                <a:ext uri="{FF2B5EF4-FFF2-40B4-BE49-F238E27FC236}">
                  <a16:creationId xmlns:a16="http://schemas.microsoft.com/office/drawing/2014/main" id="{CF5F352B-C50A-B529-91FC-F62086EF9E43}"/>
                </a:ext>
              </a:extLst>
            </p:cNvPr>
            <p:cNvSpPr/>
            <p:nvPr/>
          </p:nvSpPr>
          <p:spPr>
            <a:xfrm>
              <a:off x="8647621" y="2356395"/>
              <a:ext cx="2044700" cy="5203825"/>
            </a:xfrm>
            <a:custGeom>
              <a:avLst/>
              <a:gdLst/>
              <a:ahLst/>
              <a:cxnLst/>
              <a:rect l="l" t="t" r="r" b="b"/>
              <a:pathLst>
                <a:path w="2044700" h="5203825">
                  <a:moveTo>
                    <a:pt x="394119" y="896150"/>
                  </a:moveTo>
                  <a:lnTo>
                    <a:pt x="0" y="678510"/>
                  </a:lnTo>
                  <a:lnTo>
                    <a:pt x="0" y="2035670"/>
                  </a:lnTo>
                  <a:lnTo>
                    <a:pt x="394119" y="1822869"/>
                  </a:lnTo>
                  <a:lnTo>
                    <a:pt x="394119" y="896150"/>
                  </a:lnTo>
                  <a:close/>
                </a:path>
                <a:path w="2044700" h="5203825">
                  <a:moveTo>
                    <a:pt x="1585937" y="4311764"/>
                  </a:moveTo>
                  <a:lnTo>
                    <a:pt x="1578622" y="3870579"/>
                  </a:lnTo>
                  <a:lnTo>
                    <a:pt x="801725" y="3415030"/>
                  </a:lnTo>
                  <a:lnTo>
                    <a:pt x="801725" y="5203609"/>
                  </a:lnTo>
                  <a:lnTo>
                    <a:pt x="1184529" y="5203609"/>
                  </a:lnTo>
                  <a:lnTo>
                    <a:pt x="1184529" y="4545063"/>
                  </a:lnTo>
                  <a:lnTo>
                    <a:pt x="1585937" y="4311764"/>
                  </a:lnTo>
                  <a:close/>
                </a:path>
                <a:path w="2044700" h="5203825">
                  <a:moveTo>
                    <a:pt x="2044382" y="2772918"/>
                  </a:moveTo>
                  <a:lnTo>
                    <a:pt x="1195057" y="2273770"/>
                  </a:lnTo>
                  <a:lnTo>
                    <a:pt x="1196555" y="2272982"/>
                  </a:lnTo>
                  <a:lnTo>
                    <a:pt x="1590700" y="2500998"/>
                  </a:lnTo>
                  <a:lnTo>
                    <a:pt x="2044369" y="2772702"/>
                  </a:lnTo>
                  <a:lnTo>
                    <a:pt x="2044369" y="495592"/>
                  </a:lnTo>
                  <a:lnTo>
                    <a:pt x="1185926" y="0"/>
                  </a:lnTo>
                  <a:lnTo>
                    <a:pt x="1185189" y="1797240"/>
                  </a:lnTo>
                  <a:lnTo>
                    <a:pt x="1590700" y="2037727"/>
                  </a:lnTo>
                  <a:lnTo>
                    <a:pt x="803135" y="1595907"/>
                  </a:lnTo>
                  <a:lnTo>
                    <a:pt x="795337" y="2482773"/>
                  </a:lnTo>
                  <a:lnTo>
                    <a:pt x="1193736" y="2274455"/>
                  </a:lnTo>
                  <a:lnTo>
                    <a:pt x="1196568" y="3638804"/>
                  </a:lnTo>
                  <a:lnTo>
                    <a:pt x="1576527" y="3849903"/>
                  </a:lnTo>
                  <a:lnTo>
                    <a:pt x="1576527" y="3403015"/>
                  </a:lnTo>
                  <a:lnTo>
                    <a:pt x="2044382" y="3143110"/>
                  </a:lnTo>
                  <a:lnTo>
                    <a:pt x="2044382" y="2772918"/>
                  </a:lnTo>
                  <a:close/>
                </a:path>
              </a:pathLst>
            </a:custGeom>
            <a:solidFill>
              <a:srgbClr val="A0141E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5" name="object 6">
              <a:extLst>
                <a:ext uri="{FF2B5EF4-FFF2-40B4-BE49-F238E27FC236}">
                  <a16:creationId xmlns:a16="http://schemas.microsoft.com/office/drawing/2014/main" id="{9DE6F8EC-02F8-0524-6D15-A88DD88A9C9A}"/>
                </a:ext>
              </a:extLst>
            </p:cNvPr>
            <p:cNvSpPr/>
            <p:nvPr/>
          </p:nvSpPr>
          <p:spPr>
            <a:xfrm>
              <a:off x="9436850" y="4629391"/>
              <a:ext cx="421005" cy="2931160"/>
            </a:xfrm>
            <a:custGeom>
              <a:avLst/>
              <a:gdLst/>
              <a:ahLst/>
              <a:cxnLst/>
              <a:rect l="l" t="t" r="r" b="b"/>
              <a:pathLst>
                <a:path w="421004" h="2931159">
                  <a:moveTo>
                    <a:pt x="26441" y="1140320"/>
                  </a:moveTo>
                  <a:lnTo>
                    <a:pt x="0" y="1140320"/>
                  </a:lnTo>
                  <a:lnTo>
                    <a:pt x="0" y="2930614"/>
                  </a:lnTo>
                  <a:lnTo>
                    <a:pt x="26441" y="2930614"/>
                  </a:lnTo>
                  <a:lnTo>
                    <a:pt x="26441" y="1140320"/>
                  </a:lnTo>
                  <a:close/>
                </a:path>
                <a:path w="421004" h="2931159">
                  <a:moveTo>
                    <a:pt x="420573" y="0"/>
                  </a:moveTo>
                  <a:lnTo>
                    <a:pt x="394106" y="0"/>
                  </a:lnTo>
                  <a:lnTo>
                    <a:pt x="394106" y="1365808"/>
                  </a:lnTo>
                  <a:lnTo>
                    <a:pt x="420573" y="1365808"/>
                  </a:lnTo>
                  <a:lnTo>
                    <a:pt x="4205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6" name="object 7">
              <a:extLst>
                <a:ext uri="{FF2B5EF4-FFF2-40B4-BE49-F238E27FC236}">
                  <a16:creationId xmlns:a16="http://schemas.microsoft.com/office/drawing/2014/main" id="{A54C9D60-CC4A-BF36-0EE8-A09E42AD9CA0}"/>
                </a:ext>
              </a:extLst>
            </p:cNvPr>
            <p:cNvSpPr/>
            <p:nvPr/>
          </p:nvSpPr>
          <p:spPr>
            <a:xfrm>
              <a:off x="7071475" y="6676212"/>
              <a:ext cx="397510" cy="883919"/>
            </a:xfrm>
            <a:custGeom>
              <a:avLst/>
              <a:gdLst/>
              <a:ahLst/>
              <a:cxnLst/>
              <a:rect l="l" t="t" r="r" b="b"/>
              <a:pathLst>
                <a:path w="397509" h="883920">
                  <a:moveTo>
                    <a:pt x="7454" y="0"/>
                  </a:moveTo>
                  <a:lnTo>
                    <a:pt x="0" y="883793"/>
                  </a:lnTo>
                  <a:lnTo>
                    <a:pt x="396900" y="883793"/>
                  </a:lnTo>
                  <a:lnTo>
                    <a:pt x="393814" y="584822"/>
                  </a:lnTo>
                  <a:lnTo>
                    <a:pt x="397332" y="231127"/>
                  </a:lnTo>
                  <a:lnTo>
                    <a:pt x="7454" y="0"/>
                  </a:lnTo>
                  <a:close/>
                </a:path>
              </a:pathLst>
            </a:custGeom>
            <a:solidFill>
              <a:srgbClr val="A0141E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7B572500-85E0-9E41-D5E6-C93447B62C20}"/>
                </a:ext>
              </a:extLst>
            </p:cNvPr>
            <p:cNvSpPr/>
            <p:nvPr/>
          </p:nvSpPr>
          <p:spPr>
            <a:xfrm>
              <a:off x="6663741" y="6658406"/>
              <a:ext cx="812165" cy="901700"/>
            </a:xfrm>
            <a:custGeom>
              <a:avLst/>
              <a:gdLst/>
              <a:ahLst/>
              <a:cxnLst/>
              <a:rect l="l" t="t" r="r" b="b"/>
              <a:pathLst>
                <a:path w="812165" h="901700">
                  <a:moveTo>
                    <a:pt x="811771" y="237540"/>
                  </a:moveTo>
                  <a:lnTo>
                    <a:pt x="407517" y="0"/>
                  </a:lnTo>
                  <a:lnTo>
                    <a:pt x="0" y="228930"/>
                  </a:lnTo>
                  <a:lnTo>
                    <a:pt x="0" y="901598"/>
                  </a:lnTo>
                  <a:lnTo>
                    <a:pt x="26454" y="901598"/>
                  </a:lnTo>
                  <a:lnTo>
                    <a:pt x="26454" y="244411"/>
                  </a:lnTo>
                  <a:lnTo>
                    <a:pt x="394144" y="37884"/>
                  </a:lnTo>
                  <a:lnTo>
                    <a:pt x="394144" y="901598"/>
                  </a:lnTo>
                  <a:lnTo>
                    <a:pt x="420598" y="901598"/>
                  </a:lnTo>
                  <a:lnTo>
                    <a:pt x="420598" y="38392"/>
                  </a:lnTo>
                  <a:lnTo>
                    <a:pt x="798347" y="260350"/>
                  </a:lnTo>
                  <a:lnTo>
                    <a:pt x="811771" y="237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18" name="object 9">
              <a:extLst>
                <a:ext uri="{FF2B5EF4-FFF2-40B4-BE49-F238E27FC236}">
                  <a16:creationId xmlns:a16="http://schemas.microsoft.com/office/drawing/2014/main" id="{6C299246-0FF1-CBB1-9406-1905378A6B18}"/>
                </a:ext>
              </a:extLst>
            </p:cNvPr>
            <p:cNvSpPr/>
            <p:nvPr/>
          </p:nvSpPr>
          <p:spPr>
            <a:xfrm>
              <a:off x="8267780" y="5535929"/>
              <a:ext cx="380365" cy="2024380"/>
            </a:xfrm>
            <a:custGeom>
              <a:avLst/>
              <a:gdLst/>
              <a:ahLst/>
              <a:cxnLst/>
              <a:rect l="l" t="t" r="r" b="b"/>
              <a:pathLst>
                <a:path w="380365" h="2024379">
                  <a:moveTo>
                    <a:pt x="4140" y="0"/>
                  </a:moveTo>
                  <a:lnTo>
                    <a:pt x="0" y="2024075"/>
                  </a:lnTo>
                  <a:lnTo>
                    <a:pt x="379831" y="2024075"/>
                  </a:lnTo>
                  <a:lnTo>
                    <a:pt x="379831" y="222707"/>
                  </a:lnTo>
                  <a:lnTo>
                    <a:pt x="4140" y="0"/>
                  </a:lnTo>
                  <a:close/>
                </a:path>
              </a:pathLst>
            </a:custGeom>
            <a:solidFill>
              <a:srgbClr val="A0141E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CE834449-1FD7-74CE-4B27-D22D2CF0451C}"/>
                </a:ext>
              </a:extLst>
            </p:cNvPr>
            <p:cNvSpPr/>
            <p:nvPr/>
          </p:nvSpPr>
          <p:spPr>
            <a:xfrm>
              <a:off x="7452043" y="2341181"/>
              <a:ext cx="3240405" cy="5219065"/>
            </a:xfrm>
            <a:custGeom>
              <a:avLst/>
              <a:gdLst/>
              <a:ahLst/>
              <a:cxnLst/>
              <a:rect l="l" t="t" r="r" b="b"/>
              <a:pathLst>
                <a:path w="3240404" h="5219065">
                  <a:moveTo>
                    <a:pt x="3239947" y="3132836"/>
                  </a:moveTo>
                  <a:lnTo>
                    <a:pt x="2758808" y="3410623"/>
                  </a:lnTo>
                  <a:lnTo>
                    <a:pt x="2762351" y="3854183"/>
                  </a:lnTo>
                  <a:lnTo>
                    <a:pt x="1998192" y="3407079"/>
                  </a:lnTo>
                  <a:lnTo>
                    <a:pt x="1583563" y="3638016"/>
                  </a:lnTo>
                  <a:lnTo>
                    <a:pt x="1583563" y="5218823"/>
                  </a:lnTo>
                  <a:lnTo>
                    <a:pt x="1610029" y="5218823"/>
                  </a:lnTo>
                  <a:lnTo>
                    <a:pt x="1610029" y="3653574"/>
                  </a:lnTo>
                  <a:lnTo>
                    <a:pt x="1997862" y="3437559"/>
                  </a:lnTo>
                  <a:lnTo>
                    <a:pt x="2762593" y="3885006"/>
                  </a:lnTo>
                  <a:lnTo>
                    <a:pt x="2762618" y="3887305"/>
                  </a:lnTo>
                  <a:lnTo>
                    <a:pt x="2762618" y="4326344"/>
                  </a:lnTo>
                  <a:lnTo>
                    <a:pt x="2364752" y="4548213"/>
                  </a:lnTo>
                  <a:lnTo>
                    <a:pt x="2364752" y="5218823"/>
                  </a:lnTo>
                  <a:lnTo>
                    <a:pt x="2391219" y="5218823"/>
                  </a:lnTo>
                  <a:lnTo>
                    <a:pt x="2391219" y="4563770"/>
                  </a:lnTo>
                  <a:lnTo>
                    <a:pt x="3239947" y="4090428"/>
                  </a:lnTo>
                  <a:lnTo>
                    <a:pt x="3239947" y="4060152"/>
                  </a:lnTo>
                  <a:lnTo>
                    <a:pt x="2789085" y="4311586"/>
                  </a:lnTo>
                  <a:lnTo>
                    <a:pt x="2789085" y="3887101"/>
                  </a:lnTo>
                  <a:lnTo>
                    <a:pt x="2789085" y="3869817"/>
                  </a:lnTo>
                  <a:lnTo>
                    <a:pt x="2788945" y="3869740"/>
                  </a:lnTo>
                  <a:lnTo>
                    <a:pt x="2785402" y="3425837"/>
                  </a:lnTo>
                  <a:lnTo>
                    <a:pt x="3239947" y="3163392"/>
                  </a:lnTo>
                  <a:lnTo>
                    <a:pt x="3239947" y="3132836"/>
                  </a:lnTo>
                  <a:close/>
                </a:path>
                <a:path w="3240404" h="5219065">
                  <a:moveTo>
                    <a:pt x="3239947" y="495541"/>
                  </a:moveTo>
                  <a:lnTo>
                    <a:pt x="2381605" y="0"/>
                  </a:lnTo>
                  <a:lnTo>
                    <a:pt x="2367546" y="7899"/>
                  </a:lnTo>
                  <a:lnTo>
                    <a:pt x="2367546" y="38265"/>
                  </a:lnTo>
                  <a:lnTo>
                    <a:pt x="2367546" y="1804644"/>
                  </a:lnTo>
                  <a:lnTo>
                    <a:pt x="1990864" y="1594904"/>
                  </a:lnTo>
                  <a:lnTo>
                    <a:pt x="1977694" y="1602397"/>
                  </a:lnTo>
                  <a:lnTo>
                    <a:pt x="1977694" y="1632826"/>
                  </a:lnTo>
                  <a:lnTo>
                    <a:pt x="1977694" y="2504402"/>
                  </a:lnTo>
                  <a:lnTo>
                    <a:pt x="1182319" y="2955404"/>
                  </a:lnTo>
                  <a:lnTo>
                    <a:pt x="1182319" y="3394379"/>
                  </a:lnTo>
                  <a:lnTo>
                    <a:pt x="815708" y="3179457"/>
                  </a:lnTo>
                  <a:lnTo>
                    <a:pt x="427469" y="3401631"/>
                  </a:lnTo>
                  <a:lnTo>
                    <a:pt x="427469" y="2513698"/>
                  </a:lnTo>
                  <a:lnTo>
                    <a:pt x="1977694" y="1632826"/>
                  </a:lnTo>
                  <a:lnTo>
                    <a:pt x="1977694" y="1602397"/>
                  </a:lnTo>
                  <a:lnTo>
                    <a:pt x="1602930" y="1815338"/>
                  </a:lnTo>
                  <a:lnTo>
                    <a:pt x="1602930" y="467868"/>
                  </a:lnTo>
                  <a:lnTo>
                    <a:pt x="2367546" y="38265"/>
                  </a:lnTo>
                  <a:lnTo>
                    <a:pt x="2367546" y="7899"/>
                  </a:lnTo>
                  <a:lnTo>
                    <a:pt x="1578051" y="451497"/>
                  </a:lnTo>
                  <a:lnTo>
                    <a:pt x="1578051" y="1829473"/>
                  </a:lnTo>
                  <a:lnTo>
                    <a:pt x="1208824" y="2039277"/>
                  </a:lnTo>
                  <a:lnTo>
                    <a:pt x="1208824" y="714260"/>
                  </a:lnTo>
                  <a:lnTo>
                    <a:pt x="1576476" y="919137"/>
                  </a:lnTo>
                  <a:lnTo>
                    <a:pt x="1576476" y="1829473"/>
                  </a:lnTo>
                  <a:lnTo>
                    <a:pt x="1578051" y="1829473"/>
                  </a:lnTo>
                  <a:lnTo>
                    <a:pt x="1578051" y="451497"/>
                  </a:lnTo>
                  <a:lnTo>
                    <a:pt x="1576476" y="452374"/>
                  </a:lnTo>
                  <a:lnTo>
                    <a:pt x="1576476" y="888847"/>
                  </a:lnTo>
                  <a:lnTo>
                    <a:pt x="1195451" y="676503"/>
                  </a:lnTo>
                  <a:lnTo>
                    <a:pt x="1188415" y="680605"/>
                  </a:lnTo>
                  <a:lnTo>
                    <a:pt x="1188415" y="2050872"/>
                  </a:lnTo>
                  <a:lnTo>
                    <a:pt x="825309" y="2257196"/>
                  </a:lnTo>
                  <a:lnTo>
                    <a:pt x="825309" y="922807"/>
                  </a:lnTo>
                  <a:lnTo>
                    <a:pt x="1182357" y="714756"/>
                  </a:lnTo>
                  <a:lnTo>
                    <a:pt x="1182357" y="2050872"/>
                  </a:lnTo>
                  <a:lnTo>
                    <a:pt x="1188415" y="2050872"/>
                  </a:lnTo>
                  <a:lnTo>
                    <a:pt x="1188415" y="680605"/>
                  </a:lnTo>
                  <a:lnTo>
                    <a:pt x="798842" y="907592"/>
                  </a:lnTo>
                  <a:lnTo>
                    <a:pt x="798842" y="2272233"/>
                  </a:lnTo>
                  <a:lnTo>
                    <a:pt x="401002" y="2498293"/>
                  </a:lnTo>
                  <a:lnTo>
                    <a:pt x="401002" y="3414128"/>
                  </a:lnTo>
                  <a:lnTo>
                    <a:pt x="405612" y="3414128"/>
                  </a:lnTo>
                  <a:lnTo>
                    <a:pt x="0" y="3646246"/>
                  </a:lnTo>
                  <a:lnTo>
                    <a:pt x="0" y="5218823"/>
                  </a:lnTo>
                  <a:lnTo>
                    <a:pt x="26454" y="5218823"/>
                  </a:lnTo>
                  <a:lnTo>
                    <a:pt x="26454" y="3661600"/>
                  </a:lnTo>
                  <a:lnTo>
                    <a:pt x="802411" y="3217583"/>
                  </a:lnTo>
                  <a:lnTo>
                    <a:pt x="802411" y="5218823"/>
                  </a:lnTo>
                  <a:lnTo>
                    <a:pt x="828865" y="5218823"/>
                  </a:lnTo>
                  <a:lnTo>
                    <a:pt x="828865" y="3217862"/>
                  </a:lnTo>
                  <a:lnTo>
                    <a:pt x="1182319" y="3425063"/>
                  </a:lnTo>
                  <a:lnTo>
                    <a:pt x="1182319" y="5218823"/>
                  </a:lnTo>
                  <a:lnTo>
                    <a:pt x="1208773" y="5218823"/>
                  </a:lnTo>
                  <a:lnTo>
                    <a:pt x="1208773" y="2970822"/>
                  </a:lnTo>
                  <a:lnTo>
                    <a:pt x="2391905" y="2299919"/>
                  </a:lnTo>
                  <a:lnTo>
                    <a:pt x="3139414" y="2751861"/>
                  </a:lnTo>
                  <a:lnTo>
                    <a:pt x="3239947" y="2814904"/>
                  </a:lnTo>
                  <a:lnTo>
                    <a:pt x="3239947" y="2783662"/>
                  </a:lnTo>
                  <a:lnTo>
                    <a:pt x="3153295" y="2729319"/>
                  </a:lnTo>
                  <a:lnTo>
                    <a:pt x="2799511" y="2515438"/>
                  </a:lnTo>
                  <a:lnTo>
                    <a:pt x="2799511" y="2045157"/>
                  </a:lnTo>
                  <a:lnTo>
                    <a:pt x="2773045" y="2030425"/>
                  </a:lnTo>
                  <a:lnTo>
                    <a:pt x="2773045" y="2060714"/>
                  </a:lnTo>
                  <a:lnTo>
                    <a:pt x="2773045" y="2499436"/>
                  </a:lnTo>
                  <a:lnTo>
                    <a:pt x="2392349" y="2269261"/>
                  </a:lnTo>
                  <a:lnTo>
                    <a:pt x="2004161" y="2489390"/>
                  </a:lnTo>
                  <a:lnTo>
                    <a:pt x="2004161" y="1632610"/>
                  </a:lnTo>
                  <a:lnTo>
                    <a:pt x="2773045" y="2060714"/>
                  </a:lnTo>
                  <a:lnTo>
                    <a:pt x="2773045" y="2030425"/>
                  </a:lnTo>
                  <a:lnTo>
                    <a:pt x="2381580" y="1812455"/>
                  </a:lnTo>
                  <a:lnTo>
                    <a:pt x="2394013" y="1812455"/>
                  </a:lnTo>
                  <a:lnTo>
                    <a:pt x="2394013" y="37719"/>
                  </a:lnTo>
                  <a:lnTo>
                    <a:pt x="3239947" y="526097"/>
                  </a:lnTo>
                  <a:lnTo>
                    <a:pt x="3239947" y="4955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5961853"/>
            <a:ext cx="10881360" cy="3342640"/>
          </a:xfrm>
        </p:spPr>
        <p:txBody>
          <a:bodyPr anchor="t">
            <a:normAutofit/>
          </a:bodyPr>
          <a:lstStyle>
            <a:lvl1pPr algn="l">
              <a:defRPr sz="4788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1" name="Holder 6">
            <a:extLst>
              <a:ext uri="{FF2B5EF4-FFF2-40B4-BE49-F238E27FC236}">
                <a16:creationId xmlns:a16="http://schemas.microsoft.com/office/drawing/2014/main" id="{1B4C696C-7EB8-B4BF-4BAA-5D229CB0FC5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356255" y="8697480"/>
            <a:ext cx="997645" cy="511175"/>
          </a:xfrm>
        </p:spPr>
        <p:txBody>
          <a:bodyPr lIns="0" tIns="0" rIns="0" bIns="0"/>
          <a:lstStyle>
            <a:lvl1pPr>
              <a:defRPr sz="1437" b="0" i="0" spc="0">
                <a:solidFill>
                  <a:schemeClr val="bg1"/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marL="41359">
              <a:spcBef>
                <a:spcPts val="114"/>
              </a:spcBef>
            </a:pPr>
            <a:fld id="{81D60167-4931-47E6-BA6A-407CBD079E47}" type="slidenum">
              <a:rPr lang="ru-RU" smtClean="0"/>
              <a:pPr marL="41359">
                <a:spcBef>
                  <a:spcPts val="114"/>
                </a:spcBef>
              </a:pPr>
              <a:t>‹#›</a:t>
            </a:fld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12FF45A-7CEA-7DBD-BA7C-E2C2BB0D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7431" y="914072"/>
            <a:ext cx="808531" cy="1014602"/>
          </a:xfrm>
          <a:prstGeom prst="rect">
            <a:avLst/>
          </a:prstGeom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816DDD4-544D-9EAA-2935-DF7A6F71418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290220" y="1175310"/>
            <a:ext cx="2211803" cy="453750"/>
            <a:chOff x="3403112" y="998680"/>
            <a:chExt cx="2539896" cy="491354"/>
          </a:xfrm>
          <a:solidFill>
            <a:schemeClr val="bg1"/>
          </a:solidFill>
        </p:grpSpPr>
        <p:sp>
          <p:nvSpPr>
            <p:cNvPr id="23" name="Полилиния: фигура 61">
              <a:extLst>
                <a:ext uri="{FF2B5EF4-FFF2-40B4-BE49-F238E27FC236}">
                  <a16:creationId xmlns:a16="http://schemas.microsoft.com/office/drawing/2014/main" id="{75E7959E-D61B-D634-DD5F-E7376D0FD8F4}"/>
                </a:ext>
              </a:extLst>
            </p:cNvPr>
            <p:cNvSpPr/>
            <p:nvPr/>
          </p:nvSpPr>
          <p:spPr>
            <a:xfrm>
              <a:off x="3403112" y="998680"/>
              <a:ext cx="2539896" cy="230900"/>
            </a:xfrm>
            <a:custGeom>
              <a:avLst/>
              <a:gdLst>
                <a:gd name="connsiteX0" fmla="*/ 0 w 2539895"/>
                <a:gd name="connsiteY0" fmla="*/ 45872 h 230899"/>
                <a:gd name="connsiteX1" fmla="*/ 83278 w 2539895"/>
                <a:gd name="connsiteY1" fmla="*/ 45872 h 230899"/>
                <a:gd name="connsiteX2" fmla="*/ 83278 w 2539895"/>
                <a:gd name="connsiteY2" fmla="*/ 77121 h 230899"/>
                <a:gd name="connsiteX3" fmla="*/ 31710 w 2539895"/>
                <a:gd name="connsiteY3" fmla="*/ 77121 h 230899"/>
                <a:gd name="connsiteX4" fmla="*/ 31710 w 2539895"/>
                <a:gd name="connsiteY4" fmla="*/ 213659 h 230899"/>
                <a:gd name="connsiteX5" fmla="*/ 0 w 2539895"/>
                <a:gd name="connsiteY5" fmla="*/ 213659 h 230899"/>
                <a:gd name="connsiteX6" fmla="*/ 0 w 2539895"/>
                <a:gd name="connsiteY6" fmla="*/ 45872 h 230899"/>
                <a:gd name="connsiteX7" fmla="*/ 108215 w 2539895"/>
                <a:gd name="connsiteY7" fmla="*/ 45872 h 230899"/>
                <a:gd name="connsiteX8" fmla="*/ 142080 w 2539895"/>
                <a:gd name="connsiteY8" fmla="*/ 45872 h 230899"/>
                <a:gd name="connsiteX9" fmla="*/ 181795 w 2539895"/>
                <a:gd name="connsiteY9" fmla="*/ 50952 h 230899"/>
                <a:gd name="connsiteX10" fmla="*/ 201037 w 2539895"/>
                <a:gd name="connsiteY10" fmla="*/ 67423 h 230899"/>
                <a:gd name="connsiteX11" fmla="*/ 208117 w 2539895"/>
                <a:gd name="connsiteY11" fmla="*/ 94669 h 230899"/>
                <a:gd name="connsiteX12" fmla="*/ 198882 w 2539895"/>
                <a:gd name="connsiteY12" fmla="*/ 123916 h 230899"/>
                <a:gd name="connsiteX13" fmla="*/ 173944 w 2539895"/>
                <a:gd name="connsiteY13" fmla="*/ 140079 h 230899"/>
                <a:gd name="connsiteX14" fmla="*/ 140233 w 2539895"/>
                <a:gd name="connsiteY14" fmla="*/ 142696 h 230899"/>
                <a:gd name="connsiteX15" fmla="*/ 140233 w 2539895"/>
                <a:gd name="connsiteY15" fmla="*/ 213813 h 230899"/>
                <a:gd name="connsiteX16" fmla="*/ 108215 w 2539895"/>
                <a:gd name="connsiteY16" fmla="*/ 213813 h 230899"/>
                <a:gd name="connsiteX17" fmla="*/ 108215 w 2539895"/>
                <a:gd name="connsiteY17" fmla="*/ 46026 h 230899"/>
                <a:gd name="connsiteX18" fmla="*/ 140233 w 2539895"/>
                <a:gd name="connsiteY18" fmla="*/ 111448 h 230899"/>
                <a:gd name="connsiteX19" fmla="*/ 150393 w 2539895"/>
                <a:gd name="connsiteY19" fmla="*/ 111448 h 230899"/>
                <a:gd name="connsiteX20" fmla="*/ 167017 w 2539895"/>
                <a:gd name="connsiteY20" fmla="*/ 109754 h 230899"/>
                <a:gd name="connsiteX21" fmla="*/ 174406 w 2539895"/>
                <a:gd name="connsiteY21" fmla="*/ 104059 h 230899"/>
                <a:gd name="connsiteX22" fmla="*/ 177023 w 2539895"/>
                <a:gd name="connsiteY22" fmla="*/ 94515 h 230899"/>
                <a:gd name="connsiteX23" fmla="*/ 169480 w 2539895"/>
                <a:gd name="connsiteY23" fmla="*/ 80353 h 230899"/>
                <a:gd name="connsiteX24" fmla="*/ 149161 w 2539895"/>
                <a:gd name="connsiteY24" fmla="*/ 76967 h 230899"/>
                <a:gd name="connsiteX25" fmla="*/ 140079 w 2539895"/>
                <a:gd name="connsiteY25" fmla="*/ 76967 h 230899"/>
                <a:gd name="connsiteX26" fmla="*/ 140079 w 2539895"/>
                <a:gd name="connsiteY26" fmla="*/ 111448 h 230899"/>
                <a:gd name="connsiteX27" fmla="*/ 290472 w 2539895"/>
                <a:gd name="connsiteY27" fmla="*/ 45872 h 230899"/>
                <a:gd name="connsiteX28" fmla="*/ 322952 w 2539895"/>
                <a:gd name="connsiteY28" fmla="*/ 45872 h 230899"/>
                <a:gd name="connsiteX29" fmla="*/ 387450 w 2539895"/>
                <a:gd name="connsiteY29" fmla="*/ 213659 h 230899"/>
                <a:gd name="connsiteX30" fmla="*/ 354200 w 2539895"/>
                <a:gd name="connsiteY30" fmla="*/ 213659 h 230899"/>
                <a:gd name="connsiteX31" fmla="*/ 341116 w 2539895"/>
                <a:gd name="connsiteY31" fmla="*/ 179024 h 230899"/>
                <a:gd name="connsiteX32" fmla="*/ 272615 w 2539895"/>
                <a:gd name="connsiteY32" fmla="*/ 179024 h 230899"/>
                <a:gd name="connsiteX33" fmla="*/ 258915 w 2539895"/>
                <a:gd name="connsiteY33" fmla="*/ 213659 h 230899"/>
                <a:gd name="connsiteX34" fmla="*/ 225666 w 2539895"/>
                <a:gd name="connsiteY34" fmla="*/ 213659 h 230899"/>
                <a:gd name="connsiteX35" fmla="*/ 290472 w 2539895"/>
                <a:gd name="connsiteY35" fmla="*/ 45872 h 230899"/>
                <a:gd name="connsiteX36" fmla="*/ 306942 w 2539895"/>
                <a:gd name="connsiteY36" fmla="*/ 90359 h 230899"/>
                <a:gd name="connsiteX37" fmla="*/ 284468 w 2539895"/>
                <a:gd name="connsiteY37" fmla="*/ 147930 h 230899"/>
                <a:gd name="connsiteX38" fmla="*/ 329417 w 2539895"/>
                <a:gd name="connsiteY38" fmla="*/ 147930 h 230899"/>
                <a:gd name="connsiteX39" fmla="*/ 307096 w 2539895"/>
                <a:gd name="connsiteY39" fmla="*/ 90359 h 230899"/>
                <a:gd name="connsiteX40" fmla="*/ 466879 w 2539895"/>
                <a:gd name="connsiteY40" fmla="*/ 45872 h 230899"/>
                <a:gd name="connsiteX41" fmla="*/ 499205 w 2539895"/>
                <a:gd name="connsiteY41" fmla="*/ 45872 h 230899"/>
                <a:gd name="connsiteX42" fmla="*/ 553235 w 2539895"/>
                <a:gd name="connsiteY42" fmla="*/ 183796 h 230899"/>
                <a:gd name="connsiteX43" fmla="*/ 571861 w 2539895"/>
                <a:gd name="connsiteY43" fmla="*/ 183796 h 230899"/>
                <a:gd name="connsiteX44" fmla="*/ 571861 w 2539895"/>
                <a:gd name="connsiteY44" fmla="*/ 238904 h 230899"/>
                <a:gd name="connsiteX45" fmla="*/ 540921 w 2539895"/>
                <a:gd name="connsiteY45" fmla="*/ 238904 h 230899"/>
                <a:gd name="connsiteX46" fmla="*/ 540921 w 2539895"/>
                <a:gd name="connsiteY46" fmla="*/ 213813 h 230899"/>
                <a:gd name="connsiteX47" fmla="*/ 425471 w 2539895"/>
                <a:gd name="connsiteY47" fmla="*/ 213813 h 230899"/>
                <a:gd name="connsiteX48" fmla="*/ 425471 w 2539895"/>
                <a:gd name="connsiteY48" fmla="*/ 238904 h 230899"/>
                <a:gd name="connsiteX49" fmla="*/ 394530 w 2539895"/>
                <a:gd name="connsiteY49" fmla="*/ 238904 h 230899"/>
                <a:gd name="connsiteX50" fmla="*/ 394530 w 2539895"/>
                <a:gd name="connsiteY50" fmla="*/ 183796 h 230899"/>
                <a:gd name="connsiteX51" fmla="*/ 413156 w 2539895"/>
                <a:gd name="connsiteY51" fmla="*/ 183796 h 230899"/>
                <a:gd name="connsiteX52" fmla="*/ 466879 w 2539895"/>
                <a:gd name="connsiteY52" fmla="*/ 45872 h 230899"/>
                <a:gd name="connsiteX53" fmla="*/ 483350 w 2539895"/>
                <a:gd name="connsiteY53" fmla="*/ 90359 h 230899"/>
                <a:gd name="connsiteX54" fmla="*/ 446560 w 2539895"/>
                <a:gd name="connsiteY54" fmla="*/ 183642 h 230899"/>
                <a:gd name="connsiteX55" fmla="*/ 519986 w 2539895"/>
                <a:gd name="connsiteY55" fmla="*/ 183642 h 230899"/>
                <a:gd name="connsiteX56" fmla="*/ 483350 w 2539895"/>
                <a:gd name="connsiteY56" fmla="*/ 90359 h 230899"/>
                <a:gd name="connsiteX57" fmla="*/ 671764 w 2539895"/>
                <a:gd name="connsiteY57" fmla="*/ 41562 h 230899"/>
                <a:gd name="connsiteX58" fmla="*/ 733029 w 2539895"/>
                <a:gd name="connsiteY58" fmla="*/ 67423 h 230899"/>
                <a:gd name="connsiteX59" fmla="*/ 758736 w 2539895"/>
                <a:gd name="connsiteY59" fmla="*/ 130227 h 230899"/>
                <a:gd name="connsiteX60" fmla="*/ 733491 w 2539895"/>
                <a:gd name="connsiteY60" fmla="*/ 192416 h 230899"/>
                <a:gd name="connsiteX61" fmla="*/ 672072 w 2539895"/>
                <a:gd name="connsiteY61" fmla="*/ 217815 h 230899"/>
                <a:gd name="connsiteX62" fmla="*/ 609267 w 2539895"/>
                <a:gd name="connsiteY62" fmla="*/ 191647 h 230899"/>
                <a:gd name="connsiteX63" fmla="*/ 584330 w 2539895"/>
                <a:gd name="connsiteY63" fmla="*/ 129612 h 230899"/>
                <a:gd name="connsiteX64" fmla="*/ 596029 w 2539895"/>
                <a:gd name="connsiteY64" fmla="*/ 85279 h 230899"/>
                <a:gd name="connsiteX65" fmla="*/ 628047 w 2539895"/>
                <a:gd name="connsiteY65" fmla="*/ 53261 h 230899"/>
                <a:gd name="connsiteX66" fmla="*/ 671918 w 2539895"/>
                <a:gd name="connsiteY66" fmla="*/ 41408 h 230899"/>
                <a:gd name="connsiteX67" fmla="*/ 671456 w 2539895"/>
                <a:gd name="connsiteY67" fmla="*/ 72810 h 230899"/>
                <a:gd name="connsiteX68" fmla="*/ 632203 w 2539895"/>
                <a:gd name="connsiteY68" fmla="*/ 88973 h 230899"/>
                <a:gd name="connsiteX69" fmla="*/ 616348 w 2539895"/>
                <a:gd name="connsiteY69" fmla="*/ 130227 h 230899"/>
                <a:gd name="connsiteX70" fmla="*/ 636359 w 2539895"/>
                <a:gd name="connsiteY70" fmla="*/ 174252 h 230899"/>
                <a:gd name="connsiteX71" fmla="*/ 672072 w 2539895"/>
                <a:gd name="connsiteY71" fmla="*/ 186875 h 230899"/>
                <a:gd name="connsiteX72" fmla="*/ 710863 w 2539895"/>
                <a:gd name="connsiteY72" fmla="*/ 170404 h 230899"/>
                <a:gd name="connsiteX73" fmla="*/ 726872 w 2539895"/>
                <a:gd name="connsiteY73" fmla="*/ 129920 h 230899"/>
                <a:gd name="connsiteX74" fmla="*/ 710709 w 2539895"/>
                <a:gd name="connsiteY74" fmla="*/ 89281 h 230899"/>
                <a:gd name="connsiteX75" fmla="*/ 671456 w 2539895"/>
                <a:gd name="connsiteY75" fmla="*/ 72656 h 230899"/>
                <a:gd name="connsiteX76" fmla="*/ 943148 w 2539895"/>
                <a:gd name="connsiteY76" fmla="*/ 75273 h 230899"/>
                <a:gd name="connsiteX77" fmla="*/ 920828 w 2539895"/>
                <a:gd name="connsiteY77" fmla="*/ 96516 h 230899"/>
                <a:gd name="connsiteX78" fmla="*/ 869568 w 2539895"/>
                <a:gd name="connsiteY78" fmla="*/ 72349 h 230899"/>
                <a:gd name="connsiteX79" fmla="*/ 829083 w 2539895"/>
                <a:gd name="connsiteY79" fmla="*/ 88819 h 230899"/>
                <a:gd name="connsiteX80" fmla="*/ 812613 w 2539895"/>
                <a:gd name="connsiteY80" fmla="*/ 129304 h 230899"/>
                <a:gd name="connsiteX81" fmla="*/ 819848 w 2539895"/>
                <a:gd name="connsiteY81" fmla="*/ 159167 h 230899"/>
                <a:gd name="connsiteX82" fmla="*/ 840475 w 2539895"/>
                <a:gd name="connsiteY82" fmla="*/ 179640 h 230899"/>
                <a:gd name="connsiteX83" fmla="*/ 870184 w 2539895"/>
                <a:gd name="connsiteY83" fmla="*/ 187029 h 230899"/>
                <a:gd name="connsiteX84" fmla="*/ 895583 w 2539895"/>
                <a:gd name="connsiteY84" fmla="*/ 181795 h 230899"/>
                <a:gd name="connsiteX85" fmla="*/ 920828 w 2539895"/>
                <a:gd name="connsiteY85" fmla="*/ 162861 h 230899"/>
                <a:gd name="connsiteX86" fmla="*/ 942532 w 2539895"/>
                <a:gd name="connsiteY86" fmla="*/ 185489 h 230899"/>
                <a:gd name="connsiteX87" fmla="*/ 907435 w 2539895"/>
                <a:gd name="connsiteY87" fmla="*/ 210734 h 230899"/>
                <a:gd name="connsiteX88" fmla="*/ 869722 w 2539895"/>
                <a:gd name="connsiteY88" fmla="*/ 217815 h 230899"/>
                <a:gd name="connsiteX89" fmla="*/ 805686 w 2539895"/>
                <a:gd name="connsiteY89" fmla="*/ 193032 h 230899"/>
                <a:gd name="connsiteX90" fmla="*/ 780748 w 2539895"/>
                <a:gd name="connsiteY90" fmla="*/ 129458 h 230899"/>
                <a:gd name="connsiteX91" fmla="*/ 792140 w 2539895"/>
                <a:gd name="connsiteY91" fmla="*/ 84817 h 230899"/>
                <a:gd name="connsiteX92" fmla="*/ 824620 w 2539895"/>
                <a:gd name="connsiteY92" fmla="*/ 53415 h 230899"/>
                <a:gd name="connsiteX93" fmla="*/ 870184 w 2539895"/>
                <a:gd name="connsiteY93" fmla="*/ 41562 h 230899"/>
                <a:gd name="connsiteX94" fmla="*/ 910206 w 2539895"/>
                <a:gd name="connsiteY94" fmla="*/ 50336 h 230899"/>
                <a:gd name="connsiteX95" fmla="*/ 943302 w 2539895"/>
                <a:gd name="connsiteY95" fmla="*/ 75273 h 230899"/>
                <a:gd name="connsiteX96" fmla="*/ 954539 w 2539895"/>
                <a:gd name="connsiteY96" fmla="*/ 45718 h 230899"/>
                <a:gd name="connsiteX97" fmla="*/ 1047361 w 2539895"/>
                <a:gd name="connsiteY97" fmla="*/ 45718 h 230899"/>
                <a:gd name="connsiteX98" fmla="*/ 1047361 w 2539895"/>
                <a:gd name="connsiteY98" fmla="*/ 77274 h 230899"/>
                <a:gd name="connsiteX99" fmla="*/ 1016728 w 2539895"/>
                <a:gd name="connsiteY99" fmla="*/ 77274 h 230899"/>
                <a:gd name="connsiteX100" fmla="*/ 1016728 w 2539895"/>
                <a:gd name="connsiteY100" fmla="*/ 213659 h 230899"/>
                <a:gd name="connsiteX101" fmla="*/ 984248 w 2539895"/>
                <a:gd name="connsiteY101" fmla="*/ 213659 h 230899"/>
                <a:gd name="connsiteX102" fmla="*/ 984248 w 2539895"/>
                <a:gd name="connsiteY102" fmla="*/ 77274 h 230899"/>
                <a:gd name="connsiteX103" fmla="*/ 954539 w 2539895"/>
                <a:gd name="connsiteY103" fmla="*/ 77274 h 230899"/>
                <a:gd name="connsiteX104" fmla="*/ 954539 w 2539895"/>
                <a:gd name="connsiteY104" fmla="*/ 45718 h 230899"/>
                <a:gd name="connsiteX105" fmla="*/ 1069065 w 2539895"/>
                <a:gd name="connsiteY105" fmla="*/ 45718 h 230899"/>
                <a:gd name="connsiteX106" fmla="*/ 1102931 w 2539895"/>
                <a:gd name="connsiteY106" fmla="*/ 45718 h 230899"/>
                <a:gd name="connsiteX107" fmla="*/ 1142645 w 2539895"/>
                <a:gd name="connsiteY107" fmla="*/ 50798 h 230899"/>
                <a:gd name="connsiteX108" fmla="*/ 1161887 w 2539895"/>
                <a:gd name="connsiteY108" fmla="*/ 67269 h 230899"/>
                <a:gd name="connsiteX109" fmla="*/ 1168968 w 2539895"/>
                <a:gd name="connsiteY109" fmla="*/ 94515 h 230899"/>
                <a:gd name="connsiteX110" fmla="*/ 1159732 w 2539895"/>
                <a:gd name="connsiteY110" fmla="*/ 123762 h 230899"/>
                <a:gd name="connsiteX111" fmla="*/ 1134795 w 2539895"/>
                <a:gd name="connsiteY111" fmla="*/ 139925 h 230899"/>
                <a:gd name="connsiteX112" fmla="*/ 1101083 w 2539895"/>
                <a:gd name="connsiteY112" fmla="*/ 142542 h 230899"/>
                <a:gd name="connsiteX113" fmla="*/ 1101083 w 2539895"/>
                <a:gd name="connsiteY113" fmla="*/ 213659 h 230899"/>
                <a:gd name="connsiteX114" fmla="*/ 1069065 w 2539895"/>
                <a:gd name="connsiteY114" fmla="*/ 213659 h 230899"/>
                <a:gd name="connsiteX115" fmla="*/ 1069065 w 2539895"/>
                <a:gd name="connsiteY115" fmla="*/ 45872 h 230899"/>
                <a:gd name="connsiteX116" fmla="*/ 1101083 w 2539895"/>
                <a:gd name="connsiteY116" fmla="*/ 111294 h 230899"/>
                <a:gd name="connsiteX117" fmla="*/ 1111243 w 2539895"/>
                <a:gd name="connsiteY117" fmla="*/ 111294 h 230899"/>
                <a:gd name="connsiteX118" fmla="*/ 1127868 w 2539895"/>
                <a:gd name="connsiteY118" fmla="*/ 109600 h 230899"/>
                <a:gd name="connsiteX119" fmla="*/ 1135256 w 2539895"/>
                <a:gd name="connsiteY119" fmla="*/ 103905 h 230899"/>
                <a:gd name="connsiteX120" fmla="*/ 1137873 w 2539895"/>
                <a:gd name="connsiteY120" fmla="*/ 94361 h 230899"/>
                <a:gd name="connsiteX121" fmla="*/ 1130331 w 2539895"/>
                <a:gd name="connsiteY121" fmla="*/ 80199 h 230899"/>
                <a:gd name="connsiteX122" fmla="*/ 1110011 w 2539895"/>
                <a:gd name="connsiteY122" fmla="*/ 76813 h 230899"/>
                <a:gd name="connsiteX123" fmla="*/ 1100929 w 2539895"/>
                <a:gd name="connsiteY123" fmla="*/ 76813 h 230899"/>
                <a:gd name="connsiteX124" fmla="*/ 1100929 w 2539895"/>
                <a:gd name="connsiteY124" fmla="*/ 111294 h 230899"/>
                <a:gd name="connsiteX125" fmla="*/ 1279338 w 2539895"/>
                <a:gd name="connsiteY125" fmla="*/ 41408 h 230899"/>
                <a:gd name="connsiteX126" fmla="*/ 1340603 w 2539895"/>
                <a:gd name="connsiteY126" fmla="*/ 67269 h 230899"/>
                <a:gd name="connsiteX127" fmla="*/ 1366310 w 2539895"/>
                <a:gd name="connsiteY127" fmla="*/ 130074 h 230899"/>
                <a:gd name="connsiteX128" fmla="*/ 1341065 w 2539895"/>
                <a:gd name="connsiteY128" fmla="*/ 192263 h 230899"/>
                <a:gd name="connsiteX129" fmla="*/ 1279646 w 2539895"/>
                <a:gd name="connsiteY129" fmla="*/ 217661 h 230899"/>
                <a:gd name="connsiteX130" fmla="*/ 1216841 w 2539895"/>
                <a:gd name="connsiteY130" fmla="*/ 191493 h 230899"/>
                <a:gd name="connsiteX131" fmla="*/ 1191904 w 2539895"/>
                <a:gd name="connsiteY131" fmla="*/ 129458 h 230899"/>
                <a:gd name="connsiteX132" fmla="*/ 1203603 w 2539895"/>
                <a:gd name="connsiteY132" fmla="*/ 85125 h 230899"/>
                <a:gd name="connsiteX133" fmla="*/ 1235621 w 2539895"/>
                <a:gd name="connsiteY133" fmla="*/ 53107 h 230899"/>
                <a:gd name="connsiteX134" fmla="*/ 1279492 w 2539895"/>
                <a:gd name="connsiteY134" fmla="*/ 41254 h 230899"/>
                <a:gd name="connsiteX135" fmla="*/ 1279030 w 2539895"/>
                <a:gd name="connsiteY135" fmla="*/ 72656 h 230899"/>
                <a:gd name="connsiteX136" fmla="*/ 1239777 w 2539895"/>
                <a:gd name="connsiteY136" fmla="*/ 88819 h 230899"/>
                <a:gd name="connsiteX137" fmla="*/ 1223922 w 2539895"/>
                <a:gd name="connsiteY137" fmla="*/ 130074 h 230899"/>
                <a:gd name="connsiteX138" fmla="*/ 1243933 w 2539895"/>
                <a:gd name="connsiteY138" fmla="*/ 174098 h 230899"/>
                <a:gd name="connsiteX139" fmla="*/ 1279646 w 2539895"/>
                <a:gd name="connsiteY139" fmla="*/ 186721 h 230899"/>
                <a:gd name="connsiteX140" fmla="*/ 1318437 w 2539895"/>
                <a:gd name="connsiteY140" fmla="*/ 170250 h 230899"/>
                <a:gd name="connsiteX141" fmla="*/ 1334446 w 2539895"/>
                <a:gd name="connsiteY141" fmla="*/ 129766 h 230899"/>
                <a:gd name="connsiteX142" fmla="*/ 1318283 w 2539895"/>
                <a:gd name="connsiteY142" fmla="*/ 89127 h 230899"/>
                <a:gd name="connsiteX143" fmla="*/ 1279030 w 2539895"/>
                <a:gd name="connsiteY143" fmla="*/ 72503 h 230899"/>
                <a:gd name="connsiteX144" fmla="*/ 1518704 w 2539895"/>
                <a:gd name="connsiteY144" fmla="*/ 45564 h 230899"/>
                <a:gd name="connsiteX145" fmla="*/ 1518704 w 2539895"/>
                <a:gd name="connsiteY145" fmla="*/ 213351 h 230899"/>
                <a:gd name="connsiteX146" fmla="*/ 1486686 w 2539895"/>
                <a:gd name="connsiteY146" fmla="*/ 213351 h 230899"/>
                <a:gd name="connsiteX147" fmla="*/ 1486686 w 2539895"/>
                <a:gd name="connsiteY147" fmla="*/ 108215 h 230899"/>
                <a:gd name="connsiteX148" fmla="*/ 1424035 w 2539895"/>
                <a:gd name="connsiteY148" fmla="*/ 213351 h 230899"/>
                <a:gd name="connsiteX149" fmla="*/ 1396327 w 2539895"/>
                <a:gd name="connsiteY149" fmla="*/ 213351 h 230899"/>
                <a:gd name="connsiteX150" fmla="*/ 1396327 w 2539895"/>
                <a:gd name="connsiteY150" fmla="*/ 45564 h 230899"/>
                <a:gd name="connsiteX151" fmla="*/ 1428345 w 2539895"/>
                <a:gd name="connsiteY151" fmla="*/ 45564 h 230899"/>
                <a:gd name="connsiteX152" fmla="*/ 1428345 w 2539895"/>
                <a:gd name="connsiteY152" fmla="*/ 154087 h 230899"/>
                <a:gd name="connsiteX153" fmla="*/ 1491765 w 2539895"/>
                <a:gd name="connsiteY153" fmla="*/ 45564 h 230899"/>
                <a:gd name="connsiteX154" fmla="*/ 1518704 w 2539895"/>
                <a:gd name="connsiteY154" fmla="*/ 45564 h 230899"/>
                <a:gd name="connsiteX155" fmla="*/ 1540562 w 2539895"/>
                <a:gd name="connsiteY155" fmla="*/ 45564 h 230899"/>
                <a:gd name="connsiteX156" fmla="*/ 1633384 w 2539895"/>
                <a:gd name="connsiteY156" fmla="*/ 45564 h 230899"/>
                <a:gd name="connsiteX157" fmla="*/ 1633384 w 2539895"/>
                <a:gd name="connsiteY157" fmla="*/ 77121 h 230899"/>
                <a:gd name="connsiteX158" fmla="*/ 1602751 w 2539895"/>
                <a:gd name="connsiteY158" fmla="*/ 77121 h 230899"/>
                <a:gd name="connsiteX159" fmla="*/ 1602751 w 2539895"/>
                <a:gd name="connsiteY159" fmla="*/ 213505 h 230899"/>
                <a:gd name="connsiteX160" fmla="*/ 1570271 w 2539895"/>
                <a:gd name="connsiteY160" fmla="*/ 213505 h 230899"/>
                <a:gd name="connsiteX161" fmla="*/ 1570271 w 2539895"/>
                <a:gd name="connsiteY161" fmla="*/ 77121 h 230899"/>
                <a:gd name="connsiteX162" fmla="*/ 1540562 w 2539895"/>
                <a:gd name="connsiteY162" fmla="*/ 77121 h 230899"/>
                <a:gd name="connsiteX163" fmla="*/ 1540562 w 2539895"/>
                <a:gd name="connsiteY163" fmla="*/ 45564 h 230899"/>
                <a:gd name="connsiteX164" fmla="*/ 1655396 w 2539895"/>
                <a:gd name="connsiteY164" fmla="*/ 45564 h 230899"/>
                <a:gd name="connsiteX165" fmla="*/ 1746987 w 2539895"/>
                <a:gd name="connsiteY165" fmla="*/ 45564 h 230899"/>
                <a:gd name="connsiteX166" fmla="*/ 1746987 w 2539895"/>
                <a:gd name="connsiteY166" fmla="*/ 76813 h 230899"/>
                <a:gd name="connsiteX167" fmla="*/ 1687107 w 2539895"/>
                <a:gd name="connsiteY167" fmla="*/ 76813 h 230899"/>
                <a:gd name="connsiteX168" fmla="*/ 1687107 w 2539895"/>
                <a:gd name="connsiteY168" fmla="*/ 107137 h 230899"/>
                <a:gd name="connsiteX169" fmla="*/ 1746987 w 2539895"/>
                <a:gd name="connsiteY169" fmla="*/ 107137 h 230899"/>
                <a:gd name="connsiteX170" fmla="*/ 1746987 w 2539895"/>
                <a:gd name="connsiteY170" fmla="*/ 137770 h 230899"/>
                <a:gd name="connsiteX171" fmla="*/ 1687107 w 2539895"/>
                <a:gd name="connsiteY171" fmla="*/ 137770 h 230899"/>
                <a:gd name="connsiteX172" fmla="*/ 1687107 w 2539895"/>
                <a:gd name="connsiteY172" fmla="*/ 181949 h 230899"/>
                <a:gd name="connsiteX173" fmla="*/ 1746987 w 2539895"/>
                <a:gd name="connsiteY173" fmla="*/ 181949 h 230899"/>
                <a:gd name="connsiteX174" fmla="*/ 1746987 w 2539895"/>
                <a:gd name="connsiteY174" fmla="*/ 213351 h 230899"/>
                <a:gd name="connsiteX175" fmla="*/ 1655396 w 2539895"/>
                <a:gd name="connsiteY175" fmla="*/ 213351 h 230899"/>
                <a:gd name="connsiteX176" fmla="*/ 1655396 w 2539895"/>
                <a:gd name="connsiteY176" fmla="*/ 45564 h 230899"/>
                <a:gd name="connsiteX177" fmla="*/ 1885526 w 2539895"/>
                <a:gd name="connsiteY177" fmla="*/ 213351 h 230899"/>
                <a:gd name="connsiteX178" fmla="*/ 1839038 w 2539895"/>
                <a:gd name="connsiteY178" fmla="*/ 89897 h 230899"/>
                <a:gd name="connsiteX179" fmla="*/ 1791781 w 2539895"/>
                <a:gd name="connsiteY179" fmla="*/ 213351 h 230899"/>
                <a:gd name="connsiteX180" fmla="*/ 1757916 w 2539895"/>
                <a:gd name="connsiteY180" fmla="*/ 213351 h 230899"/>
                <a:gd name="connsiteX181" fmla="*/ 1822722 w 2539895"/>
                <a:gd name="connsiteY181" fmla="*/ 45564 h 230899"/>
                <a:gd name="connsiteX182" fmla="*/ 1855201 w 2539895"/>
                <a:gd name="connsiteY182" fmla="*/ 45564 h 230899"/>
                <a:gd name="connsiteX183" fmla="*/ 1919699 w 2539895"/>
                <a:gd name="connsiteY183" fmla="*/ 213351 h 230899"/>
                <a:gd name="connsiteX184" fmla="*/ 1885526 w 2539895"/>
                <a:gd name="connsiteY184" fmla="*/ 213351 h 230899"/>
                <a:gd name="connsiteX185" fmla="*/ 1938941 w 2539895"/>
                <a:gd name="connsiteY185" fmla="*/ 213351 h 230899"/>
                <a:gd name="connsiteX186" fmla="*/ 1938941 w 2539895"/>
                <a:gd name="connsiteY186" fmla="*/ 45564 h 230899"/>
                <a:gd name="connsiteX187" fmla="*/ 1970959 w 2539895"/>
                <a:gd name="connsiteY187" fmla="*/ 45564 h 230899"/>
                <a:gd name="connsiteX188" fmla="*/ 1970959 w 2539895"/>
                <a:gd name="connsiteY188" fmla="*/ 108831 h 230899"/>
                <a:gd name="connsiteX189" fmla="*/ 1977886 w 2539895"/>
                <a:gd name="connsiteY189" fmla="*/ 108831 h 230899"/>
                <a:gd name="connsiteX190" fmla="*/ 2011136 w 2539895"/>
                <a:gd name="connsiteY190" fmla="*/ 113449 h 230899"/>
                <a:gd name="connsiteX191" fmla="*/ 2034072 w 2539895"/>
                <a:gd name="connsiteY191" fmla="*/ 130997 h 230899"/>
                <a:gd name="connsiteX192" fmla="*/ 2043769 w 2539895"/>
                <a:gd name="connsiteY192" fmla="*/ 162246 h 230899"/>
                <a:gd name="connsiteX193" fmla="*/ 2035457 w 2539895"/>
                <a:gd name="connsiteY193" fmla="*/ 191493 h 230899"/>
                <a:gd name="connsiteX194" fmla="*/ 2016061 w 2539895"/>
                <a:gd name="connsiteY194" fmla="*/ 208425 h 230899"/>
                <a:gd name="connsiteX195" fmla="*/ 1985891 w 2539895"/>
                <a:gd name="connsiteY195" fmla="*/ 213351 h 230899"/>
                <a:gd name="connsiteX196" fmla="*/ 1938941 w 2539895"/>
                <a:gd name="connsiteY196" fmla="*/ 213351 h 230899"/>
                <a:gd name="connsiteX197" fmla="*/ 1970959 w 2539895"/>
                <a:gd name="connsiteY197" fmla="*/ 137308 h 230899"/>
                <a:gd name="connsiteX198" fmla="*/ 1970959 w 2539895"/>
                <a:gd name="connsiteY198" fmla="*/ 182873 h 230899"/>
                <a:gd name="connsiteX199" fmla="*/ 1978964 w 2539895"/>
                <a:gd name="connsiteY199" fmla="*/ 182873 h 230899"/>
                <a:gd name="connsiteX200" fmla="*/ 2005594 w 2539895"/>
                <a:gd name="connsiteY200" fmla="*/ 177947 h 230899"/>
                <a:gd name="connsiteX201" fmla="*/ 2012367 w 2539895"/>
                <a:gd name="connsiteY201" fmla="*/ 161168 h 230899"/>
                <a:gd name="connsiteX202" fmla="*/ 1977732 w 2539895"/>
                <a:gd name="connsiteY202" fmla="*/ 137308 h 230899"/>
                <a:gd name="connsiteX203" fmla="*/ 1971113 w 2539895"/>
                <a:gd name="connsiteY203" fmla="*/ 137308 h 230899"/>
                <a:gd name="connsiteX204" fmla="*/ 2071785 w 2539895"/>
                <a:gd name="connsiteY204" fmla="*/ 45410 h 230899"/>
                <a:gd name="connsiteX205" fmla="*/ 2104265 w 2539895"/>
                <a:gd name="connsiteY205" fmla="*/ 45410 h 230899"/>
                <a:gd name="connsiteX206" fmla="*/ 2104265 w 2539895"/>
                <a:gd name="connsiteY206" fmla="*/ 108677 h 230899"/>
                <a:gd name="connsiteX207" fmla="*/ 2160297 w 2539895"/>
                <a:gd name="connsiteY207" fmla="*/ 108677 h 230899"/>
                <a:gd name="connsiteX208" fmla="*/ 2160297 w 2539895"/>
                <a:gd name="connsiteY208" fmla="*/ 45410 h 230899"/>
                <a:gd name="connsiteX209" fmla="*/ 2192623 w 2539895"/>
                <a:gd name="connsiteY209" fmla="*/ 45410 h 230899"/>
                <a:gd name="connsiteX210" fmla="*/ 2192623 w 2539895"/>
                <a:gd name="connsiteY210" fmla="*/ 213197 h 230899"/>
                <a:gd name="connsiteX211" fmla="*/ 2160297 w 2539895"/>
                <a:gd name="connsiteY211" fmla="*/ 213197 h 230899"/>
                <a:gd name="connsiteX212" fmla="*/ 2160297 w 2539895"/>
                <a:gd name="connsiteY212" fmla="*/ 139617 h 230899"/>
                <a:gd name="connsiteX213" fmla="*/ 2104265 w 2539895"/>
                <a:gd name="connsiteY213" fmla="*/ 139617 h 230899"/>
                <a:gd name="connsiteX214" fmla="*/ 2104265 w 2539895"/>
                <a:gd name="connsiteY214" fmla="*/ 213197 h 230899"/>
                <a:gd name="connsiteX215" fmla="*/ 2071785 w 2539895"/>
                <a:gd name="connsiteY215" fmla="*/ 213197 h 230899"/>
                <a:gd name="connsiteX216" fmla="*/ 2071785 w 2539895"/>
                <a:gd name="connsiteY216" fmla="*/ 45410 h 230899"/>
                <a:gd name="connsiteX217" fmla="*/ 2230644 w 2539895"/>
                <a:gd name="connsiteY217" fmla="*/ 213197 h 230899"/>
                <a:gd name="connsiteX218" fmla="*/ 2230644 w 2539895"/>
                <a:gd name="connsiteY218" fmla="*/ 45410 h 230899"/>
                <a:gd name="connsiteX219" fmla="*/ 2262662 w 2539895"/>
                <a:gd name="connsiteY219" fmla="*/ 45410 h 230899"/>
                <a:gd name="connsiteX220" fmla="*/ 2262662 w 2539895"/>
                <a:gd name="connsiteY220" fmla="*/ 108677 h 230899"/>
                <a:gd name="connsiteX221" fmla="*/ 2269589 w 2539895"/>
                <a:gd name="connsiteY221" fmla="*/ 108677 h 230899"/>
                <a:gd name="connsiteX222" fmla="*/ 2302839 w 2539895"/>
                <a:gd name="connsiteY222" fmla="*/ 113295 h 230899"/>
                <a:gd name="connsiteX223" fmla="*/ 2325775 w 2539895"/>
                <a:gd name="connsiteY223" fmla="*/ 130843 h 230899"/>
                <a:gd name="connsiteX224" fmla="*/ 2335473 w 2539895"/>
                <a:gd name="connsiteY224" fmla="*/ 162092 h 230899"/>
                <a:gd name="connsiteX225" fmla="*/ 2327160 w 2539895"/>
                <a:gd name="connsiteY225" fmla="*/ 191339 h 230899"/>
                <a:gd name="connsiteX226" fmla="*/ 2307765 w 2539895"/>
                <a:gd name="connsiteY226" fmla="*/ 208272 h 230899"/>
                <a:gd name="connsiteX227" fmla="*/ 2277594 w 2539895"/>
                <a:gd name="connsiteY227" fmla="*/ 213197 h 230899"/>
                <a:gd name="connsiteX228" fmla="*/ 2230644 w 2539895"/>
                <a:gd name="connsiteY228" fmla="*/ 213197 h 230899"/>
                <a:gd name="connsiteX229" fmla="*/ 2262662 w 2539895"/>
                <a:gd name="connsiteY229" fmla="*/ 137154 h 230899"/>
                <a:gd name="connsiteX230" fmla="*/ 2262662 w 2539895"/>
                <a:gd name="connsiteY230" fmla="*/ 182719 h 230899"/>
                <a:gd name="connsiteX231" fmla="*/ 2270667 w 2539895"/>
                <a:gd name="connsiteY231" fmla="*/ 182719 h 230899"/>
                <a:gd name="connsiteX232" fmla="*/ 2297143 w 2539895"/>
                <a:gd name="connsiteY232" fmla="*/ 177793 h 230899"/>
                <a:gd name="connsiteX233" fmla="*/ 2303916 w 2539895"/>
                <a:gd name="connsiteY233" fmla="*/ 161014 h 230899"/>
                <a:gd name="connsiteX234" fmla="*/ 2269281 w 2539895"/>
                <a:gd name="connsiteY234" fmla="*/ 137154 h 230899"/>
                <a:gd name="connsiteX235" fmla="*/ 2262662 w 2539895"/>
                <a:gd name="connsiteY235" fmla="*/ 137154 h 230899"/>
                <a:gd name="connsiteX236" fmla="*/ 2358717 w 2539895"/>
                <a:gd name="connsiteY236" fmla="*/ 45256 h 230899"/>
                <a:gd name="connsiteX237" fmla="*/ 2390427 w 2539895"/>
                <a:gd name="connsiteY237" fmla="*/ 45256 h 230899"/>
                <a:gd name="connsiteX238" fmla="*/ 2390427 w 2539895"/>
                <a:gd name="connsiteY238" fmla="*/ 213043 h 230899"/>
                <a:gd name="connsiteX239" fmla="*/ 2358717 w 2539895"/>
                <a:gd name="connsiteY239" fmla="*/ 213043 h 230899"/>
                <a:gd name="connsiteX240" fmla="*/ 2358717 w 2539895"/>
                <a:gd name="connsiteY240" fmla="*/ 45256 h 230899"/>
                <a:gd name="connsiteX241" fmla="*/ 2550979 w 2539895"/>
                <a:gd name="connsiteY241" fmla="*/ 45256 h 230899"/>
                <a:gd name="connsiteX242" fmla="*/ 2550979 w 2539895"/>
                <a:gd name="connsiteY242" fmla="*/ 213043 h 230899"/>
                <a:gd name="connsiteX243" fmla="*/ 2518961 w 2539895"/>
                <a:gd name="connsiteY243" fmla="*/ 213043 h 230899"/>
                <a:gd name="connsiteX244" fmla="*/ 2518961 w 2539895"/>
                <a:gd name="connsiteY244" fmla="*/ 107907 h 230899"/>
                <a:gd name="connsiteX245" fmla="*/ 2456310 w 2539895"/>
                <a:gd name="connsiteY245" fmla="*/ 213043 h 230899"/>
                <a:gd name="connsiteX246" fmla="*/ 2428602 w 2539895"/>
                <a:gd name="connsiteY246" fmla="*/ 213043 h 230899"/>
                <a:gd name="connsiteX247" fmla="*/ 2428602 w 2539895"/>
                <a:gd name="connsiteY247" fmla="*/ 45256 h 230899"/>
                <a:gd name="connsiteX248" fmla="*/ 2460620 w 2539895"/>
                <a:gd name="connsiteY248" fmla="*/ 45256 h 230899"/>
                <a:gd name="connsiteX249" fmla="*/ 2460620 w 2539895"/>
                <a:gd name="connsiteY249" fmla="*/ 153779 h 230899"/>
                <a:gd name="connsiteX250" fmla="*/ 2524041 w 2539895"/>
                <a:gd name="connsiteY250" fmla="*/ 45256 h 230899"/>
                <a:gd name="connsiteX251" fmla="*/ 2550979 w 2539895"/>
                <a:gd name="connsiteY251" fmla="*/ 45256 h 230899"/>
                <a:gd name="connsiteX252" fmla="*/ 2444149 w 2539895"/>
                <a:gd name="connsiteY252" fmla="*/ 154 h 230899"/>
                <a:gd name="connsiteX253" fmla="*/ 2469394 w 2539895"/>
                <a:gd name="connsiteY253" fmla="*/ 154 h 230899"/>
                <a:gd name="connsiteX254" fmla="*/ 2477707 w 2539895"/>
                <a:gd name="connsiteY254" fmla="*/ 7235 h 230899"/>
                <a:gd name="connsiteX255" fmla="*/ 2490637 w 2539895"/>
                <a:gd name="connsiteY255" fmla="*/ 9544 h 230899"/>
                <a:gd name="connsiteX256" fmla="*/ 2504645 w 2539895"/>
                <a:gd name="connsiteY256" fmla="*/ 6773 h 230899"/>
                <a:gd name="connsiteX257" fmla="*/ 2511880 w 2539895"/>
                <a:gd name="connsiteY257" fmla="*/ 154 h 230899"/>
                <a:gd name="connsiteX258" fmla="*/ 2537125 w 2539895"/>
                <a:gd name="connsiteY258" fmla="*/ 154 h 230899"/>
                <a:gd name="connsiteX259" fmla="*/ 2523271 w 2539895"/>
                <a:gd name="connsiteY259" fmla="*/ 23398 h 230899"/>
                <a:gd name="connsiteX260" fmla="*/ 2490637 w 2539895"/>
                <a:gd name="connsiteY260" fmla="*/ 32172 h 230899"/>
                <a:gd name="connsiteX261" fmla="*/ 2466932 w 2539895"/>
                <a:gd name="connsiteY261" fmla="*/ 28170 h 230899"/>
                <a:gd name="connsiteX262" fmla="*/ 2451538 w 2539895"/>
                <a:gd name="connsiteY262" fmla="*/ 16933 h 230899"/>
                <a:gd name="connsiteX263" fmla="*/ 2444303 w 2539895"/>
                <a:gd name="connsiteY263" fmla="*/ 0 h 23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</a:cxnLst>
              <a:rect l="l" t="t" r="r" b="b"/>
              <a:pathLst>
                <a:path w="2539895" h="230899">
                  <a:moveTo>
                    <a:pt x="0" y="45872"/>
                  </a:moveTo>
                  <a:lnTo>
                    <a:pt x="83278" y="45872"/>
                  </a:lnTo>
                  <a:lnTo>
                    <a:pt x="83278" y="77121"/>
                  </a:lnTo>
                  <a:lnTo>
                    <a:pt x="31710" y="77121"/>
                  </a:lnTo>
                  <a:lnTo>
                    <a:pt x="31710" y="213659"/>
                  </a:lnTo>
                  <a:lnTo>
                    <a:pt x="0" y="213659"/>
                  </a:lnTo>
                  <a:lnTo>
                    <a:pt x="0" y="45872"/>
                  </a:lnTo>
                  <a:close/>
                  <a:moveTo>
                    <a:pt x="108215" y="45872"/>
                  </a:moveTo>
                  <a:lnTo>
                    <a:pt x="142080" y="45872"/>
                  </a:lnTo>
                  <a:cubicBezTo>
                    <a:pt x="160398" y="45872"/>
                    <a:pt x="173636" y="47565"/>
                    <a:pt x="181795" y="50952"/>
                  </a:cubicBezTo>
                  <a:cubicBezTo>
                    <a:pt x="189953" y="54338"/>
                    <a:pt x="196265" y="59880"/>
                    <a:pt x="201037" y="67423"/>
                  </a:cubicBezTo>
                  <a:cubicBezTo>
                    <a:pt x="205654" y="74965"/>
                    <a:pt x="208117" y="84048"/>
                    <a:pt x="208117" y="94669"/>
                  </a:cubicBezTo>
                  <a:cubicBezTo>
                    <a:pt x="208117" y="106368"/>
                    <a:pt x="205039" y="116066"/>
                    <a:pt x="198882" y="123916"/>
                  </a:cubicBezTo>
                  <a:cubicBezTo>
                    <a:pt x="192724" y="131613"/>
                    <a:pt x="184412" y="137154"/>
                    <a:pt x="173944" y="140079"/>
                  </a:cubicBezTo>
                  <a:cubicBezTo>
                    <a:pt x="167787" y="141772"/>
                    <a:pt x="156550" y="142696"/>
                    <a:pt x="140233" y="142696"/>
                  </a:cubicBezTo>
                  <a:lnTo>
                    <a:pt x="140233" y="213813"/>
                  </a:lnTo>
                  <a:lnTo>
                    <a:pt x="108215" y="213813"/>
                  </a:lnTo>
                  <a:lnTo>
                    <a:pt x="108215" y="46026"/>
                  </a:lnTo>
                  <a:close/>
                  <a:moveTo>
                    <a:pt x="140233" y="111448"/>
                  </a:moveTo>
                  <a:lnTo>
                    <a:pt x="150393" y="111448"/>
                  </a:lnTo>
                  <a:cubicBezTo>
                    <a:pt x="158397" y="111448"/>
                    <a:pt x="163939" y="110832"/>
                    <a:pt x="167017" y="109754"/>
                  </a:cubicBezTo>
                  <a:cubicBezTo>
                    <a:pt x="170096" y="108677"/>
                    <a:pt x="172559" y="106676"/>
                    <a:pt x="174406" y="104059"/>
                  </a:cubicBezTo>
                  <a:cubicBezTo>
                    <a:pt x="176253" y="101442"/>
                    <a:pt x="177023" y="98209"/>
                    <a:pt x="177023" y="94515"/>
                  </a:cubicBezTo>
                  <a:cubicBezTo>
                    <a:pt x="177023" y="88050"/>
                    <a:pt x="174560" y="83278"/>
                    <a:pt x="169480" y="80353"/>
                  </a:cubicBezTo>
                  <a:cubicBezTo>
                    <a:pt x="165786" y="78198"/>
                    <a:pt x="159013" y="76967"/>
                    <a:pt x="149161" y="76967"/>
                  </a:cubicBezTo>
                  <a:lnTo>
                    <a:pt x="140079" y="76967"/>
                  </a:lnTo>
                  <a:lnTo>
                    <a:pt x="140079" y="111448"/>
                  </a:lnTo>
                  <a:close/>
                  <a:moveTo>
                    <a:pt x="290472" y="45872"/>
                  </a:moveTo>
                  <a:lnTo>
                    <a:pt x="322952" y="45872"/>
                  </a:lnTo>
                  <a:lnTo>
                    <a:pt x="387450" y="213659"/>
                  </a:lnTo>
                  <a:lnTo>
                    <a:pt x="354200" y="213659"/>
                  </a:lnTo>
                  <a:lnTo>
                    <a:pt x="341116" y="179024"/>
                  </a:lnTo>
                  <a:lnTo>
                    <a:pt x="272615" y="179024"/>
                  </a:lnTo>
                  <a:lnTo>
                    <a:pt x="258915" y="213659"/>
                  </a:lnTo>
                  <a:lnTo>
                    <a:pt x="225666" y="213659"/>
                  </a:lnTo>
                  <a:lnTo>
                    <a:pt x="290472" y="45872"/>
                  </a:lnTo>
                  <a:close/>
                  <a:moveTo>
                    <a:pt x="306942" y="90359"/>
                  </a:moveTo>
                  <a:lnTo>
                    <a:pt x="284468" y="147930"/>
                  </a:lnTo>
                  <a:lnTo>
                    <a:pt x="329417" y="147930"/>
                  </a:lnTo>
                  <a:lnTo>
                    <a:pt x="307096" y="90359"/>
                  </a:lnTo>
                  <a:close/>
                  <a:moveTo>
                    <a:pt x="466879" y="45872"/>
                  </a:moveTo>
                  <a:lnTo>
                    <a:pt x="499205" y="45872"/>
                  </a:lnTo>
                  <a:lnTo>
                    <a:pt x="553235" y="183796"/>
                  </a:lnTo>
                  <a:lnTo>
                    <a:pt x="571861" y="183796"/>
                  </a:lnTo>
                  <a:lnTo>
                    <a:pt x="571861" y="238904"/>
                  </a:lnTo>
                  <a:lnTo>
                    <a:pt x="540921" y="238904"/>
                  </a:lnTo>
                  <a:lnTo>
                    <a:pt x="540921" y="213813"/>
                  </a:lnTo>
                  <a:lnTo>
                    <a:pt x="425471" y="213813"/>
                  </a:lnTo>
                  <a:lnTo>
                    <a:pt x="425471" y="238904"/>
                  </a:lnTo>
                  <a:lnTo>
                    <a:pt x="394530" y="238904"/>
                  </a:lnTo>
                  <a:lnTo>
                    <a:pt x="394530" y="183796"/>
                  </a:lnTo>
                  <a:lnTo>
                    <a:pt x="413156" y="183796"/>
                  </a:lnTo>
                  <a:lnTo>
                    <a:pt x="466879" y="45872"/>
                  </a:lnTo>
                  <a:close/>
                  <a:moveTo>
                    <a:pt x="483350" y="90359"/>
                  </a:moveTo>
                  <a:lnTo>
                    <a:pt x="446560" y="183642"/>
                  </a:lnTo>
                  <a:lnTo>
                    <a:pt x="519986" y="183642"/>
                  </a:lnTo>
                  <a:lnTo>
                    <a:pt x="483350" y="90359"/>
                  </a:lnTo>
                  <a:close/>
                  <a:moveTo>
                    <a:pt x="671764" y="41562"/>
                  </a:moveTo>
                  <a:cubicBezTo>
                    <a:pt x="695470" y="41562"/>
                    <a:pt x="715943" y="50182"/>
                    <a:pt x="733029" y="67423"/>
                  </a:cubicBezTo>
                  <a:cubicBezTo>
                    <a:pt x="750116" y="84663"/>
                    <a:pt x="758736" y="105598"/>
                    <a:pt x="758736" y="130227"/>
                  </a:cubicBezTo>
                  <a:cubicBezTo>
                    <a:pt x="758736" y="154857"/>
                    <a:pt x="750270" y="175484"/>
                    <a:pt x="733491" y="192416"/>
                  </a:cubicBezTo>
                  <a:cubicBezTo>
                    <a:pt x="716558" y="209349"/>
                    <a:pt x="696239" y="217815"/>
                    <a:pt x="672072" y="217815"/>
                  </a:cubicBezTo>
                  <a:cubicBezTo>
                    <a:pt x="647904" y="217815"/>
                    <a:pt x="625892" y="209041"/>
                    <a:pt x="609267" y="191647"/>
                  </a:cubicBezTo>
                  <a:cubicBezTo>
                    <a:pt x="592642" y="174252"/>
                    <a:pt x="584330" y="153471"/>
                    <a:pt x="584330" y="129612"/>
                  </a:cubicBezTo>
                  <a:cubicBezTo>
                    <a:pt x="584330" y="113603"/>
                    <a:pt x="588178" y="98825"/>
                    <a:pt x="596029" y="85279"/>
                  </a:cubicBezTo>
                  <a:cubicBezTo>
                    <a:pt x="603725" y="71887"/>
                    <a:pt x="614501" y="61111"/>
                    <a:pt x="628047" y="53261"/>
                  </a:cubicBezTo>
                  <a:cubicBezTo>
                    <a:pt x="641593" y="45410"/>
                    <a:pt x="656217" y="41408"/>
                    <a:pt x="671918" y="41408"/>
                  </a:cubicBezTo>
                  <a:close/>
                  <a:moveTo>
                    <a:pt x="671456" y="72810"/>
                  </a:moveTo>
                  <a:cubicBezTo>
                    <a:pt x="655909" y="72810"/>
                    <a:pt x="642824" y="78198"/>
                    <a:pt x="632203" y="88973"/>
                  </a:cubicBezTo>
                  <a:cubicBezTo>
                    <a:pt x="621582" y="99749"/>
                    <a:pt x="616348" y="113449"/>
                    <a:pt x="616348" y="130227"/>
                  </a:cubicBezTo>
                  <a:cubicBezTo>
                    <a:pt x="616348" y="148853"/>
                    <a:pt x="622967" y="163477"/>
                    <a:pt x="636359" y="174252"/>
                  </a:cubicBezTo>
                  <a:cubicBezTo>
                    <a:pt x="646673" y="182719"/>
                    <a:pt x="658526" y="186875"/>
                    <a:pt x="672072" y="186875"/>
                  </a:cubicBezTo>
                  <a:cubicBezTo>
                    <a:pt x="687157" y="186875"/>
                    <a:pt x="700088" y="181333"/>
                    <a:pt x="710863" y="170404"/>
                  </a:cubicBezTo>
                  <a:cubicBezTo>
                    <a:pt x="721638" y="159475"/>
                    <a:pt x="726872" y="145929"/>
                    <a:pt x="726872" y="129920"/>
                  </a:cubicBezTo>
                  <a:cubicBezTo>
                    <a:pt x="726872" y="113911"/>
                    <a:pt x="721484" y="100364"/>
                    <a:pt x="710709" y="89281"/>
                  </a:cubicBezTo>
                  <a:cubicBezTo>
                    <a:pt x="699934" y="78198"/>
                    <a:pt x="686849" y="72656"/>
                    <a:pt x="671456" y="72656"/>
                  </a:cubicBezTo>
                  <a:close/>
                  <a:moveTo>
                    <a:pt x="943148" y="75273"/>
                  </a:moveTo>
                  <a:lnTo>
                    <a:pt x="920828" y="96516"/>
                  </a:lnTo>
                  <a:cubicBezTo>
                    <a:pt x="905588" y="80507"/>
                    <a:pt x="888502" y="72349"/>
                    <a:pt x="869568" y="72349"/>
                  </a:cubicBezTo>
                  <a:cubicBezTo>
                    <a:pt x="853559" y="72349"/>
                    <a:pt x="840013" y="77890"/>
                    <a:pt x="829083" y="88819"/>
                  </a:cubicBezTo>
                  <a:cubicBezTo>
                    <a:pt x="818154" y="99749"/>
                    <a:pt x="812613" y="113295"/>
                    <a:pt x="812613" y="129304"/>
                  </a:cubicBezTo>
                  <a:cubicBezTo>
                    <a:pt x="812613" y="140541"/>
                    <a:pt x="815076" y="150393"/>
                    <a:pt x="819848" y="159167"/>
                  </a:cubicBezTo>
                  <a:cubicBezTo>
                    <a:pt x="824773" y="167787"/>
                    <a:pt x="831546" y="174714"/>
                    <a:pt x="840475" y="179640"/>
                  </a:cubicBezTo>
                  <a:cubicBezTo>
                    <a:pt x="849403" y="184566"/>
                    <a:pt x="859254" y="187029"/>
                    <a:pt x="870184" y="187029"/>
                  </a:cubicBezTo>
                  <a:cubicBezTo>
                    <a:pt x="879420" y="187029"/>
                    <a:pt x="887886" y="185336"/>
                    <a:pt x="895583" y="181795"/>
                  </a:cubicBezTo>
                  <a:cubicBezTo>
                    <a:pt x="903279" y="178255"/>
                    <a:pt x="911746" y="172097"/>
                    <a:pt x="920828" y="162861"/>
                  </a:cubicBezTo>
                  <a:lnTo>
                    <a:pt x="942532" y="185489"/>
                  </a:lnTo>
                  <a:cubicBezTo>
                    <a:pt x="930064" y="197650"/>
                    <a:pt x="918365" y="205963"/>
                    <a:pt x="907435" y="210734"/>
                  </a:cubicBezTo>
                  <a:cubicBezTo>
                    <a:pt x="896352" y="215353"/>
                    <a:pt x="883884" y="217815"/>
                    <a:pt x="869722" y="217815"/>
                  </a:cubicBezTo>
                  <a:cubicBezTo>
                    <a:pt x="843553" y="217815"/>
                    <a:pt x="822310" y="209503"/>
                    <a:pt x="805686" y="193032"/>
                  </a:cubicBezTo>
                  <a:cubicBezTo>
                    <a:pt x="789061" y="176561"/>
                    <a:pt x="780748" y="155319"/>
                    <a:pt x="780748" y="129458"/>
                  </a:cubicBezTo>
                  <a:cubicBezTo>
                    <a:pt x="780748" y="112679"/>
                    <a:pt x="784597" y="97901"/>
                    <a:pt x="792140" y="84817"/>
                  </a:cubicBezTo>
                  <a:cubicBezTo>
                    <a:pt x="799682" y="71733"/>
                    <a:pt x="810612" y="61419"/>
                    <a:pt x="824620" y="53415"/>
                  </a:cubicBezTo>
                  <a:cubicBezTo>
                    <a:pt x="838781" y="45564"/>
                    <a:pt x="853867" y="41562"/>
                    <a:pt x="870184" y="41562"/>
                  </a:cubicBezTo>
                  <a:cubicBezTo>
                    <a:pt x="884038" y="41562"/>
                    <a:pt x="897430" y="44487"/>
                    <a:pt x="910206" y="50336"/>
                  </a:cubicBezTo>
                  <a:cubicBezTo>
                    <a:pt x="922983" y="56186"/>
                    <a:pt x="934066" y="64498"/>
                    <a:pt x="943302" y="75273"/>
                  </a:cubicBezTo>
                  <a:close/>
                  <a:moveTo>
                    <a:pt x="954539" y="45718"/>
                  </a:moveTo>
                  <a:lnTo>
                    <a:pt x="1047361" y="45718"/>
                  </a:lnTo>
                  <a:lnTo>
                    <a:pt x="1047361" y="77274"/>
                  </a:lnTo>
                  <a:lnTo>
                    <a:pt x="1016728" y="77274"/>
                  </a:lnTo>
                  <a:lnTo>
                    <a:pt x="1016728" y="213659"/>
                  </a:lnTo>
                  <a:lnTo>
                    <a:pt x="984248" y="213659"/>
                  </a:lnTo>
                  <a:lnTo>
                    <a:pt x="984248" y="77274"/>
                  </a:lnTo>
                  <a:lnTo>
                    <a:pt x="954539" y="77274"/>
                  </a:lnTo>
                  <a:lnTo>
                    <a:pt x="954539" y="45718"/>
                  </a:lnTo>
                  <a:close/>
                  <a:moveTo>
                    <a:pt x="1069065" y="45718"/>
                  </a:moveTo>
                  <a:lnTo>
                    <a:pt x="1102931" y="45718"/>
                  </a:lnTo>
                  <a:cubicBezTo>
                    <a:pt x="1121249" y="45718"/>
                    <a:pt x="1134487" y="47411"/>
                    <a:pt x="1142645" y="50798"/>
                  </a:cubicBezTo>
                  <a:cubicBezTo>
                    <a:pt x="1150804" y="54184"/>
                    <a:pt x="1157115" y="59726"/>
                    <a:pt x="1161887" y="67269"/>
                  </a:cubicBezTo>
                  <a:cubicBezTo>
                    <a:pt x="1166505" y="74812"/>
                    <a:pt x="1168968" y="83894"/>
                    <a:pt x="1168968" y="94515"/>
                  </a:cubicBezTo>
                  <a:cubicBezTo>
                    <a:pt x="1168968" y="106214"/>
                    <a:pt x="1165889" y="115912"/>
                    <a:pt x="1159732" y="123762"/>
                  </a:cubicBezTo>
                  <a:cubicBezTo>
                    <a:pt x="1153574" y="131459"/>
                    <a:pt x="1145262" y="137001"/>
                    <a:pt x="1134795" y="139925"/>
                  </a:cubicBezTo>
                  <a:cubicBezTo>
                    <a:pt x="1128637" y="141619"/>
                    <a:pt x="1117400" y="142542"/>
                    <a:pt x="1101083" y="142542"/>
                  </a:cubicBezTo>
                  <a:lnTo>
                    <a:pt x="1101083" y="213659"/>
                  </a:lnTo>
                  <a:lnTo>
                    <a:pt x="1069065" y="213659"/>
                  </a:lnTo>
                  <a:lnTo>
                    <a:pt x="1069065" y="45872"/>
                  </a:lnTo>
                  <a:close/>
                  <a:moveTo>
                    <a:pt x="1101083" y="111294"/>
                  </a:moveTo>
                  <a:lnTo>
                    <a:pt x="1111243" y="111294"/>
                  </a:lnTo>
                  <a:cubicBezTo>
                    <a:pt x="1119247" y="111294"/>
                    <a:pt x="1124789" y="110678"/>
                    <a:pt x="1127868" y="109600"/>
                  </a:cubicBezTo>
                  <a:cubicBezTo>
                    <a:pt x="1130946" y="108523"/>
                    <a:pt x="1133409" y="106522"/>
                    <a:pt x="1135256" y="103905"/>
                  </a:cubicBezTo>
                  <a:cubicBezTo>
                    <a:pt x="1137104" y="101288"/>
                    <a:pt x="1137873" y="98055"/>
                    <a:pt x="1137873" y="94361"/>
                  </a:cubicBezTo>
                  <a:cubicBezTo>
                    <a:pt x="1137873" y="87896"/>
                    <a:pt x="1135410" y="83124"/>
                    <a:pt x="1130331" y="80199"/>
                  </a:cubicBezTo>
                  <a:cubicBezTo>
                    <a:pt x="1126636" y="78044"/>
                    <a:pt x="1119863" y="76813"/>
                    <a:pt x="1110011" y="76813"/>
                  </a:cubicBezTo>
                  <a:lnTo>
                    <a:pt x="1100929" y="76813"/>
                  </a:lnTo>
                  <a:lnTo>
                    <a:pt x="1100929" y="111294"/>
                  </a:lnTo>
                  <a:close/>
                  <a:moveTo>
                    <a:pt x="1279338" y="41408"/>
                  </a:moveTo>
                  <a:cubicBezTo>
                    <a:pt x="1303044" y="41408"/>
                    <a:pt x="1323517" y="50028"/>
                    <a:pt x="1340603" y="67269"/>
                  </a:cubicBezTo>
                  <a:cubicBezTo>
                    <a:pt x="1357690" y="84509"/>
                    <a:pt x="1366310" y="105444"/>
                    <a:pt x="1366310" y="130074"/>
                  </a:cubicBezTo>
                  <a:cubicBezTo>
                    <a:pt x="1366310" y="154703"/>
                    <a:pt x="1357844" y="175330"/>
                    <a:pt x="1341065" y="192263"/>
                  </a:cubicBezTo>
                  <a:cubicBezTo>
                    <a:pt x="1324132" y="209195"/>
                    <a:pt x="1303813" y="217661"/>
                    <a:pt x="1279646" y="217661"/>
                  </a:cubicBezTo>
                  <a:cubicBezTo>
                    <a:pt x="1255478" y="217661"/>
                    <a:pt x="1233466" y="208887"/>
                    <a:pt x="1216841" y="191493"/>
                  </a:cubicBezTo>
                  <a:cubicBezTo>
                    <a:pt x="1200216" y="174098"/>
                    <a:pt x="1191904" y="153317"/>
                    <a:pt x="1191904" y="129458"/>
                  </a:cubicBezTo>
                  <a:cubicBezTo>
                    <a:pt x="1191904" y="113449"/>
                    <a:pt x="1195752" y="98671"/>
                    <a:pt x="1203603" y="85125"/>
                  </a:cubicBezTo>
                  <a:cubicBezTo>
                    <a:pt x="1211299" y="71733"/>
                    <a:pt x="1222075" y="60958"/>
                    <a:pt x="1235621" y="53107"/>
                  </a:cubicBezTo>
                  <a:cubicBezTo>
                    <a:pt x="1249167" y="45256"/>
                    <a:pt x="1263791" y="41254"/>
                    <a:pt x="1279492" y="41254"/>
                  </a:cubicBezTo>
                  <a:close/>
                  <a:moveTo>
                    <a:pt x="1279030" y="72656"/>
                  </a:moveTo>
                  <a:cubicBezTo>
                    <a:pt x="1263483" y="72656"/>
                    <a:pt x="1250398" y="78044"/>
                    <a:pt x="1239777" y="88819"/>
                  </a:cubicBezTo>
                  <a:cubicBezTo>
                    <a:pt x="1229156" y="99595"/>
                    <a:pt x="1223922" y="113295"/>
                    <a:pt x="1223922" y="130074"/>
                  </a:cubicBezTo>
                  <a:cubicBezTo>
                    <a:pt x="1223922" y="148699"/>
                    <a:pt x="1230541" y="163323"/>
                    <a:pt x="1243933" y="174098"/>
                  </a:cubicBezTo>
                  <a:cubicBezTo>
                    <a:pt x="1254247" y="182565"/>
                    <a:pt x="1266100" y="186721"/>
                    <a:pt x="1279646" y="186721"/>
                  </a:cubicBezTo>
                  <a:cubicBezTo>
                    <a:pt x="1294731" y="186721"/>
                    <a:pt x="1307661" y="181179"/>
                    <a:pt x="1318437" y="170250"/>
                  </a:cubicBezTo>
                  <a:cubicBezTo>
                    <a:pt x="1329058" y="159321"/>
                    <a:pt x="1334446" y="145775"/>
                    <a:pt x="1334446" y="129766"/>
                  </a:cubicBezTo>
                  <a:cubicBezTo>
                    <a:pt x="1334446" y="113757"/>
                    <a:pt x="1329058" y="100210"/>
                    <a:pt x="1318283" y="89127"/>
                  </a:cubicBezTo>
                  <a:cubicBezTo>
                    <a:pt x="1307508" y="78044"/>
                    <a:pt x="1294423" y="72503"/>
                    <a:pt x="1279030" y="72503"/>
                  </a:cubicBezTo>
                  <a:close/>
                  <a:moveTo>
                    <a:pt x="1518704" y="45564"/>
                  </a:moveTo>
                  <a:lnTo>
                    <a:pt x="1518704" y="213351"/>
                  </a:lnTo>
                  <a:lnTo>
                    <a:pt x="1486686" y="213351"/>
                  </a:lnTo>
                  <a:lnTo>
                    <a:pt x="1486686" y="108215"/>
                  </a:lnTo>
                  <a:lnTo>
                    <a:pt x="1424035" y="213351"/>
                  </a:lnTo>
                  <a:lnTo>
                    <a:pt x="1396327" y="213351"/>
                  </a:lnTo>
                  <a:lnTo>
                    <a:pt x="1396327" y="45564"/>
                  </a:lnTo>
                  <a:lnTo>
                    <a:pt x="1428345" y="45564"/>
                  </a:lnTo>
                  <a:lnTo>
                    <a:pt x="1428345" y="154087"/>
                  </a:lnTo>
                  <a:lnTo>
                    <a:pt x="1491765" y="45564"/>
                  </a:lnTo>
                  <a:lnTo>
                    <a:pt x="1518704" y="45564"/>
                  </a:lnTo>
                  <a:close/>
                  <a:moveTo>
                    <a:pt x="1540562" y="45564"/>
                  </a:moveTo>
                  <a:lnTo>
                    <a:pt x="1633384" y="45564"/>
                  </a:lnTo>
                  <a:lnTo>
                    <a:pt x="1633384" y="77121"/>
                  </a:lnTo>
                  <a:lnTo>
                    <a:pt x="1602751" y="77121"/>
                  </a:lnTo>
                  <a:lnTo>
                    <a:pt x="1602751" y="213505"/>
                  </a:lnTo>
                  <a:lnTo>
                    <a:pt x="1570271" y="213505"/>
                  </a:lnTo>
                  <a:lnTo>
                    <a:pt x="1570271" y="77121"/>
                  </a:lnTo>
                  <a:lnTo>
                    <a:pt x="1540562" y="77121"/>
                  </a:lnTo>
                  <a:lnTo>
                    <a:pt x="1540562" y="45564"/>
                  </a:lnTo>
                  <a:close/>
                  <a:moveTo>
                    <a:pt x="1655396" y="45564"/>
                  </a:moveTo>
                  <a:lnTo>
                    <a:pt x="1746987" y="45564"/>
                  </a:lnTo>
                  <a:lnTo>
                    <a:pt x="1746987" y="76813"/>
                  </a:lnTo>
                  <a:lnTo>
                    <a:pt x="1687107" y="76813"/>
                  </a:lnTo>
                  <a:lnTo>
                    <a:pt x="1687107" y="107137"/>
                  </a:lnTo>
                  <a:lnTo>
                    <a:pt x="1746987" y="107137"/>
                  </a:lnTo>
                  <a:lnTo>
                    <a:pt x="1746987" y="137770"/>
                  </a:lnTo>
                  <a:lnTo>
                    <a:pt x="1687107" y="137770"/>
                  </a:lnTo>
                  <a:lnTo>
                    <a:pt x="1687107" y="181949"/>
                  </a:lnTo>
                  <a:lnTo>
                    <a:pt x="1746987" y="181949"/>
                  </a:lnTo>
                  <a:lnTo>
                    <a:pt x="1746987" y="213351"/>
                  </a:lnTo>
                  <a:lnTo>
                    <a:pt x="1655396" y="213351"/>
                  </a:lnTo>
                  <a:lnTo>
                    <a:pt x="1655396" y="45564"/>
                  </a:lnTo>
                  <a:close/>
                  <a:moveTo>
                    <a:pt x="1885526" y="213351"/>
                  </a:moveTo>
                  <a:lnTo>
                    <a:pt x="1839038" y="89897"/>
                  </a:lnTo>
                  <a:lnTo>
                    <a:pt x="1791781" y="213351"/>
                  </a:lnTo>
                  <a:lnTo>
                    <a:pt x="1757916" y="213351"/>
                  </a:lnTo>
                  <a:lnTo>
                    <a:pt x="1822722" y="45564"/>
                  </a:lnTo>
                  <a:lnTo>
                    <a:pt x="1855201" y="45564"/>
                  </a:lnTo>
                  <a:lnTo>
                    <a:pt x="1919699" y="213351"/>
                  </a:lnTo>
                  <a:lnTo>
                    <a:pt x="1885526" y="213351"/>
                  </a:lnTo>
                  <a:close/>
                  <a:moveTo>
                    <a:pt x="1938941" y="213351"/>
                  </a:moveTo>
                  <a:lnTo>
                    <a:pt x="1938941" y="45564"/>
                  </a:lnTo>
                  <a:lnTo>
                    <a:pt x="1970959" y="45564"/>
                  </a:lnTo>
                  <a:lnTo>
                    <a:pt x="1970959" y="108831"/>
                  </a:lnTo>
                  <a:lnTo>
                    <a:pt x="1977886" y="108831"/>
                  </a:lnTo>
                  <a:cubicBezTo>
                    <a:pt x="1991124" y="108831"/>
                    <a:pt x="2002361" y="110370"/>
                    <a:pt x="2011136" y="113449"/>
                  </a:cubicBezTo>
                  <a:cubicBezTo>
                    <a:pt x="2020064" y="116527"/>
                    <a:pt x="2027606" y="122377"/>
                    <a:pt x="2034072" y="130997"/>
                  </a:cubicBezTo>
                  <a:cubicBezTo>
                    <a:pt x="2040537" y="139617"/>
                    <a:pt x="2043769" y="150085"/>
                    <a:pt x="2043769" y="162246"/>
                  </a:cubicBezTo>
                  <a:cubicBezTo>
                    <a:pt x="2043769" y="173791"/>
                    <a:pt x="2040999" y="183488"/>
                    <a:pt x="2035457" y="191493"/>
                  </a:cubicBezTo>
                  <a:cubicBezTo>
                    <a:pt x="2029916" y="199497"/>
                    <a:pt x="2023450" y="205193"/>
                    <a:pt x="2016061" y="208425"/>
                  </a:cubicBezTo>
                  <a:cubicBezTo>
                    <a:pt x="2008673" y="211658"/>
                    <a:pt x="1998667" y="213351"/>
                    <a:pt x="1985891" y="213351"/>
                  </a:cubicBezTo>
                  <a:lnTo>
                    <a:pt x="1938941" y="213351"/>
                  </a:lnTo>
                  <a:close/>
                  <a:moveTo>
                    <a:pt x="1970959" y="137308"/>
                  </a:moveTo>
                  <a:lnTo>
                    <a:pt x="1970959" y="182873"/>
                  </a:lnTo>
                  <a:lnTo>
                    <a:pt x="1978964" y="182873"/>
                  </a:lnTo>
                  <a:cubicBezTo>
                    <a:pt x="1992202" y="182873"/>
                    <a:pt x="2001130" y="181179"/>
                    <a:pt x="2005594" y="177947"/>
                  </a:cubicBezTo>
                  <a:cubicBezTo>
                    <a:pt x="2010058" y="174714"/>
                    <a:pt x="2012367" y="169019"/>
                    <a:pt x="2012367" y="161168"/>
                  </a:cubicBezTo>
                  <a:cubicBezTo>
                    <a:pt x="2012367" y="145313"/>
                    <a:pt x="2000822" y="137308"/>
                    <a:pt x="1977732" y="137308"/>
                  </a:cubicBezTo>
                  <a:lnTo>
                    <a:pt x="1971113" y="137308"/>
                  </a:lnTo>
                  <a:close/>
                  <a:moveTo>
                    <a:pt x="2071785" y="45410"/>
                  </a:moveTo>
                  <a:lnTo>
                    <a:pt x="2104265" y="45410"/>
                  </a:lnTo>
                  <a:lnTo>
                    <a:pt x="2104265" y="108677"/>
                  </a:lnTo>
                  <a:lnTo>
                    <a:pt x="2160297" y="108677"/>
                  </a:lnTo>
                  <a:lnTo>
                    <a:pt x="2160297" y="45410"/>
                  </a:lnTo>
                  <a:lnTo>
                    <a:pt x="2192623" y="45410"/>
                  </a:lnTo>
                  <a:lnTo>
                    <a:pt x="2192623" y="213197"/>
                  </a:lnTo>
                  <a:lnTo>
                    <a:pt x="2160297" y="213197"/>
                  </a:lnTo>
                  <a:lnTo>
                    <a:pt x="2160297" y="139617"/>
                  </a:lnTo>
                  <a:lnTo>
                    <a:pt x="2104265" y="139617"/>
                  </a:lnTo>
                  <a:lnTo>
                    <a:pt x="2104265" y="213197"/>
                  </a:lnTo>
                  <a:lnTo>
                    <a:pt x="2071785" y="213197"/>
                  </a:lnTo>
                  <a:lnTo>
                    <a:pt x="2071785" y="45410"/>
                  </a:lnTo>
                  <a:close/>
                  <a:moveTo>
                    <a:pt x="2230644" y="213197"/>
                  </a:moveTo>
                  <a:lnTo>
                    <a:pt x="2230644" y="45410"/>
                  </a:lnTo>
                  <a:lnTo>
                    <a:pt x="2262662" y="45410"/>
                  </a:lnTo>
                  <a:lnTo>
                    <a:pt x="2262662" y="108677"/>
                  </a:lnTo>
                  <a:lnTo>
                    <a:pt x="2269589" y="108677"/>
                  </a:lnTo>
                  <a:cubicBezTo>
                    <a:pt x="2282828" y="108677"/>
                    <a:pt x="2293911" y="110216"/>
                    <a:pt x="2302839" y="113295"/>
                  </a:cubicBezTo>
                  <a:cubicBezTo>
                    <a:pt x="2311613" y="116373"/>
                    <a:pt x="2319310" y="122223"/>
                    <a:pt x="2325775" y="130843"/>
                  </a:cubicBezTo>
                  <a:cubicBezTo>
                    <a:pt x="2332240" y="139463"/>
                    <a:pt x="2335473" y="149931"/>
                    <a:pt x="2335473" y="162092"/>
                  </a:cubicBezTo>
                  <a:cubicBezTo>
                    <a:pt x="2335473" y="173637"/>
                    <a:pt x="2332702" y="183334"/>
                    <a:pt x="2327160" y="191339"/>
                  </a:cubicBezTo>
                  <a:cubicBezTo>
                    <a:pt x="2321619" y="199343"/>
                    <a:pt x="2315154" y="205039"/>
                    <a:pt x="2307765" y="208272"/>
                  </a:cubicBezTo>
                  <a:cubicBezTo>
                    <a:pt x="2300376" y="211504"/>
                    <a:pt x="2290370" y="213197"/>
                    <a:pt x="2277594" y="213197"/>
                  </a:cubicBezTo>
                  <a:lnTo>
                    <a:pt x="2230644" y="213197"/>
                  </a:lnTo>
                  <a:close/>
                  <a:moveTo>
                    <a:pt x="2262662" y="137154"/>
                  </a:moveTo>
                  <a:lnTo>
                    <a:pt x="2262662" y="182719"/>
                  </a:lnTo>
                  <a:lnTo>
                    <a:pt x="2270667" y="182719"/>
                  </a:lnTo>
                  <a:cubicBezTo>
                    <a:pt x="2283905" y="182719"/>
                    <a:pt x="2292679" y="181025"/>
                    <a:pt x="2297143" y="177793"/>
                  </a:cubicBezTo>
                  <a:cubicBezTo>
                    <a:pt x="2301607" y="174560"/>
                    <a:pt x="2303916" y="168865"/>
                    <a:pt x="2303916" y="161014"/>
                  </a:cubicBezTo>
                  <a:cubicBezTo>
                    <a:pt x="2303916" y="145159"/>
                    <a:pt x="2292371" y="137154"/>
                    <a:pt x="2269281" y="137154"/>
                  </a:cubicBezTo>
                  <a:lnTo>
                    <a:pt x="2262662" y="137154"/>
                  </a:lnTo>
                  <a:close/>
                  <a:moveTo>
                    <a:pt x="2358717" y="45256"/>
                  </a:moveTo>
                  <a:lnTo>
                    <a:pt x="2390427" y="45256"/>
                  </a:lnTo>
                  <a:lnTo>
                    <a:pt x="2390427" y="213043"/>
                  </a:lnTo>
                  <a:lnTo>
                    <a:pt x="2358717" y="213043"/>
                  </a:lnTo>
                  <a:lnTo>
                    <a:pt x="2358717" y="45256"/>
                  </a:lnTo>
                  <a:close/>
                  <a:moveTo>
                    <a:pt x="2550979" y="45256"/>
                  </a:moveTo>
                  <a:lnTo>
                    <a:pt x="2550979" y="213043"/>
                  </a:lnTo>
                  <a:lnTo>
                    <a:pt x="2518961" y="213043"/>
                  </a:lnTo>
                  <a:lnTo>
                    <a:pt x="2518961" y="107907"/>
                  </a:lnTo>
                  <a:lnTo>
                    <a:pt x="2456310" y="213043"/>
                  </a:lnTo>
                  <a:lnTo>
                    <a:pt x="2428602" y="213043"/>
                  </a:lnTo>
                  <a:lnTo>
                    <a:pt x="2428602" y="45256"/>
                  </a:lnTo>
                  <a:lnTo>
                    <a:pt x="2460620" y="45256"/>
                  </a:lnTo>
                  <a:lnTo>
                    <a:pt x="2460620" y="153779"/>
                  </a:lnTo>
                  <a:lnTo>
                    <a:pt x="2524041" y="45256"/>
                  </a:lnTo>
                  <a:lnTo>
                    <a:pt x="2550979" y="45256"/>
                  </a:lnTo>
                  <a:close/>
                  <a:moveTo>
                    <a:pt x="2444149" y="154"/>
                  </a:moveTo>
                  <a:lnTo>
                    <a:pt x="2469394" y="154"/>
                  </a:lnTo>
                  <a:cubicBezTo>
                    <a:pt x="2471396" y="3233"/>
                    <a:pt x="2474167" y="5542"/>
                    <a:pt x="2477707" y="7235"/>
                  </a:cubicBezTo>
                  <a:cubicBezTo>
                    <a:pt x="2481247" y="8774"/>
                    <a:pt x="2485557" y="9544"/>
                    <a:pt x="2490637" y="9544"/>
                  </a:cubicBezTo>
                  <a:cubicBezTo>
                    <a:pt x="2495717" y="9544"/>
                    <a:pt x="2500489" y="8620"/>
                    <a:pt x="2504645" y="6773"/>
                  </a:cubicBezTo>
                  <a:cubicBezTo>
                    <a:pt x="2507416" y="5542"/>
                    <a:pt x="2509725" y="3387"/>
                    <a:pt x="2511880" y="154"/>
                  </a:cubicBezTo>
                  <a:lnTo>
                    <a:pt x="2537125" y="154"/>
                  </a:lnTo>
                  <a:cubicBezTo>
                    <a:pt x="2535740" y="9852"/>
                    <a:pt x="2531122" y="17548"/>
                    <a:pt x="2523271" y="23398"/>
                  </a:cubicBezTo>
                  <a:cubicBezTo>
                    <a:pt x="2515420" y="29247"/>
                    <a:pt x="2504645" y="32172"/>
                    <a:pt x="2490637" y="32172"/>
                  </a:cubicBezTo>
                  <a:cubicBezTo>
                    <a:pt x="2481247" y="32172"/>
                    <a:pt x="2473243" y="30787"/>
                    <a:pt x="2466932" y="28170"/>
                  </a:cubicBezTo>
                  <a:cubicBezTo>
                    <a:pt x="2460620" y="25553"/>
                    <a:pt x="2455387" y="21859"/>
                    <a:pt x="2451538" y="16933"/>
                  </a:cubicBezTo>
                  <a:cubicBezTo>
                    <a:pt x="2447690" y="12007"/>
                    <a:pt x="2445227" y="6465"/>
                    <a:pt x="2444303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24" name="Полилиния: фигура 62">
              <a:extLst>
                <a:ext uri="{FF2B5EF4-FFF2-40B4-BE49-F238E27FC236}">
                  <a16:creationId xmlns:a16="http://schemas.microsoft.com/office/drawing/2014/main" id="{CF273685-080B-1A7D-F61A-41C34873A1E1}"/>
                </a:ext>
              </a:extLst>
            </p:cNvPr>
            <p:cNvSpPr/>
            <p:nvPr/>
          </p:nvSpPr>
          <p:spPr>
            <a:xfrm>
              <a:off x="3403420" y="1320708"/>
              <a:ext cx="2401356" cy="169326"/>
            </a:xfrm>
            <a:custGeom>
              <a:avLst/>
              <a:gdLst>
                <a:gd name="connsiteX0" fmla="*/ 0 w 2401356"/>
                <a:gd name="connsiteY0" fmla="*/ 4310 h 169326"/>
                <a:gd name="connsiteX1" fmla="*/ 32326 w 2401356"/>
                <a:gd name="connsiteY1" fmla="*/ 4310 h 169326"/>
                <a:gd name="connsiteX2" fmla="*/ 32326 w 2401356"/>
                <a:gd name="connsiteY2" fmla="*/ 62189 h 169326"/>
                <a:gd name="connsiteX3" fmla="*/ 77890 w 2401356"/>
                <a:gd name="connsiteY3" fmla="*/ 4310 h 169326"/>
                <a:gd name="connsiteX4" fmla="*/ 116220 w 2401356"/>
                <a:gd name="connsiteY4" fmla="*/ 4310 h 169326"/>
                <a:gd name="connsiteX5" fmla="*/ 57571 w 2401356"/>
                <a:gd name="connsiteY5" fmla="*/ 79276 h 169326"/>
                <a:gd name="connsiteX6" fmla="*/ 121915 w 2401356"/>
                <a:gd name="connsiteY6" fmla="*/ 172251 h 169326"/>
                <a:gd name="connsiteX7" fmla="*/ 84047 w 2401356"/>
                <a:gd name="connsiteY7" fmla="*/ 172251 h 169326"/>
                <a:gd name="connsiteX8" fmla="*/ 32326 w 2401356"/>
                <a:gd name="connsiteY8" fmla="*/ 97594 h 169326"/>
                <a:gd name="connsiteX9" fmla="*/ 32326 w 2401356"/>
                <a:gd name="connsiteY9" fmla="*/ 172251 h 169326"/>
                <a:gd name="connsiteX10" fmla="*/ 0 w 2401356"/>
                <a:gd name="connsiteY10" fmla="*/ 172251 h 169326"/>
                <a:gd name="connsiteX11" fmla="*/ 0 w 2401356"/>
                <a:gd name="connsiteY11" fmla="*/ 4464 h 169326"/>
                <a:gd name="connsiteX12" fmla="*/ 223973 w 2401356"/>
                <a:gd name="connsiteY12" fmla="*/ 154 h 169326"/>
                <a:gd name="connsiteX13" fmla="*/ 285238 w 2401356"/>
                <a:gd name="connsiteY13" fmla="*/ 26015 h 169326"/>
                <a:gd name="connsiteX14" fmla="*/ 310945 w 2401356"/>
                <a:gd name="connsiteY14" fmla="*/ 88819 h 169326"/>
                <a:gd name="connsiteX15" fmla="*/ 285700 w 2401356"/>
                <a:gd name="connsiteY15" fmla="*/ 151008 h 169326"/>
                <a:gd name="connsiteX16" fmla="*/ 224280 w 2401356"/>
                <a:gd name="connsiteY16" fmla="*/ 176407 h 169326"/>
                <a:gd name="connsiteX17" fmla="*/ 161476 w 2401356"/>
                <a:gd name="connsiteY17" fmla="*/ 150239 h 169326"/>
                <a:gd name="connsiteX18" fmla="*/ 136539 w 2401356"/>
                <a:gd name="connsiteY18" fmla="*/ 88204 h 169326"/>
                <a:gd name="connsiteX19" fmla="*/ 148238 w 2401356"/>
                <a:gd name="connsiteY19" fmla="*/ 43871 h 169326"/>
                <a:gd name="connsiteX20" fmla="*/ 180256 w 2401356"/>
                <a:gd name="connsiteY20" fmla="*/ 11853 h 169326"/>
                <a:gd name="connsiteX21" fmla="*/ 224127 w 2401356"/>
                <a:gd name="connsiteY21" fmla="*/ 0 h 169326"/>
                <a:gd name="connsiteX22" fmla="*/ 223665 w 2401356"/>
                <a:gd name="connsiteY22" fmla="*/ 31402 h 169326"/>
                <a:gd name="connsiteX23" fmla="*/ 184412 w 2401356"/>
                <a:gd name="connsiteY23" fmla="*/ 47565 h 169326"/>
                <a:gd name="connsiteX24" fmla="*/ 168557 w 2401356"/>
                <a:gd name="connsiteY24" fmla="*/ 88819 h 169326"/>
                <a:gd name="connsiteX25" fmla="*/ 188568 w 2401356"/>
                <a:gd name="connsiteY25" fmla="*/ 132844 h 169326"/>
                <a:gd name="connsiteX26" fmla="*/ 224280 w 2401356"/>
                <a:gd name="connsiteY26" fmla="*/ 145467 h 169326"/>
                <a:gd name="connsiteX27" fmla="*/ 263072 w 2401356"/>
                <a:gd name="connsiteY27" fmla="*/ 128996 h 169326"/>
                <a:gd name="connsiteX28" fmla="*/ 279081 w 2401356"/>
                <a:gd name="connsiteY28" fmla="*/ 88512 h 169326"/>
                <a:gd name="connsiteX29" fmla="*/ 262918 w 2401356"/>
                <a:gd name="connsiteY29" fmla="*/ 47873 h 169326"/>
                <a:gd name="connsiteX30" fmla="*/ 223665 w 2401356"/>
                <a:gd name="connsiteY30" fmla="*/ 31248 h 169326"/>
                <a:gd name="connsiteX31" fmla="*/ 357279 w 2401356"/>
                <a:gd name="connsiteY31" fmla="*/ 4310 h 169326"/>
                <a:gd name="connsiteX32" fmla="*/ 388373 w 2401356"/>
                <a:gd name="connsiteY32" fmla="*/ 4310 h 169326"/>
                <a:gd name="connsiteX33" fmla="*/ 427318 w 2401356"/>
                <a:gd name="connsiteY33" fmla="*/ 121453 h 169326"/>
                <a:gd name="connsiteX34" fmla="*/ 466571 w 2401356"/>
                <a:gd name="connsiteY34" fmla="*/ 4310 h 169326"/>
                <a:gd name="connsiteX35" fmla="*/ 497666 w 2401356"/>
                <a:gd name="connsiteY35" fmla="*/ 4310 h 169326"/>
                <a:gd name="connsiteX36" fmla="*/ 525835 w 2401356"/>
                <a:gd name="connsiteY36" fmla="*/ 172097 h 169326"/>
                <a:gd name="connsiteX37" fmla="*/ 494895 w 2401356"/>
                <a:gd name="connsiteY37" fmla="*/ 172097 h 169326"/>
                <a:gd name="connsiteX38" fmla="*/ 476885 w 2401356"/>
                <a:gd name="connsiteY38" fmla="*/ 66037 h 169326"/>
                <a:gd name="connsiteX39" fmla="*/ 441172 w 2401356"/>
                <a:gd name="connsiteY39" fmla="*/ 172097 h 169326"/>
                <a:gd name="connsiteX40" fmla="*/ 413002 w 2401356"/>
                <a:gd name="connsiteY40" fmla="*/ 172097 h 169326"/>
                <a:gd name="connsiteX41" fmla="*/ 377598 w 2401356"/>
                <a:gd name="connsiteY41" fmla="*/ 66037 h 169326"/>
                <a:gd name="connsiteX42" fmla="*/ 359126 w 2401356"/>
                <a:gd name="connsiteY42" fmla="*/ 172097 h 169326"/>
                <a:gd name="connsiteX43" fmla="*/ 328031 w 2401356"/>
                <a:gd name="connsiteY43" fmla="*/ 172097 h 169326"/>
                <a:gd name="connsiteX44" fmla="*/ 357125 w 2401356"/>
                <a:gd name="connsiteY44" fmla="*/ 4310 h 169326"/>
                <a:gd name="connsiteX45" fmla="*/ 551234 w 2401356"/>
                <a:gd name="connsiteY45" fmla="*/ 4310 h 169326"/>
                <a:gd name="connsiteX46" fmla="*/ 671918 w 2401356"/>
                <a:gd name="connsiteY46" fmla="*/ 4310 h 169326"/>
                <a:gd name="connsiteX47" fmla="*/ 671918 w 2401356"/>
                <a:gd name="connsiteY47" fmla="*/ 172097 h 169326"/>
                <a:gd name="connsiteX48" fmla="*/ 639592 w 2401356"/>
                <a:gd name="connsiteY48" fmla="*/ 172097 h 169326"/>
                <a:gd name="connsiteX49" fmla="*/ 639592 w 2401356"/>
                <a:gd name="connsiteY49" fmla="*/ 34173 h 169326"/>
                <a:gd name="connsiteX50" fmla="*/ 583560 w 2401356"/>
                <a:gd name="connsiteY50" fmla="*/ 34173 h 169326"/>
                <a:gd name="connsiteX51" fmla="*/ 583560 w 2401356"/>
                <a:gd name="connsiteY51" fmla="*/ 172097 h 169326"/>
                <a:gd name="connsiteX52" fmla="*/ 551080 w 2401356"/>
                <a:gd name="connsiteY52" fmla="*/ 172097 h 169326"/>
                <a:gd name="connsiteX53" fmla="*/ 551080 w 2401356"/>
                <a:gd name="connsiteY53" fmla="*/ 4310 h 169326"/>
                <a:gd name="connsiteX54" fmla="*/ 818924 w 2401356"/>
                <a:gd name="connsiteY54" fmla="*/ 172097 h 169326"/>
                <a:gd name="connsiteX55" fmla="*/ 772436 w 2401356"/>
                <a:gd name="connsiteY55" fmla="*/ 48643 h 169326"/>
                <a:gd name="connsiteX56" fmla="*/ 725179 w 2401356"/>
                <a:gd name="connsiteY56" fmla="*/ 172097 h 169326"/>
                <a:gd name="connsiteX57" fmla="*/ 691314 w 2401356"/>
                <a:gd name="connsiteY57" fmla="*/ 172097 h 169326"/>
                <a:gd name="connsiteX58" fmla="*/ 756119 w 2401356"/>
                <a:gd name="connsiteY58" fmla="*/ 4310 h 169326"/>
                <a:gd name="connsiteX59" fmla="*/ 788599 w 2401356"/>
                <a:gd name="connsiteY59" fmla="*/ 4310 h 169326"/>
                <a:gd name="connsiteX60" fmla="*/ 853097 w 2401356"/>
                <a:gd name="connsiteY60" fmla="*/ 172097 h 169326"/>
                <a:gd name="connsiteX61" fmla="*/ 818924 w 2401356"/>
                <a:gd name="connsiteY61" fmla="*/ 172097 h 169326"/>
                <a:gd name="connsiteX62" fmla="*/ 872493 w 2401356"/>
                <a:gd name="connsiteY62" fmla="*/ 4310 h 169326"/>
                <a:gd name="connsiteX63" fmla="*/ 964083 w 2401356"/>
                <a:gd name="connsiteY63" fmla="*/ 4310 h 169326"/>
                <a:gd name="connsiteX64" fmla="*/ 964083 w 2401356"/>
                <a:gd name="connsiteY64" fmla="*/ 35559 h 169326"/>
                <a:gd name="connsiteX65" fmla="*/ 904203 w 2401356"/>
                <a:gd name="connsiteY65" fmla="*/ 35559 h 169326"/>
                <a:gd name="connsiteX66" fmla="*/ 904203 w 2401356"/>
                <a:gd name="connsiteY66" fmla="*/ 65883 h 169326"/>
                <a:gd name="connsiteX67" fmla="*/ 964083 w 2401356"/>
                <a:gd name="connsiteY67" fmla="*/ 65883 h 169326"/>
                <a:gd name="connsiteX68" fmla="*/ 964083 w 2401356"/>
                <a:gd name="connsiteY68" fmla="*/ 96516 h 169326"/>
                <a:gd name="connsiteX69" fmla="*/ 904203 w 2401356"/>
                <a:gd name="connsiteY69" fmla="*/ 96516 h 169326"/>
                <a:gd name="connsiteX70" fmla="*/ 904203 w 2401356"/>
                <a:gd name="connsiteY70" fmla="*/ 140695 h 169326"/>
                <a:gd name="connsiteX71" fmla="*/ 964083 w 2401356"/>
                <a:gd name="connsiteY71" fmla="*/ 140695 h 169326"/>
                <a:gd name="connsiteX72" fmla="*/ 964083 w 2401356"/>
                <a:gd name="connsiteY72" fmla="*/ 172097 h 169326"/>
                <a:gd name="connsiteX73" fmla="*/ 872493 w 2401356"/>
                <a:gd name="connsiteY73" fmla="*/ 172097 h 169326"/>
                <a:gd name="connsiteX74" fmla="*/ 872493 w 2401356"/>
                <a:gd name="connsiteY74" fmla="*/ 4310 h 169326"/>
                <a:gd name="connsiteX75" fmla="*/ 994100 w 2401356"/>
                <a:gd name="connsiteY75" fmla="*/ 4310 h 169326"/>
                <a:gd name="connsiteX76" fmla="*/ 1026426 w 2401356"/>
                <a:gd name="connsiteY76" fmla="*/ 4310 h 169326"/>
                <a:gd name="connsiteX77" fmla="*/ 1026426 w 2401356"/>
                <a:gd name="connsiteY77" fmla="*/ 62189 h 169326"/>
                <a:gd name="connsiteX78" fmla="*/ 1071990 w 2401356"/>
                <a:gd name="connsiteY78" fmla="*/ 4310 h 169326"/>
                <a:gd name="connsiteX79" fmla="*/ 1110319 w 2401356"/>
                <a:gd name="connsiteY79" fmla="*/ 4310 h 169326"/>
                <a:gd name="connsiteX80" fmla="*/ 1051671 w 2401356"/>
                <a:gd name="connsiteY80" fmla="*/ 79276 h 169326"/>
                <a:gd name="connsiteX81" fmla="*/ 1116015 w 2401356"/>
                <a:gd name="connsiteY81" fmla="*/ 172251 h 169326"/>
                <a:gd name="connsiteX82" fmla="*/ 1078147 w 2401356"/>
                <a:gd name="connsiteY82" fmla="*/ 172251 h 169326"/>
                <a:gd name="connsiteX83" fmla="*/ 1026426 w 2401356"/>
                <a:gd name="connsiteY83" fmla="*/ 97594 h 169326"/>
                <a:gd name="connsiteX84" fmla="*/ 1026426 w 2401356"/>
                <a:gd name="connsiteY84" fmla="*/ 172251 h 169326"/>
                <a:gd name="connsiteX85" fmla="*/ 994100 w 2401356"/>
                <a:gd name="connsiteY85" fmla="*/ 172251 h 169326"/>
                <a:gd name="connsiteX86" fmla="*/ 994100 w 2401356"/>
                <a:gd name="connsiteY86" fmla="*/ 4464 h 169326"/>
                <a:gd name="connsiteX87" fmla="*/ 1293038 w 2401356"/>
                <a:gd name="connsiteY87" fmla="*/ 33865 h 169326"/>
                <a:gd name="connsiteX88" fmla="*/ 1270718 w 2401356"/>
                <a:gd name="connsiteY88" fmla="*/ 55108 h 169326"/>
                <a:gd name="connsiteX89" fmla="*/ 1219458 w 2401356"/>
                <a:gd name="connsiteY89" fmla="*/ 30941 h 169326"/>
                <a:gd name="connsiteX90" fmla="*/ 1178973 w 2401356"/>
                <a:gd name="connsiteY90" fmla="*/ 47411 h 169326"/>
                <a:gd name="connsiteX91" fmla="*/ 1162503 w 2401356"/>
                <a:gd name="connsiteY91" fmla="*/ 87896 h 169326"/>
                <a:gd name="connsiteX92" fmla="*/ 1169738 w 2401356"/>
                <a:gd name="connsiteY92" fmla="*/ 117759 h 169326"/>
                <a:gd name="connsiteX93" fmla="*/ 1190365 w 2401356"/>
                <a:gd name="connsiteY93" fmla="*/ 138232 h 169326"/>
                <a:gd name="connsiteX94" fmla="*/ 1220074 w 2401356"/>
                <a:gd name="connsiteY94" fmla="*/ 145621 h 169326"/>
                <a:gd name="connsiteX95" fmla="*/ 1245473 w 2401356"/>
                <a:gd name="connsiteY95" fmla="*/ 140387 h 169326"/>
                <a:gd name="connsiteX96" fmla="*/ 1270718 w 2401356"/>
                <a:gd name="connsiteY96" fmla="*/ 121453 h 169326"/>
                <a:gd name="connsiteX97" fmla="*/ 1292422 w 2401356"/>
                <a:gd name="connsiteY97" fmla="*/ 144081 h 169326"/>
                <a:gd name="connsiteX98" fmla="*/ 1257325 w 2401356"/>
                <a:gd name="connsiteY98" fmla="*/ 169326 h 169326"/>
                <a:gd name="connsiteX99" fmla="*/ 1219612 w 2401356"/>
                <a:gd name="connsiteY99" fmla="*/ 176407 h 169326"/>
                <a:gd name="connsiteX100" fmla="*/ 1155576 w 2401356"/>
                <a:gd name="connsiteY100" fmla="*/ 151624 h 169326"/>
                <a:gd name="connsiteX101" fmla="*/ 1130638 w 2401356"/>
                <a:gd name="connsiteY101" fmla="*/ 88050 h 169326"/>
                <a:gd name="connsiteX102" fmla="*/ 1142030 w 2401356"/>
                <a:gd name="connsiteY102" fmla="*/ 43409 h 169326"/>
                <a:gd name="connsiteX103" fmla="*/ 1174509 w 2401356"/>
                <a:gd name="connsiteY103" fmla="*/ 12007 h 169326"/>
                <a:gd name="connsiteX104" fmla="*/ 1220074 w 2401356"/>
                <a:gd name="connsiteY104" fmla="*/ 154 h 169326"/>
                <a:gd name="connsiteX105" fmla="*/ 1260096 w 2401356"/>
                <a:gd name="connsiteY105" fmla="*/ 8928 h 169326"/>
                <a:gd name="connsiteX106" fmla="*/ 1293192 w 2401356"/>
                <a:gd name="connsiteY106" fmla="*/ 33865 h 169326"/>
                <a:gd name="connsiteX107" fmla="*/ 1402792 w 2401356"/>
                <a:gd name="connsiteY107" fmla="*/ 4310 h 169326"/>
                <a:gd name="connsiteX108" fmla="*/ 1433887 w 2401356"/>
                <a:gd name="connsiteY108" fmla="*/ 4310 h 169326"/>
                <a:gd name="connsiteX109" fmla="*/ 1472832 w 2401356"/>
                <a:gd name="connsiteY109" fmla="*/ 121453 h 169326"/>
                <a:gd name="connsiteX110" fmla="*/ 1512085 w 2401356"/>
                <a:gd name="connsiteY110" fmla="*/ 4310 h 169326"/>
                <a:gd name="connsiteX111" fmla="*/ 1543179 w 2401356"/>
                <a:gd name="connsiteY111" fmla="*/ 4310 h 169326"/>
                <a:gd name="connsiteX112" fmla="*/ 1571349 w 2401356"/>
                <a:gd name="connsiteY112" fmla="*/ 172097 h 169326"/>
                <a:gd name="connsiteX113" fmla="*/ 1540408 w 2401356"/>
                <a:gd name="connsiteY113" fmla="*/ 172097 h 169326"/>
                <a:gd name="connsiteX114" fmla="*/ 1522398 w 2401356"/>
                <a:gd name="connsiteY114" fmla="*/ 66037 h 169326"/>
                <a:gd name="connsiteX115" fmla="*/ 1486686 w 2401356"/>
                <a:gd name="connsiteY115" fmla="*/ 172097 h 169326"/>
                <a:gd name="connsiteX116" fmla="*/ 1458516 w 2401356"/>
                <a:gd name="connsiteY116" fmla="*/ 172097 h 169326"/>
                <a:gd name="connsiteX117" fmla="*/ 1423111 w 2401356"/>
                <a:gd name="connsiteY117" fmla="*/ 66037 h 169326"/>
                <a:gd name="connsiteX118" fmla="*/ 1404639 w 2401356"/>
                <a:gd name="connsiteY118" fmla="*/ 172097 h 169326"/>
                <a:gd name="connsiteX119" fmla="*/ 1373545 w 2401356"/>
                <a:gd name="connsiteY119" fmla="*/ 172097 h 169326"/>
                <a:gd name="connsiteX120" fmla="*/ 1402638 w 2401356"/>
                <a:gd name="connsiteY120" fmla="*/ 4310 h 169326"/>
                <a:gd name="connsiteX121" fmla="*/ 1676023 w 2401356"/>
                <a:gd name="connsiteY121" fmla="*/ 154 h 169326"/>
                <a:gd name="connsiteX122" fmla="*/ 1737289 w 2401356"/>
                <a:gd name="connsiteY122" fmla="*/ 26015 h 169326"/>
                <a:gd name="connsiteX123" fmla="*/ 1762996 w 2401356"/>
                <a:gd name="connsiteY123" fmla="*/ 88819 h 169326"/>
                <a:gd name="connsiteX124" fmla="*/ 1737751 w 2401356"/>
                <a:gd name="connsiteY124" fmla="*/ 151008 h 169326"/>
                <a:gd name="connsiteX125" fmla="*/ 1676331 w 2401356"/>
                <a:gd name="connsiteY125" fmla="*/ 176407 h 169326"/>
                <a:gd name="connsiteX126" fmla="*/ 1613527 w 2401356"/>
                <a:gd name="connsiteY126" fmla="*/ 150239 h 169326"/>
                <a:gd name="connsiteX127" fmla="*/ 1588589 w 2401356"/>
                <a:gd name="connsiteY127" fmla="*/ 88204 h 169326"/>
                <a:gd name="connsiteX128" fmla="*/ 1600288 w 2401356"/>
                <a:gd name="connsiteY128" fmla="*/ 43871 h 169326"/>
                <a:gd name="connsiteX129" fmla="*/ 1632306 w 2401356"/>
                <a:gd name="connsiteY129" fmla="*/ 11853 h 169326"/>
                <a:gd name="connsiteX130" fmla="*/ 1676177 w 2401356"/>
                <a:gd name="connsiteY130" fmla="*/ 0 h 169326"/>
                <a:gd name="connsiteX131" fmla="*/ 1675716 w 2401356"/>
                <a:gd name="connsiteY131" fmla="*/ 31402 h 169326"/>
                <a:gd name="connsiteX132" fmla="*/ 1636463 w 2401356"/>
                <a:gd name="connsiteY132" fmla="*/ 47565 h 169326"/>
                <a:gd name="connsiteX133" fmla="*/ 1620607 w 2401356"/>
                <a:gd name="connsiteY133" fmla="*/ 88819 h 169326"/>
                <a:gd name="connsiteX134" fmla="*/ 1640619 w 2401356"/>
                <a:gd name="connsiteY134" fmla="*/ 132844 h 169326"/>
                <a:gd name="connsiteX135" fmla="*/ 1676331 w 2401356"/>
                <a:gd name="connsiteY135" fmla="*/ 145467 h 169326"/>
                <a:gd name="connsiteX136" fmla="*/ 1715122 w 2401356"/>
                <a:gd name="connsiteY136" fmla="*/ 128996 h 169326"/>
                <a:gd name="connsiteX137" fmla="*/ 1731132 w 2401356"/>
                <a:gd name="connsiteY137" fmla="*/ 88512 h 169326"/>
                <a:gd name="connsiteX138" fmla="*/ 1714969 w 2401356"/>
                <a:gd name="connsiteY138" fmla="*/ 47873 h 169326"/>
                <a:gd name="connsiteX139" fmla="*/ 1675716 w 2401356"/>
                <a:gd name="connsiteY139" fmla="*/ 31248 h 169326"/>
                <a:gd name="connsiteX140" fmla="*/ 1947407 w 2401356"/>
                <a:gd name="connsiteY140" fmla="*/ 33865 h 169326"/>
                <a:gd name="connsiteX141" fmla="*/ 1925087 w 2401356"/>
                <a:gd name="connsiteY141" fmla="*/ 55108 h 169326"/>
                <a:gd name="connsiteX142" fmla="*/ 1873827 w 2401356"/>
                <a:gd name="connsiteY142" fmla="*/ 30941 h 169326"/>
                <a:gd name="connsiteX143" fmla="*/ 1833343 w 2401356"/>
                <a:gd name="connsiteY143" fmla="*/ 47411 h 169326"/>
                <a:gd name="connsiteX144" fmla="*/ 1816872 w 2401356"/>
                <a:gd name="connsiteY144" fmla="*/ 87896 h 169326"/>
                <a:gd name="connsiteX145" fmla="*/ 1824107 w 2401356"/>
                <a:gd name="connsiteY145" fmla="*/ 117759 h 169326"/>
                <a:gd name="connsiteX146" fmla="*/ 1844734 w 2401356"/>
                <a:gd name="connsiteY146" fmla="*/ 138232 h 169326"/>
                <a:gd name="connsiteX147" fmla="*/ 1874443 w 2401356"/>
                <a:gd name="connsiteY147" fmla="*/ 145621 h 169326"/>
                <a:gd name="connsiteX148" fmla="*/ 1899842 w 2401356"/>
                <a:gd name="connsiteY148" fmla="*/ 140387 h 169326"/>
                <a:gd name="connsiteX149" fmla="*/ 1925087 w 2401356"/>
                <a:gd name="connsiteY149" fmla="*/ 121453 h 169326"/>
                <a:gd name="connsiteX150" fmla="*/ 1946792 w 2401356"/>
                <a:gd name="connsiteY150" fmla="*/ 144081 h 169326"/>
                <a:gd name="connsiteX151" fmla="*/ 1911695 w 2401356"/>
                <a:gd name="connsiteY151" fmla="*/ 169326 h 169326"/>
                <a:gd name="connsiteX152" fmla="*/ 1873981 w 2401356"/>
                <a:gd name="connsiteY152" fmla="*/ 176407 h 169326"/>
                <a:gd name="connsiteX153" fmla="*/ 1809945 w 2401356"/>
                <a:gd name="connsiteY153" fmla="*/ 151624 h 169326"/>
                <a:gd name="connsiteX154" fmla="*/ 1785008 w 2401356"/>
                <a:gd name="connsiteY154" fmla="*/ 88050 h 169326"/>
                <a:gd name="connsiteX155" fmla="*/ 1796399 w 2401356"/>
                <a:gd name="connsiteY155" fmla="*/ 43409 h 169326"/>
                <a:gd name="connsiteX156" fmla="*/ 1828879 w 2401356"/>
                <a:gd name="connsiteY156" fmla="*/ 12007 h 169326"/>
                <a:gd name="connsiteX157" fmla="*/ 1874443 w 2401356"/>
                <a:gd name="connsiteY157" fmla="*/ 154 h 169326"/>
                <a:gd name="connsiteX158" fmla="*/ 1914466 w 2401356"/>
                <a:gd name="connsiteY158" fmla="*/ 8928 h 169326"/>
                <a:gd name="connsiteX159" fmla="*/ 1947561 w 2401356"/>
                <a:gd name="connsiteY159" fmla="*/ 33865 h 169326"/>
                <a:gd name="connsiteX160" fmla="*/ 1975577 w 2401356"/>
                <a:gd name="connsiteY160" fmla="*/ 4310 h 169326"/>
                <a:gd name="connsiteX161" fmla="*/ 2007903 w 2401356"/>
                <a:gd name="connsiteY161" fmla="*/ 4310 h 169326"/>
                <a:gd name="connsiteX162" fmla="*/ 2007903 w 2401356"/>
                <a:gd name="connsiteY162" fmla="*/ 62189 h 169326"/>
                <a:gd name="connsiteX163" fmla="*/ 2053467 w 2401356"/>
                <a:gd name="connsiteY163" fmla="*/ 4310 h 169326"/>
                <a:gd name="connsiteX164" fmla="*/ 2091797 w 2401356"/>
                <a:gd name="connsiteY164" fmla="*/ 4310 h 169326"/>
                <a:gd name="connsiteX165" fmla="*/ 2033148 w 2401356"/>
                <a:gd name="connsiteY165" fmla="*/ 79276 h 169326"/>
                <a:gd name="connsiteX166" fmla="*/ 2097492 w 2401356"/>
                <a:gd name="connsiteY166" fmla="*/ 172251 h 169326"/>
                <a:gd name="connsiteX167" fmla="*/ 2059625 w 2401356"/>
                <a:gd name="connsiteY167" fmla="*/ 172251 h 169326"/>
                <a:gd name="connsiteX168" fmla="*/ 2007903 w 2401356"/>
                <a:gd name="connsiteY168" fmla="*/ 97594 h 169326"/>
                <a:gd name="connsiteX169" fmla="*/ 2007903 w 2401356"/>
                <a:gd name="connsiteY169" fmla="*/ 172251 h 169326"/>
                <a:gd name="connsiteX170" fmla="*/ 1975577 w 2401356"/>
                <a:gd name="connsiteY170" fmla="*/ 172251 h 169326"/>
                <a:gd name="connsiteX171" fmla="*/ 1975577 w 2401356"/>
                <a:gd name="connsiteY171" fmla="*/ 4464 h 169326"/>
                <a:gd name="connsiteX172" fmla="*/ 2120274 w 2401356"/>
                <a:gd name="connsiteY172" fmla="*/ 172097 h 169326"/>
                <a:gd name="connsiteX173" fmla="*/ 2120274 w 2401356"/>
                <a:gd name="connsiteY173" fmla="*/ 4310 h 169326"/>
                <a:gd name="connsiteX174" fmla="*/ 2146597 w 2401356"/>
                <a:gd name="connsiteY174" fmla="*/ 4310 h 169326"/>
                <a:gd name="connsiteX175" fmla="*/ 2180154 w 2401356"/>
                <a:gd name="connsiteY175" fmla="*/ 7235 h 169326"/>
                <a:gd name="connsiteX176" fmla="*/ 2204168 w 2401356"/>
                <a:gd name="connsiteY176" fmla="*/ 22012 h 169326"/>
                <a:gd name="connsiteX177" fmla="*/ 2213096 w 2401356"/>
                <a:gd name="connsiteY177" fmla="*/ 47565 h 169326"/>
                <a:gd name="connsiteX178" fmla="*/ 2209094 w 2401356"/>
                <a:gd name="connsiteY178" fmla="*/ 64960 h 169326"/>
                <a:gd name="connsiteX179" fmla="*/ 2195855 w 2401356"/>
                <a:gd name="connsiteY179" fmla="*/ 79583 h 169326"/>
                <a:gd name="connsiteX180" fmla="*/ 2218176 w 2401356"/>
                <a:gd name="connsiteY180" fmla="*/ 97594 h 169326"/>
                <a:gd name="connsiteX181" fmla="*/ 2225257 w 2401356"/>
                <a:gd name="connsiteY181" fmla="*/ 123147 h 169326"/>
                <a:gd name="connsiteX182" fmla="*/ 2217868 w 2401356"/>
                <a:gd name="connsiteY182" fmla="*/ 149007 h 169326"/>
                <a:gd name="connsiteX183" fmla="*/ 2199088 w 2401356"/>
                <a:gd name="connsiteY183" fmla="*/ 166402 h 169326"/>
                <a:gd name="connsiteX184" fmla="*/ 2167224 w 2401356"/>
                <a:gd name="connsiteY184" fmla="*/ 172097 h 169326"/>
                <a:gd name="connsiteX185" fmla="*/ 2120120 w 2401356"/>
                <a:gd name="connsiteY185" fmla="*/ 172097 h 169326"/>
                <a:gd name="connsiteX186" fmla="*/ 2152293 w 2401356"/>
                <a:gd name="connsiteY186" fmla="*/ 34635 h 169326"/>
                <a:gd name="connsiteX187" fmla="*/ 2152293 w 2401356"/>
                <a:gd name="connsiteY187" fmla="*/ 70040 h 169326"/>
                <a:gd name="connsiteX188" fmla="*/ 2159219 w 2401356"/>
                <a:gd name="connsiteY188" fmla="*/ 70040 h 169326"/>
                <a:gd name="connsiteX189" fmla="*/ 2176614 w 2401356"/>
                <a:gd name="connsiteY189" fmla="*/ 65114 h 169326"/>
                <a:gd name="connsiteX190" fmla="*/ 2182309 w 2401356"/>
                <a:gd name="connsiteY190" fmla="*/ 51722 h 169326"/>
                <a:gd name="connsiteX191" fmla="*/ 2176922 w 2401356"/>
                <a:gd name="connsiteY191" fmla="*/ 39253 h 169326"/>
                <a:gd name="connsiteX192" fmla="*/ 2160605 w 2401356"/>
                <a:gd name="connsiteY192" fmla="*/ 34635 h 169326"/>
                <a:gd name="connsiteX193" fmla="*/ 2152293 w 2401356"/>
                <a:gd name="connsiteY193" fmla="*/ 34635 h 169326"/>
                <a:gd name="connsiteX194" fmla="*/ 2152293 w 2401356"/>
                <a:gd name="connsiteY194" fmla="*/ 98517 h 169326"/>
                <a:gd name="connsiteX195" fmla="*/ 2152293 w 2401356"/>
                <a:gd name="connsiteY195" fmla="*/ 141465 h 169326"/>
                <a:gd name="connsiteX196" fmla="*/ 2160297 w 2401356"/>
                <a:gd name="connsiteY196" fmla="*/ 141465 h 169326"/>
                <a:gd name="connsiteX197" fmla="*/ 2187081 w 2401356"/>
                <a:gd name="connsiteY197" fmla="*/ 136385 h 169326"/>
                <a:gd name="connsiteX198" fmla="*/ 2194008 w 2401356"/>
                <a:gd name="connsiteY198" fmla="*/ 121761 h 169326"/>
                <a:gd name="connsiteX199" fmla="*/ 2185850 w 2401356"/>
                <a:gd name="connsiteY199" fmla="*/ 104675 h 169326"/>
                <a:gd name="connsiteX200" fmla="*/ 2158912 w 2401356"/>
                <a:gd name="connsiteY200" fmla="*/ 98363 h 169326"/>
                <a:gd name="connsiteX201" fmla="*/ 2152293 w 2401356"/>
                <a:gd name="connsiteY201" fmla="*/ 98363 h 169326"/>
                <a:gd name="connsiteX202" fmla="*/ 2255735 w 2401356"/>
                <a:gd name="connsiteY202" fmla="*/ 171943 h 169326"/>
                <a:gd name="connsiteX203" fmla="*/ 2255735 w 2401356"/>
                <a:gd name="connsiteY203" fmla="*/ 4156 h 169326"/>
                <a:gd name="connsiteX204" fmla="*/ 2287753 w 2401356"/>
                <a:gd name="connsiteY204" fmla="*/ 4156 h 169326"/>
                <a:gd name="connsiteX205" fmla="*/ 2287753 w 2401356"/>
                <a:gd name="connsiteY205" fmla="*/ 67423 h 169326"/>
                <a:gd name="connsiteX206" fmla="*/ 2294681 w 2401356"/>
                <a:gd name="connsiteY206" fmla="*/ 67423 h 169326"/>
                <a:gd name="connsiteX207" fmla="*/ 2327930 w 2401356"/>
                <a:gd name="connsiteY207" fmla="*/ 72041 h 169326"/>
                <a:gd name="connsiteX208" fmla="*/ 2350866 w 2401356"/>
                <a:gd name="connsiteY208" fmla="*/ 89589 h 169326"/>
                <a:gd name="connsiteX209" fmla="*/ 2360564 w 2401356"/>
                <a:gd name="connsiteY209" fmla="*/ 120837 h 169326"/>
                <a:gd name="connsiteX210" fmla="*/ 2352251 w 2401356"/>
                <a:gd name="connsiteY210" fmla="*/ 150085 h 169326"/>
                <a:gd name="connsiteX211" fmla="*/ 2332856 w 2401356"/>
                <a:gd name="connsiteY211" fmla="*/ 167017 h 169326"/>
                <a:gd name="connsiteX212" fmla="*/ 2302685 w 2401356"/>
                <a:gd name="connsiteY212" fmla="*/ 171943 h 169326"/>
                <a:gd name="connsiteX213" fmla="*/ 2255735 w 2401356"/>
                <a:gd name="connsiteY213" fmla="*/ 171943 h 169326"/>
                <a:gd name="connsiteX214" fmla="*/ 2287753 w 2401356"/>
                <a:gd name="connsiteY214" fmla="*/ 95900 h 169326"/>
                <a:gd name="connsiteX215" fmla="*/ 2287753 w 2401356"/>
                <a:gd name="connsiteY215" fmla="*/ 141465 h 169326"/>
                <a:gd name="connsiteX216" fmla="*/ 2295758 w 2401356"/>
                <a:gd name="connsiteY216" fmla="*/ 141465 h 169326"/>
                <a:gd name="connsiteX217" fmla="*/ 2322235 w 2401356"/>
                <a:gd name="connsiteY217" fmla="*/ 136539 h 169326"/>
                <a:gd name="connsiteX218" fmla="*/ 2329008 w 2401356"/>
                <a:gd name="connsiteY218" fmla="*/ 119760 h 169326"/>
                <a:gd name="connsiteX219" fmla="*/ 2294373 w 2401356"/>
                <a:gd name="connsiteY219" fmla="*/ 95900 h 169326"/>
                <a:gd name="connsiteX220" fmla="*/ 2287753 w 2401356"/>
                <a:gd name="connsiteY220" fmla="*/ 95900 h 169326"/>
                <a:gd name="connsiteX221" fmla="*/ 2383808 w 2401356"/>
                <a:gd name="connsiteY221" fmla="*/ 4002 h 169326"/>
                <a:gd name="connsiteX222" fmla="*/ 2415518 w 2401356"/>
                <a:gd name="connsiteY222" fmla="*/ 4002 h 169326"/>
                <a:gd name="connsiteX223" fmla="*/ 2415518 w 2401356"/>
                <a:gd name="connsiteY223" fmla="*/ 171789 h 169326"/>
                <a:gd name="connsiteX224" fmla="*/ 2383808 w 2401356"/>
                <a:gd name="connsiteY224" fmla="*/ 171789 h 169326"/>
                <a:gd name="connsiteX225" fmla="*/ 2383808 w 2401356"/>
                <a:gd name="connsiteY225" fmla="*/ 4002 h 169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2401356" h="169326">
                  <a:moveTo>
                    <a:pt x="0" y="4310"/>
                  </a:moveTo>
                  <a:lnTo>
                    <a:pt x="32326" y="4310"/>
                  </a:lnTo>
                  <a:lnTo>
                    <a:pt x="32326" y="62189"/>
                  </a:lnTo>
                  <a:lnTo>
                    <a:pt x="77890" y="4310"/>
                  </a:lnTo>
                  <a:lnTo>
                    <a:pt x="116220" y="4310"/>
                  </a:lnTo>
                  <a:lnTo>
                    <a:pt x="57571" y="79276"/>
                  </a:lnTo>
                  <a:lnTo>
                    <a:pt x="121915" y="172251"/>
                  </a:lnTo>
                  <a:lnTo>
                    <a:pt x="84047" y="172251"/>
                  </a:lnTo>
                  <a:lnTo>
                    <a:pt x="32326" y="97594"/>
                  </a:lnTo>
                  <a:lnTo>
                    <a:pt x="32326" y="172251"/>
                  </a:lnTo>
                  <a:lnTo>
                    <a:pt x="0" y="172251"/>
                  </a:lnTo>
                  <a:lnTo>
                    <a:pt x="0" y="4464"/>
                  </a:lnTo>
                  <a:close/>
                  <a:moveTo>
                    <a:pt x="223973" y="154"/>
                  </a:moveTo>
                  <a:cubicBezTo>
                    <a:pt x="247678" y="154"/>
                    <a:pt x="268151" y="8774"/>
                    <a:pt x="285238" y="26015"/>
                  </a:cubicBezTo>
                  <a:cubicBezTo>
                    <a:pt x="302325" y="43255"/>
                    <a:pt x="310945" y="64190"/>
                    <a:pt x="310945" y="88819"/>
                  </a:cubicBezTo>
                  <a:cubicBezTo>
                    <a:pt x="310945" y="113449"/>
                    <a:pt x="302479" y="134076"/>
                    <a:pt x="285700" y="151008"/>
                  </a:cubicBezTo>
                  <a:cubicBezTo>
                    <a:pt x="268767" y="167941"/>
                    <a:pt x="248448" y="176407"/>
                    <a:pt x="224280" y="176407"/>
                  </a:cubicBezTo>
                  <a:cubicBezTo>
                    <a:pt x="200113" y="176407"/>
                    <a:pt x="178101" y="167633"/>
                    <a:pt x="161476" y="150239"/>
                  </a:cubicBezTo>
                  <a:cubicBezTo>
                    <a:pt x="144851" y="132844"/>
                    <a:pt x="136539" y="112063"/>
                    <a:pt x="136539" y="88204"/>
                  </a:cubicBezTo>
                  <a:cubicBezTo>
                    <a:pt x="136539" y="72195"/>
                    <a:pt x="140387" y="57417"/>
                    <a:pt x="148238" y="43871"/>
                  </a:cubicBezTo>
                  <a:cubicBezTo>
                    <a:pt x="155934" y="30479"/>
                    <a:pt x="166710" y="19703"/>
                    <a:pt x="180256" y="11853"/>
                  </a:cubicBezTo>
                  <a:cubicBezTo>
                    <a:pt x="193802" y="4002"/>
                    <a:pt x="208425" y="0"/>
                    <a:pt x="224127" y="0"/>
                  </a:cubicBezTo>
                  <a:close/>
                  <a:moveTo>
                    <a:pt x="223665" y="31402"/>
                  </a:moveTo>
                  <a:cubicBezTo>
                    <a:pt x="208117" y="31402"/>
                    <a:pt x="195033" y="36790"/>
                    <a:pt x="184412" y="47565"/>
                  </a:cubicBezTo>
                  <a:cubicBezTo>
                    <a:pt x="173790" y="58341"/>
                    <a:pt x="168557" y="72041"/>
                    <a:pt x="168557" y="88819"/>
                  </a:cubicBezTo>
                  <a:cubicBezTo>
                    <a:pt x="168557" y="107445"/>
                    <a:pt x="175176" y="122069"/>
                    <a:pt x="188568" y="132844"/>
                  </a:cubicBezTo>
                  <a:cubicBezTo>
                    <a:pt x="198882" y="141311"/>
                    <a:pt x="210734" y="145467"/>
                    <a:pt x="224280" y="145467"/>
                  </a:cubicBezTo>
                  <a:cubicBezTo>
                    <a:pt x="239366" y="145467"/>
                    <a:pt x="252296" y="139925"/>
                    <a:pt x="263072" y="128996"/>
                  </a:cubicBezTo>
                  <a:cubicBezTo>
                    <a:pt x="273847" y="118067"/>
                    <a:pt x="279081" y="104521"/>
                    <a:pt x="279081" y="88512"/>
                  </a:cubicBezTo>
                  <a:cubicBezTo>
                    <a:pt x="279081" y="72503"/>
                    <a:pt x="273693" y="58956"/>
                    <a:pt x="262918" y="47873"/>
                  </a:cubicBezTo>
                  <a:cubicBezTo>
                    <a:pt x="252142" y="36790"/>
                    <a:pt x="239058" y="31248"/>
                    <a:pt x="223665" y="31248"/>
                  </a:cubicBezTo>
                  <a:close/>
                  <a:moveTo>
                    <a:pt x="357279" y="4310"/>
                  </a:moveTo>
                  <a:lnTo>
                    <a:pt x="388373" y="4310"/>
                  </a:lnTo>
                  <a:lnTo>
                    <a:pt x="427318" y="121453"/>
                  </a:lnTo>
                  <a:lnTo>
                    <a:pt x="466571" y="4310"/>
                  </a:lnTo>
                  <a:lnTo>
                    <a:pt x="497666" y="4310"/>
                  </a:lnTo>
                  <a:lnTo>
                    <a:pt x="525835" y="172097"/>
                  </a:lnTo>
                  <a:lnTo>
                    <a:pt x="494895" y="172097"/>
                  </a:lnTo>
                  <a:lnTo>
                    <a:pt x="476885" y="66037"/>
                  </a:lnTo>
                  <a:lnTo>
                    <a:pt x="441172" y="172097"/>
                  </a:lnTo>
                  <a:lnTo>
                    <a:pt x="413002" y="172097"/>
                  </a:lnTo>
                  <a:lnTo>
                    <a:pt x="377598" y="66037"/>
                  </a:lnTo>
                  <a:lnTo>
                    <a:pt x="359126" y="172097"/>
                  </a:lnTo>
                  <a:lnTo>
                    <a:pt x="328031" y="172097"/>
                  </a:lnTo>
                  <a:lnTo>
                    <a:pt x="357125" y="4310"/>
                  </a:lnTo>
                  <a:close/>
                  <a:moveTo>
                    <a:pt x="551234" y="4310"/>
                  </a:moveTo>
                  <a:lnTo>
                    <a:pt x="671918" y="4310"/>
                  </a:lnTo>
                  <a:lnTo>
                    <a:pt x="671918" y="172097"/>
                  </a:lnTo>
                  <a:lnTo>
                    <a:pt x="639592" y="172097"/>
                  </a:lnTo>
                  <a:lnTo>
                    <a:pt x="639592" y="34173"/>
                  </a:lnTo>
                  <a:lnTo>
                    <a:pt x="583560" y="34173"/>
                  </a:lnTo>
                  <a:lnTo>
                    <a:pt x="583560" y="172097"/>
                  </a:lnTo>
                  <a:lnTo>
                    <a:pt x="551080" y="172097"/>
                  </a:lnTo>
                  <a:lnTo>
                    <a:pt x="551080" y="4310"/>
                  </a:lnTo>
                  <a:close/>
                  <a:moveTo>
                    <a:pt x="818924" y="172097"/>
                  </a:moveTo>
                  <a:lnTo>
                    <a:pt x="772436" y="48643"/>
                  </a:lnTo>
                  <a:lnTo>
                    <a:pt x="725179" y="172097"/>
                  </a:lnTo>
                  <a:lnTo>
                    <a:pt x="691314" y="172097"/>
                  </a:lnTo>
                  <a:lnTo>
                    <a:pt x="756119" y="4310"/>
                  </a:lnTo>
                  <a:lnTo>
                    <a:pt x="788599" y="4310"/>
                  </a:lnTo>
                  <a:lnTo>
                    <a:pt x="853097" y="172097"/>
                  </a:lnTo>
                  <a:lnTo>
                    <a:pt x="818924" y="172097"/>
                  </a:lnTo>
                  <a:close/>
                  <a:moveTo>
                    <a:pt x="872493" y="4310"/>
                  </a:moveTo>
                  <a:lnTo>
                    <a:pt x="964083" y="4310"/>
                  </a:lnTo>
                  <a:lnTo>
                    <a:pt x="964083" y="35559"/>
                  </a:lnTo>
                  <a:lnTo>
                    <a:pt x="904203" y="35559"/>
                  </a:lnTo>
                  <a:lnTo>
                    <a:pt x="904203" y="65883"/>
                  </a:lnTo>
                  <a:lnTo>
                    <a:pt x="964083" y="65883"/>
                  </a:lnTo>
                  <a:lnTo>
                    <a:pt x="964083" y="96516"/>
                  </a:lnTo>
                  <a:lnTo>
                    <a:pt x="904203" y="96516"/>
                  </a:lnTo>
                  <a:lnTo>
                    <a:pt x="904203" y="140695"/>
                  </a:lnTo>
                  <a:lnTo>
                    <a:pt x="964083" y="140695"/>
                  </a:lnTo>
                  <a:lnTo>
                    <a:pt x="964083" y="172097"/>
                  </a:lnTo>
                  <a:lnTo>
                    <a:pt x="872493" y="172097"/>
                  </a:lnTo>
                  <a:lnTo>
                    <a:pt x="872493" y="4310"/>
                  </a:lnTo>
                  <a:close/>
                  <a:moveTo>
                    <a:pt x="994100" y="4310"/>
                  </a:moveTo>
                  <a:lnTo>
                    <a:pt x="1026426" y="4310"/>
                  </a:lnTo>
                  <a:lnTo>
                    <a:pt x="1026426" y="62189"/>
                  </a:lnTo>
                  <a:lnTo>
                    <a:pt x="1071990" y="4310"/>
                  </a:lnTo>
                  <a:lnTo>
                    <a:pt x="1110319" y="4310"/>
                  </a:lnTo>
                  <a:lnTo>
                    <a:pt x="1051671" y="79276"/>
                  </a:lnTo>
                  <a:lnTo>
                    <a:pt x="1116015" y="172251"/>
                  </a:lnTo>
                  <a:lnTo>
                    <a:pt x="1078147" y="172251"/>
                  </a:lnTo>
                  <a:lnTo>
                    <a:pt x="1026426" y="97594"/>
                  </a:lnTo>
                  <a:lnTo>
                    <a:pt x="1026426" y="172251"/>
                  </a:lnTo>
                  <a:lnTo>
                    <a:pt x="994100" y="172251"/>
                  </a:lnTo>
                  <a:lnTo>
                    <a:pt x="994100" y="4464"/>
                  </a:lnTo>
                  <a:close/>
                  <a:moveTo>
                    <a:pt x="1293038" y="33865"/>
                  </a:moveTo>
                  <a:lnTo>
                    <a:pt x="1270718" y="55108"/>
                  </a:lnTo>
                  <a:cubicBezTo>
                    <a:pt x="1255478" y="39099"/>
                    <a:pt x="1238392" y="30941"/>
                    <a:pt x="1219458" y="30941"/>
                  </a:cubicBezTo>
                  <a:cubicBezTo>
                    <a:pt x="1203449" y="30941"/>
                    <a:pt x="1189903" y="36482"/>
                    <a:pt x="1178973" y="47411"/>
                  </a:cubicBezTo>
                  <a:cubicBezTo>
                    <a:pt x="1168044" y="58341"/>
                    <a:pt x="1162503" y="71887"/>
                    <a:pt x="1162503" y="87896"/>
                  </a:cubicBezTo>
                  <a:cubicBezTo>
                    <a:pt x="1162503" y="99133"/>
                    <a:pt x="1164965" y="108985"/>
                    <a:pt x="1169738" y="117759"/>
                  </a:cubicBezTo>
                  <a:cubicBezTo>
                    <a:pt x="1174663" y="126379"/>
                    <a:pt x="1181436" y="133306"/>
                    <a:pt x="1190365" y="138232"/>
                  </a:cubicBezTo>
                  <a:cubicBezTo>
                    <a:pt x="1199293" y="143158"/>
                    <a:pt x="1209144" y="145621"/>
                    <a:pt x="1220074" y="145621"/>
                  </a:cubicBezTo>
                  <a:cubicBezTo>
                    <a:pt x="1229310" y="145621"/>
                    <a:pt x="1237776" y="143927"/>
                    <a:pt x="1245473" y="140387"/>
                  </a:cubicBezTo>
                  <a:cubicBezTo>
                    <a:pt x="1253169" y="136847"/>
                    <a:pt x="1261636" y="130689"/>
                    <a:pt x="1270718" y="121453"/>
                  </a:cubicBezTo>
                  <a:lnTo>
                    <a:pt x="1292422" y="144081"/>
                  </a:lnTo>
                  <a:cubicBezTo>
                    <a:pt x="1279954" y="156242"/>
                    <a:pt x="1268255" y="164555"/>
                    <a:pt x="1257325" y="169326"/>
                  </a:cubicBezTo>
                  <a:cubicBezTo>
                    <a:pt x="1246242" y="173944"/>
                    <a:pt x="1233774" y="176407"/>
                    <a:pt x="1219612" y="176407"/>
                  </a:cubicBezTo>
                  <a:cubicBezTo>
                    <a:pt x="1193443" y="176407"/>
                    <a:pt x="1172200" y="168095"/>
                    <a:pt x="1155576" y="151624"/>
                  </a:cubicBezTo>
                  <a:cubicBezTo>
                    <a:pt x="1138951" y="135153"/>
                    <a:pt x="1130638" y="113910"/>
                    <a:pt x="1130638" y="88050"/>
                  </a:cubicBezTo>
                  <a:cubicBezTo>
                    <a:pt x="1130638" y="71271"/>
                    <a:pt x="1134487" y="56493"/>
                    <a:pt x="1142030" y="43409"/>
                  </a:cubicBezTo>
                  <a:cubicBezTo>
                    <a:pt x="1149572" y="30325"/>
                    <a:pt x="1160502" y="20011"/>
                    <a:pt x="1174509" y="12007"/>
                  </a:cubicBezTo>
                  <a:cubicBezTo>
                    <a:pt x="1188671" y="4156"/>
                    <a:pt x="1203757" y="154"/>
                    <a:pt x="1220074" y="154"/>
                  </a:cubicBezTo>
                  <a:cubicBezTo>
                    <a:pt x="1233928" y="154"/>
                    <a:pt x="1247320" y="3079"/>
                    <a:pt x="1260096" y="8928"/>
                  </a:cubicBezTo>
                  <a:cubicBezTo>
                    <a:pt x="1272873" y="14778"/>
                    <a:pt x="1283956" y="23090"/>
                    <a:pt x="1293192" y="33865"/>
                  </a:cubicBezTo>
                  <a:close/>
                  <a:moveTo>
                    <a:pt x="1402792" y="4310"/>
                  </a:moveTo>
                  <a:lnTo>
                    <a:pt x="1433887" y="4310"/>
                  </a:lnTo>
                  <a:lnTo>
                    <a:pt x="1472832" y="121453"/>
                  </a:lnTo>
                  <a:lnTo>
                    <a:pt x="1512085" y="4310"/>
                  </a:lnTo>
                  <a:lnTo>
                    <a:pt x="1543179" y="4310"/>
                  </a:lnTo>
                  <a:lnTo>
                    <a:pt x="1571349" y="172097"/>
                  </a:lnTo>
                  <a:lnTo>
                    <a:pt x="1540408" y="172097"/>
                  </a:lnTo>
                  <a:lnTo>
                    <a:pt x="1522398" y="66037"/>
                  </a:lnTo>
                  <a:lnTo>
                    <a:pt x="1486686" y="172097"/>
                  </a:lnTo>
                  <a:lnTo>
                    <a:pt x="1458516" y="172097"/>
                  </a:lnTo>
                  <a:lnTo>
                    <a:pt x="1423111" y="66037"/>
                  </a:lnTo>
                  <a:lnTo>
                    <a:pt x="1404639" y="172097"/>
                  </a:lnTo>
                  <a:lnTo>
                    <a:pt x="1373545" y="172097"/>
                  </a:lnTo>
                  <a:lnTo>
                    <a:pt x="1402638" y="4310"/>
                  </a:lnTo>
                  <a:close/>
                  <a:moveTo>
                    <a:pt x="1676023" y="154"/>
                  </a:moveTo>
                  <a:cubicBezTo>
                    <a:pt x="1699729" y="154"/>
                    <a:pt x="1720202" y="8774"/>
                    <a:pt x="1737289" y="26015"/>
                  </a:cubicBezTo>
                  <a:cubicBezTo>
                    <a:pt x="1754375" y="43255"/>
                    <a:pt x="1762996" y="64190"/>
                    <a:pt x="1762996" y="88819"/>
                  </a:cubicBezTo>
                  <a:cubicBezTo>
                    <a:pt x="1762996" y="113449"/>
                    <a:pt x="1754529" y="134076"/>
                    <a:pt x="1737751" y="151008"/>
                  </a:cubicBezTo>
                  <a:cubicBezTo>
                    <a:pt x="1720818" y="167941"/>
                    <a:pt x="1700499" y="176407"/>
                    <a:pt x="1676331" y="176407"/>
                  </a:cubicBezTo>
                  <a:cubicBezTo>
                    <a:pt x="1652164" y="176407"/>
                    <a:pt x="1630151" y="167633"/>
                    <a:pt x="1613527" y="150239"/>
                  </a:cubicBezTo>
                  <a:cubicBezTo>
                    <a:pt x="1596902" y="132844"/>
                    <a:pt x="1588589" y="112063"/>
                    <a:pt x="1588589" y="88204"/>
                  </a:cubicBezTo>
                  <a:cubicBezTo>
                    <a:pt x="1588589" y="72195"/>
                    <a:pt x="1592438" y="57417"/>
                    <a:pt x="1600288" y="43871"/>
                  </a:cubicBezTo>
                  <a:cubicBezTo>
                    <a:pt x="1607985" y="30479"/>
                    <a:pt x="1618760" y="19703"/>
                    <a:pt x="1632306" y="11853"/>
                  </a:cubicBezTo>
                  <a:cubicBezTo>
                    <a:pt x="1645852" y="4002"/>
                    <a:pt x="1660476" y="0"/>
                    <a:pt x="1676177" y="0"/>
                  </a:cubicBezTo>
                  <a:close/>
                  <a:moveTo>
                    <a:pt x="1675716" y="31402"/>
                  </a:moveTo>
                  <a:cubicBezTo>
                    <a:pt x="1660168" y="31402"/>
                    <a:pt x="1647084" y="36790"/>
                    <a:pt x="1636463" y="47565"/>
                  </a:cubicBezTo>
                  <a:cubicBezTo>
                    <a:pt x="1625841" y="58341"/>
                    <a:pt x="1620607" y="72041"/>
                    <a:pt x="1620607" y="88819"/>
                  </a:cubicBezTo>
                  <a:cubicBezTo>
                    <a:pt x="1620607" y="107445"/>
                    <a:pt x="1627227" y="122069"/>
                    <a:pt x="1640619" y="132844"/>
                  </a:cubicBezTo>
                  <a:cubicBezTo>
                    <a:pt x="1650932" y="141311"/>
                    <a:pt x="1662785" y="145467"/>
                    <a:pt x="1676331" y="145467"/>
                  </a:cubicBezTo>
                  <a:cubicBezTo>
                    <a:pt x="1691417" y="145467"/>
                    <a:pt x="1704347" y="139925"/>
                    <a:pt x="1715122" y="128996"/>
                  </a:cubicBezTo>
                  <a:cubicBezTo>
                    <a:pt x="1725744" y="118067"/>
                    <a:pt x="1731132" y="104521"/>
                    <a:pt x="1731132" y="88512"/>
                  </a:cubicBezTo>
                  <a:cubicBezTo>
                    <a:pt x="1731132" y="72503"/>
                    <a:pt x="1725744" y="58956"/>
                    <a:pt x="1714969" y="47873"/>
                  </a:cubicBezTo>
                  <a:cubicBezTo>
                    <a:pt x="1704193" y="36790"/>
                    <a:pt x="1691109" y="31248"/>
                    <a:pt x="1675716" y="31248"/>
                  </a:cubicBezTo>
                  <a:close/>
                  <a:moveTo>
                    <a:pt x="1947407" y="33865"/>
                  </a:moveTo>
                  <a:lnTo>
                    <a:pt x="1925087" y="55108"/>
                  </a:lnTo>
                  <a:cubicBezTo>
                    <a:pt x="1909848" y="39099"/>
                    <a:pt x="1892761" y="30941"/>
                    <a:pt x="1873827" y="30941"/>
                  </a:cubicBezTo>
                  <a:cubicBezTo>
                    <a:pt x="1857818" y="30941"/>
                    <a:pt x="1844272" y="36482"/>
                    <a:pt x="1833343" y="47411"/>
                  </a:cubicBezTo>
                  <a:cubicBezTo>
                    <a:pt x="1822414" y="58341"/>
                    <a:pt x="1816872" y="71887"/>
                    <a:pt x="1816872" y="87896"/>
                  </a:cubicBezTo>
                  <a:cubicBezTo>
                    <a:pt x="1816872" y="99133"/>
                    <a:pt x="1819335" y="108985"/>
                    <a:pt x="1824107" y="117759"/>
                  </a:cubicBezTo>
                  <a:cubicBezTo>
                    <a:pt x="1829033" y="126379"/>
                    <a:pt x="1835806" y="133306"/>
                    <a:pt x="1844734" y="138232"/>
                  </a:cubicBezTo>
                  <a:cubicBezTo>
                    <a:pt x="1853662" y="143158"/>
                    <a:pt x="1863514" y="145621"/>
                    <a:pt x="1874443" y="145621"/>
                  </a:cubicBezTo>
                  <a:cubicBezTo>
                    <a:pt x="1883679" y="145621"/>
                    <a:pt x="1892145" y="143927"/>
                    <a:pt x="1899842" y="140387"/>
                  </a:cubicBezTo>
                  <a:cubicBezTo>
                    <a:pt x="1907539" y="136847"/>
                    <a:pt x="1916005" y="130689"/>
                    <a:pt x="1925087" y="121453"/>
                  </a:cubicBezTo>
                  <a:lnTo>
                    <a:pt x="1946792" y="144081"/>
                  </a:lnTo>
                  <a:cubicBezTo>
                    <a:pt x="1934323" y="156242"/>
                    <a:pt x="1922624" y="164555"/>
                    <a:pt x="1911695" y="169326"/>
                  </a:cubicBezTo>
                  <a:cubicBezTo>
                    <a:pt x="1900612" y="173944"/>
                    <a:pt x="1888143" y="176407"/>
                    <a:pt x="1873981" y="176407"/>
                  </a:cubicBezTo>
                  <a:cubicBezTo>
                    <a:pt x="1847813" y="176407"/>
                    <a:pt x="1826570" y="168095"/>
                    <a:pt x="1809945" y="151624"/>
                  </a:cubicBezTo>
                  <a:cubicBezTo>
                    <a:pt x="1793320" y="135153"/>
                    <a:pt x="1785008" y="113910"/>
                    <a:pt x="1785008" y="88050"/>
                  </a:cubicBezTo>
                  <a:cubicBezTo>
                    <a:pt x="1785008" y="71271"/>
                    <a:pt x="1788856" y="56493"/>
                    <a:pt x="1796399" y="43409"/>
                  </a:cubicBezTo>
                  <a:cubicBezTo>
                    <a:pt x="1803942" y="30325"/>
                    <a:pt x="1814871" y="20011"/>
                    <a:pt x="1828879" y="12007"/>
                  </a:cubicBezTo>
                  <a:cubicBezTo>
                    <a:pt x="1843041" y="4156"/>
                    <a:pt x="1858126" y="154"/>
                    <a:pt x="1874443" y="154"/>
                  </a:cubicBezTo>
                  <a:cubicBezTo>
                    <a:pt x="1888297" y="154"/>
                    <a:pt x="1901689" y="3079"/>
                    <a:pt x="1914466" y="8928"/>
                  </a:cubicBezTo>
                  <a:cubicBezTo>
                    <a:pt x="1927242" y="14778"/>
                    <a:pt x="1938325" y="23090"/>
                    <a:pt x="1947561" y="33865"/>
                  </a:cubicBezTo>
                  <a:close/>
                  <a:moveTo>
                    <a:pt x="1975577" y="4310"/>
                  </a:moveTo>
                  <a:lnTo>
                    <a:pt x="2007903" y="4310"/>
                  </a:lnTo>
                  <a:lnTo>
                    <a:pt x="2007903" y="62189"/>
                  </a:lnTo>
                  <a:lnTo>
                    <a:pt x="2053467" y="4310"/>
                  </a:lnTo>
                  <a:lnTo>
                    <a:pt x="2091797" y="4310"/>
                  </a:lnTo>
                  <a:lnTo>
                    <a:pt x="2033148" y="79276"/>
                  </a:lnTo>
                  <a:lnTo>
                    <a:pt x="2097492" y="172251"/>
                  </a:lnTo>
                  <a:lnTo>
                    <a:pt x="2059625" y="172251"/>
                  </a:lnTo>
                  <a:lnTo>
                    <a:pt x="2007903" y="97594"/>
                  </a:lnTo>
                  <a:lnTo>
                    <a:pt x="2007903" y="172251"/>
                  </a:lnTo>
                  <a:lnTo>
                    <a:pt x="1975577" y="172251"/>
                  </a:lnTo>
                  <a:lnTo>
                    <a:pt x="1975577" y="4464"/>
                  </a:lnTo>
                  <a:close/>
                  <a:moveTo>
                    <a:pt x="2120274" y="172097"/>
                  </a:moveTo>
                  <a:lnTo>
                    <a:pt x="2120274" y="4310"/>
                  </a:lnTo>
                  <a:lnTo>
                    <a:pt x="2146597" y="4310"/>
                  </a:lnTo>
                  <a:cubicBezTo>
                    <a:pt x="2161836" y="4310"/>
                    <a:pt x="2173073" y="5234"/>
                    <a:pt x="2180154" y="7235"/>
                  </a:cubicBezTo>
                  <a:cubicBezTo>
                    <a:pt x="2190160" y="9852"/>
                    <a:pt x="2198165" y="14778"/>
                    <a:pt x="2204168" y="22012"/>
                  </a:cubicBezTo>
                  <a:cubicBezTo>
                    <a:pt x="2210171" y="29247"/>
                    <a:pt x="2213096" y="37714"/>
                    <a:pt x="2213096" y="47565"/>
                  </a:cubicBezTo>
                  <a:cubicBezTo>
                    <a:pt x="2213096" y="54031"/>
                    <a:pt x="2211710" y="59726"/>
                    <a:pt x="2209094" y="64960"/>
                  </a:cubicBezTo>
                  <a:cubicBezTo>
                    <a:pt x="2206323" y="70193"/>
                    <a:pt x="2202013" y="75119"/>
                    <a:pt x="2195855" y="79583"/>
                  </a:cubicBezTo>
                  <a:cubicBezTo>
                    <a:pt x="2206015" y="84355"/>
                    <a:pt x="2213558" y="90359"/>
                    <a:pt x="2218176" y="97594"/>
                  </a:cubicBezTo>
                  <a:cubicBezTo>
                    <a:pt x="2222948" y="104828"/>
                    <a:pt x="2225257" y="113295"/>
                    <a:pt x="2225257" y="123147"/>
                  </a:cubicBezTo>
                  <a:cubicBezTo>
                    <a:pt x="2225257" y="132998"/>
                    <a:pt x="2222794" y="141157"/>
                    <a:pt x="2217868" y="149007"/>
                  </a:cubicBezTo>
                  <a:cubicBezTo>
                    <a:pt x="2212942" y="156858"/>
                    <a:pt x="2206785" y="162553"/>
                    <a:pt x="2199088" y="166402"/>
                  </a:cubicBezTo>
                  <a:cubicBezTo>
                    <a:pt x="2191391" y="170250"/>
                    <a:pt x="2180770" y="172097"/>
                    <a:pt x="2167224" y="172097"/>
                  </a:cubicBezTo>
                  <a:lnTo>
                    <a:pt x="2120120" y="172097"/>
                  </a:lnTo>
                  <a:close/>
                  <a:moveTo>
                    <a:pt x="2152293" y="34635"/>
                  </a:moveTo>
                  <a:lnTo>
                    <a:pt x="2152293" y="70040"/>
                  </a:lnTo>
                  <a:lnTo>
                    <a:pt x="2159219" y="70040"/>
                  </a:lnTo>
                  <a:cubicBezTo>
                    <a:pt x="2167070" y="70040"/>
                    <a:pt x="2172765" y="68346"/>
                    <a:pt x="2176614" y="65114"/>
                  </a:cubicBezTo>
                  <a:cubicBezTo>
                    <a:pt x="2180462" y="61881"/>
                    <a:pt x="2182309" y="57417"/>
                    <a:pt x="2182309" y="51722"/>
                  </a:cubicBezTo>
                  <a:cubicBezTo>
                    <a:pt x="2182309" y="46488"/>
                    <a:pt x="2180462" y="42332"/>
                    <a:pt x="2176922" y="39253"/>
                  </a:cubicBezTo>
                  <a:cubicBezTo>
                    <a:pt x="2173381" y="36174"/>
                    <a:pt x="2167840" y="34635"/>
                    <a:pt x="2160605" y="34635"/>
                  </a:cubicBezTo>
                  <a:lnTo>
                    <a:pt x="2152293" y="34635"/>
                  </a:lnTo>
                  <a:close/>
                  <a:moveTo>
                    <a:pt x="2152293" y="98517"/>
                  </a:moveTo>
                  <a:lnTo>
                    <a:pt x="2152293" y="141465"/>
                  </a:lnTo>
                  <a:lnTo>
                    <a:pt x="2160297" y="141465"/>
                  </a:lnTo>
                  <a:cubicBezTo>
                    <a:pt x="2173535" y="141465"/>
                    <a:pt x="2182463" y="139771"/>
                    <a:pt x="2187081" y="136385"/>
                  </a:cubicBezTo>
                  <a:cubicBezTo>
                    <a:pt x="2191699" y="132998"/>
                    <a:pt x="2194008" y="128226"/>
                    <a:pt x="2194008" y="121761"/>
                  </a:cubicBezTo>
                  <a:cubicBezTo>
                    <a:pt x="2194008" y="114526"/>
                    <a:pt x="2191238" y="108831"/>
                    <a:pt x="2185850" y="104675"/>
                  </a:cubicBezTo>
                  <a:cubicBezTo>
                    <a:pt x="2180462" y="100518"/>
                    <a:pt x="2171380" y="98363"/>
                    <a:pt x="2158912" y="98363"/>
                  </a:cubicBezTo>
                  <a:lnTo>
                    <a:pt x="2152293" y="98363"/>
                  </a:lnTo>
                  <a:close/>
                  <a:moveTo>
                    <a:pt x="2255735" y="171943"/>
                  </a:moveTo>
                  <a:lnTo>
                    <a:pt x="2255735" y="4156"/>
                  </a:lnTo>
                  <a:lnTo>
                    <a:pt x="2287753" y="4156"/>
                  </a:lnTo>
                  <a:lnTo>
                    <a:pt x="2287753" y="67423"/>
                  </a:lnTo>
                  <a:lnTo>
                    <a:pt x="2294681" y="67423"/>
                  </a:lnTo>
                  <a:cubicBezTo>
                    <a:pt x="2307919" y="67423"/>
                    <a:pt x="2319002" y="68962"/>
                    <a:pt x="2327930" y="72041"/>
                  </a:cubicBezTo>
                  <a:cubicBezTo>
                    <a:pt x="2336704" y="75119"/>
                    <a:pt x="2344401" y="80969"/>
                    <a:pt x="2350866" y="89589"/>
                  </a:cubicBezTo>
                  <a:cubicBezTo>
                    <a:pt x="2357331" y="98209"/>
                    <a:pt x="2360564" y="108677"/>
                    <a:pt x="2360564" y="120837"/>
                  </a:cubicBezTo>
                  <a:cubicBezTo>
                    <a:pt x="2360564" y="132382"/>
                    <a:pt x="2357793" y="142080"/>
                    <a:pt x="2352251" y="150085"/>
                  </a:cubicBezTo>
                  <a:cubicBezTo>
                    <a:pt x="2346710" y="158089"/>
                    <a:pt x="2340245" y="163785"/>
                    <a:pt x="2332856" y="167017"/>
                  </a:cubicBezTo>
                  <a:cubicBezTo>
                    <a:pt x="2325467" y="170250"/>
                    <a:pt x="2315461" y="171943"/>
                    <a:pt x="2302685" y="171943"/>
                  </a:cubicBezTo>
                  <a:lnTo>
                    <a:pt x="2255735" y="171943"/>
                  </a:lnTo>
                  <a:close/>
                  <a:moveTo>
                    <a:pt x="2287753" y="95900"/>
                  </a:moveTo>
                  <a:lnTo>
                    <a:pt x="2287753" y="141465"/>
                  </a:lnTo>
                  <a:lnTo>
                    <a:pt x="2295758" y="141465"/>
                  </a:lnTo>
                  <a:cubicBezTo>
                    <a:pt x="2308996" y="141465"/>
                    <a:pt x="2317771" y="139771"/>
                    <a:pt x="2322235" y="136539"/>
                  </a:cubicBezTo>
                  <a:cubicBezTo>
                    <a:pt x="2326698" y="133306"/>
                    <a:pt x="2329008" y="127611"/>
                    <a:pt x="2329008" y="119760"/>
                  </a:cubicBezTo>
                  <a:cubicBezTo>
                    <a:pt x="2329008" y="103905"/>
                    <a:pt x="2317463" y="95900"/>
                    <a:pt x="2294373" y="95900"/>
                  </a:cubicBezTo>
                  <a:lnTo>
                    <a:pt x="2287753" y="95900"/>
                  </a:lnTo>
                  <a:close/>
                  <a:moveTo>
                    <a:pt x="2383808" y="4002"/>
                  </a:moveTo>
                  <a:lnTo>
                    <a:pt x="2415518" y="4002"/>
                  </a:lnTo>
                  <a:lnTo>
                    <a:pt x="2415518" y="171789"/>
                  </a:lnTo>
                  <a:lnTo>
                    <a:pt x="2383808" y="171789"/>
                  </a:lnTo>
                  <a:lnTo>
                    <a:pt x="2383808" y="4002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C62A545-F432-A778-1677-EC647B0D6BB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78047" y="916222"/>
            <a:ext cx="954735" cy="10124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D3E232-4FE7-7CA8-4CA2-5106096ABD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400800" y="964345"/>
            <a:ext cx="3608494" cy="91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56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BB06EC3B-A291-2D98-3347-ACF1CC5FF35E}"/>
              </a:ext>
            </a:extLst>
          </p:cNvPr>
          <p:cNvSpPr/>
          <p:nvPr userDrawn="1"/>
        </p:nvSpPr>
        <p:spPr>
          <a:xfrm>
            <a:off x="1" y="19"/>
            <a:ext cx="12801600" cy="9601182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C8141E"/>
          </a:solidFill>
        </p:spPr>
        <p:txBody>
          <a:bodyPr wrap="square" lIns="0" tIns="0" rIns="0" bIns="0" rtlCol="0"/>
          <a:lstStyle/>
          <a:p>
            <a:endParaRPr sz="2346" b="1" dirty="0"/>
          </a:p>
        </p:txBody>
      </p:sp>
      <p:grpSp>
        <p:nvGrpSpPr>
          <p:cNvPr id="3" name="object 4">
            <a:extLst>
              <a:ext uri="{FF2B5EF4-FFF2-40B4-BE49-F238E27FC236}">
                <a16:creationId xmlns:a16="http://schemas.microsoft.com/office/drawing/2014/main" id="{3CE517B4-C4D3-4FA4-2146-05AB37E7028A}"/>
              </a:ext>
            </a:extLst>
          </p:cNvPr>
          <p:cNvGrpSpPr/>
          <p:nvPr userDrawn="1"/>
        </p:nvGrpSpPr>
        <p:grpSpPr>
          <a:xfrm>
            <a:off x="7977502" y="2972168"/>
            <a:ext cx="4822646" cy="6625715"/>
            <a:chOff x="6663747" y="2341172"/>
            <a:chExt cx="4028440" cy="5219065"/>
          </a:xfrm>
        </p:grpSpPr>
        <p:sp>
          <p:nvSpPr>
            <p:cNvPr id="4" name="object 5">
              <a:extLst>
                <a:ext uri="{FF2B5EF4-FFF2-40B4-BE49-F238E27FC236}">
                  <a16:creationId xmlns:a16="http://schemas.microsoft.com/office/drawing/2014/main" id="{CF5F352B-C50A-B529-91FC-F62086EF9E43}"/>
                </a:ext>
              </a:extLst>
            </p:cNvPr>
            <p:cNvSpPr/>
            <p:nvPr/>
          </p:nvSpPr>
          <p:spPr>
            <a:xfrm>
              <a:off x="8647621" y="2356395"/>
              <a:ext cx="2044700" cy="5203825"/>
            </a:xfrm>
            <a:custGeom>
              <a:avLst/>
              <a:gdLst/>
              <a:ahLst/>
              <a:cxnLst/>
              <a:rect l="l" t="t" r="r" b="b"/>
              <a:pathLst>
                <a:path w="2044700" h="5203825">
                  <a:moveTo>
                    <a:pt x="394119" y="896150"/>
                  </a:moveTo>
                  <a:lnTo>
                    <a:pt x="0" y="678510"/>
                  </a:lnTo>
                  <a:lnTo>
                    <a:pt x="0" y="2035670"/>
                  </a:lnTo>
                  <a:lnTo>
                    <a:pt x="394119" y="1822869"/>
                  </a:lnTo>
                  <a:lnTo>
                    <a:pt x="394119" y="896150"/>
                  </a:lnTo>
                  <a:close/>
                </a:path>
                <a:path w="2044700" h="5203825">
                  <a:moveTo>
                    <a:pt x="1585937" y="4311764"/>
                  </a:moveTo>
                  <a:lnTo>
                    <a:pt x="1578622" y="3870579"/>
                  </a:lnTo>
                  <a:lnTo>
                    <a:pt x="801725" y="3415030"/>
                  </a:lnTo>
                  <a:lnTo>
                    <a:pt x="801725" y="5203609"/>
                  </a:lnTo>
                  <a:lnTo>
                    <a:pt x="1184529" y="5203609"/>
                  </a:lnTo>
                  <a:lnTo>
                    <a:pt x="1184529" y="4545063"/>
                  </a:lnTo>
                  <a:lnTo>
                    <a:pt x="1585937" y="4311764"/>
                  </a:lnTo>
                  <a:close/>
                </a:path>
                <a:path w="2044700" h="5203825">
                  <a:moveTo>
                    <a:pt x="2044382" y="2772918"/>
                  </a:moveTo>
                  <a:lnTo>
                    <a:pt x="1195057" y="2273770"/>
                  </a:lnTo>
                  <a:lnTo>
                    <a:pt x="1196555" y="2272982"/>
                  </a:lnTo>
                  <a:lnTo>
                    <a:pt x="1590700" y="2500998"/>
                  </a:lnTo>
                  <a:lnTo>
                    <a:pt x="2044369" y="2772702"/>
                  </a:lnTo>
                  <a:lnTo>
                    <a:pt x="2044369" y="495592"/>
                  </a:lnTo>
                  <a:lnTo>
                    <a:pt x="1185926" y="0"/>
                  </a:lnTo>
                  <a:lnTo>
                    <a:pt x="1185189" y="1797240"/>
                  </a:lnTo>
                  <a:lnTo>
                    <a:pt x="1590700" y="2037727"/>
                  </a:lnTo>
                  <a:lnTo>
                    <a:pt x="803135" y="1595907"/>
                  </a:lnTo>
                  <a:lnTo>
                    <a:pt x="795337" y="2482773"/>
                  </a:lnTo>
                  <a:lnTo>
                    <a:pt x="1193736" y="2274455"/>
                  </a:lnTo>
                  <a:lnTo>
                    <a:pt x="1196568" y="3638804"/>
                  </a:lnTo>
                  <a:lnTo>
                    <a:pt x="1576527" y="3849903"/>
                  </a:lnTo>
                  <a:lnTo>
                    <a:pt x="1576527" y="3403015"/>
                  </a:lnTo>
                  <a:lnTo>
                    <a:pt x="2044382" y="3143110"/>
                  </a:lnTo>
                  <a:lnTo>
                    <a:pt x="2044382" y="2772918"/>
                  </a:lnTo>
                  <a:close/>
                </a:path>
              </a:pathLst>
            </a:custGeom>
            <a:solidFill>
              <a:srgbClr val="A0141E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5" name="object 6">
              <a:extLst>
                <a:ext uri="{FF2B5EF4-FFF2-40B4-BE49-F238E27FC236}">
                  <a16:creationId xmlns:a16="http://schemas.microsoft.com/office/drawing/2014/main" id="{9DE6F8EC-02F8-0524-6D15-A88DD88A9C9A}"/>
                </a:ext>
              </a:extLst>
            </p:cNvPr>
            <p:cNvSpPr/>
            <p:nvPr/>
          </p:nvSpPr>
          <p:spPr>
            <a:xfrm>
              <a:off x="9436850" y="4629391"/>
              <a:ext cx="421005" cy="2931160"/>
            </a:xfrm>
            <a:custGeom>
              <a:avLst/>
              <a:gdLst/>
              <a:ahLst/>
              <a:cxnLst/>
              <a:rect l="l" t="t" r="r" b="b"/>
              <a:pathLst>
                <a:path w="421004" h="2931159">
                  <a:moveTo>
                    <a:pt x="26441" y="1140320"/>
                  </a:moveTo>
                  <a:lnTo>
                    <a:pt x="0" y="1140320"/>
                  </a:lnTo>
                  <a:lnTo>
                    <a:pt x="0" y="2930614"/>
                  </a:lnTo>
                  <a:lnTo>
                    <a:pt x="26441" y="2930614"/>
                  </a:lnTo>
                  <a:lnTo>
                    <a:pt x="26441" y="1140320"/>
                  </a:lnTo>
                  <a:close/>
                </a:path>
                <a:path w="421004" h="2931159">
                  <a:moveTo>
                    <a:pt x="420573" y="0"/>
                  </a:moveTo>
                  <a:lnTo>
                    <a:pt x="394106" y="0"/>
                  </a:lnTo>
                  <a:lnTo>
                    <a:pt x="394106" y="1365808"/>
                  </a:lnTo>
                  <a:lnTo>
                    <a:pt x="420573" y="1365808"/>
                  </a:lnTo>
                  <a:lnTo>
                    <a:pt x="4205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6" name="object 7">
              <a:extLst>
                <a:ext uri="{FF2B5EF4-FFF2-40B4-BE49-F238E27FC236}">
                  <a16:creationId xmlns:a16="http://schemas.microsoft.com/office/drawing/2014/main" id="{A54C9D60-CC4A-BF36-0EE8-A09E42AD9CA0}"/>
                </a:ext>
              </a:extLst>
            </p:cNvPr>
            <p:cNvSpPr/>
            <p:nvPr/>
          </p:nvSpPr>
          <p:spPr>
            <a:xfrm>
              <a:off x="7071475" y="6676212"/>
              <a:ext cx="397510" cy="883919"/>
            </a:xfrm>
            <a:custGeom>
              <a:avLst/>
              <a:gdLst/>
              <a:ahLst/>
              <a:cxnLst/>
              <a:rect l="l" t="t" r="r" b="b"/>
              <a:pathLst>
                <a:path w="397509" h="883920">
                  <a:moveTo>
                    <a:pt x="7454" y="0"/>
                  </a:moveTo>
                  <a:lnTo>
                    <a:pt x="0" y="883793"/>
                  </a:lnTo>
                  <a:lnTo>
                    <a:pt x="396900" y="883793"/>
                  </a:lnTo>
                  <a:lnTo>
                    <a:pt x="393814" y="584822"/>
                  </a:lnTo>
                  <a:lnTo>
                    <a:pt x="397332" y="231127"/>
                  </a:lnTo>
                  <a:lnTo>
                    <a:pt x="7454" y="0"/>
                  </a:lnTo>
                  <a:close/>
                </a:path>
              </a:pathLst>
            </a:custGeom>
            <a:solidFill>
              <a:srgbClr val="A0141E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7B572500-85E0-9E41-D5E6-C93447B62C20}"/>
                </a:ext>
              </a:extLst>
            </p:cNvPr>
            <p:cNvSpPr/>
            <p:nvPr/>
          </p:nvSpPr>
          <p:spPr>
            <a:xfrm>
              <a:off x="6663741" y="6658406"/>
              <a:ext cx="812165" cy="901700"/>
            </a:xfrm>
            <a:custGeom>
              <a:avLst/>
              <a:gdLst/>
              <a:ahLst/>
              <a:cxnLst/>
              <a:rect l="l" t="t" r="r" b="b"/>
              <a:pathLst>
                <a:path w="812165" h="901700">
                  <a:moveTo>
                    <a:pt x="811771" y="237540"/>
                  </a:moveTo>
                  <a:lnTo>
                    <a:pt x="407517" y="0"/>
                  </a:lnTo>
                  <a:lnTo>
                    <a:pt x="0" y="228930"/>
                  </a:lnTo>
                  <a:lnTo>
                    <a:pt x="0" y="901598"/>
                  </a:lnTo>
                  <a:lnTo>
                    <a:pt x="26454" y="901598"/>
                  </a:lnTo>
                  <a:lnTo>
                    <a:pt x="26454" y="244411"/>
                  </a:lnTo>
                  <a:lnTo>
                    <a:pt x="394144" y="37884"/>
                  </a:lnTo>
                  <a:lnTo>
                    <a:pt x="394144" y="901598"/>
                  </a:lnTo>
                  <a:lnTo>
                    <a:pt x="420598" y="901598"/>
                  </a:lnTo>
                  <a:lnTo>
                    <a:pt x="420598" y="38392"/>
                  </a:lnTo>
                  <a:lnTo>
                    <a:pt x="798347" y="260350"/>
                  </a:lnTo>
                  <a:lnTo>
                    <a:pt x="811771" y="237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18" name="object 9">
              <a:extLst>
                <a:ext uri="{FF2B5EF4-FFF2-40B4-BE49-F238E27FC236}">
                  <a16:creationId xmlns:a16="http://schemas.microsoft.com/office/drawing/2014/main" id="{6C299246-0FF1-CBB1-9406-1905378A6B18}"/>
                </a:ext>
              </a:extLst>
            </p:cNvPr>
            <p:cNvSpPr/>
            <p:nvPr/>
          </p:nvSpPr>
          <p:spPr>
            <a:xfrm>
              <a:off x="8267780" y="5535929"/>
              <a:ext cx="380365" cy="2024380"/>
            </a:xfrm>
            <a:custGeom>
              <a:avLst/>
              <a:gdLst/>
              <a:ahLst/>
              <a:cxnLst/>
              <a:rect l="l" t="t" r="r" b="b"/>
              <a:pathLst>
                <a:path w="380365" h="2024379">
                  <a:moveTo>
                    <a:pt x="4140" y="0"/>
                  </a:moveTo>
                  <a:lnTo>
                    <a:pt x="0" y="2024075"/>
                  </a:lnTo>
                  <a:lnTo>
                    <a:pt x="379831" y="2024075"/>
                  </a:lnTo>
                  <a:lnTo>
                    <a:pt x="379831" y="222707"/>
                  </a:lnTo>
                  <a:lnTo>
                    <a:pt x="4140" y="0"/>
                  </a:lnTo>
                  <a:close/>
                </a:path>
              </a:pathLst>
            </a:custGeom>
            <a:solidFill>
              <a:srgbClr val="A0141E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CE834449-1FD7-74CE-4B27-D22D2CF0451C}"/>
                </a:ext>
              </a:extLst>
            </p:cNvPr>
            <p:cNvSpPr/>
            <p:nvPr/>
          </p:nvSpPr>
          <p:spPr>
            <a:xfrm>
              <a:off x="7452043" y="2341181"/>
              <a:ext cx="3240405" cy="5219065"/>
            </a:xfrm>
            <a:custGeom>
              <a:avLst/>
              <a:gdLst/>
              <a:ahLst/>
              <a:cxnLst/>
              <a:rect l="l" t="t" r="r" b="b"/>
              <a:pathLst>
                <a:path w="3240404" h="5219065">
                  <a:moveTo>
                    <a:pt x="3239947" y="3132836"/>
                  </a:moveTo>
                  <a:lnTo>
                    <a:pt x="2758808" y="3410623"/>
                  </a:lnTo>
                  <a:lnTo>
                    <a:pt x="2762351" y="3854183"/>
                  </a:lnTo>
                  <a:lnTo>
                    <a:pt x="1998192" y="3407079"/>
                  </a:lnTo>
                  <a:lnTo>
                    <a:pt x="1583563" y="3638016"/>
                  </a:lnTo>
                  <a:lnTo>
                    <a:pt x="1583563" y="5218823"/>
                  </a:lnTo>
                  <a:lnTo>
                    <a:pt x="1610029" y="5218823"/>
                  </a:lnTo>
                  <a:lnTo>
                    <a:pt x="1610029" y="3653574"/>
                  </a:lnTo>
                  <a:lnTo>
                    <a:pt x="1997862" y="3437559"/>
                  </a:lnTo>
                  <a:lnTo>
                    <a:pt x="2762593" y="3885006"/>
                  </a:lnTo>
                  <a:lnTo>
                    <a:pt x="2762618" y="3887305"/>
                  </a:lnTo>
                  <a:lnTo>
                    <a:pt x="2762618" y="4326344"/>
                  </a:lnTo>
                  <a:lnTo>
                    <a:pt x="2364752" y="4548213"/>
                  </a:lnTo>
                  <a:lnTo>
                    <a:pt x="2364752" y="5218823"/>
                  </a:lnTo>
                  <a:lnTo>
                    <a:pt x="2391219" y="5218823"/>
                  </a:lnTo>
                  <a:lnTo>
                    <a:pt x="2391219" y="4563770"/>
                  </a:lnTo>
                  <a:lnTo>
                    <a:pt x="3239947" y="4090428"/>
                  </a:lnTo>
                  <a:lnTo>
                    <a:pt x="3239947" y="4060152"/>
                  </a:lnTo>
                  <a:lnTo>
                    <a:pt x="2789085" y="4311586"/>
                  </a:lnTo>
                  <a:lnTo>
                    <a:pt x="2789085" y="3887101"/>
                  </a:lnTo>
                  <a:lnTo>
                    <a:pt x="2789085" y="3869817"/>
                  </a:lnTo>
                  <a:lnTo>
                    <a:pt x="2788945" y="3869740"/>
                  </a:lnTo>
                  <a:lnTo>
                    <a:pt x="2785402" y="3425837"/>
                  </a:lnTo>
                  <a:lnTo>
                    <a:pt x="3239947" y="3163392"/>
                  </a:lnTo>
                  <a:lnTo>
                    <a:pt x="3239947" y="3132836"/>
                  </a:lnTo>
                  <a:close/>
                </a:path>
                <a:path w="3240404" h="5219065">
                  <a:moveTo>
                    <a:pt x="3239947" y="495541"/>
                  </a:moveTo>
                  <a:lnTo>
                    <a:pt x="2381605" y="0"/>
                  </a:lnTo>
                  <a:lnTo>
                    <a:pt x="2367546" y="7899"/>
                  </a:lnTo>
                  <a:lnTo>
                    <a:pt x="2367546" y="38265"/>
                  </a:lnTo>
                  <a:lnTo>
                    <a:pt x="2367546" y="1804644"/>
                  </a:lnTo>
                  <a:lnTo>
                    <a:pt x="1990864" y="1594904"/>
                  </a:lnTo>
                  <a:lnTo>
                    <a:pt x="1977694" y="1602397"/>
                  </a:lnTo>
                  <a:lnTo>
                    <a:pt x="1977694" y="1632826"/>
                  </a:lnTo>
                  <a:lnTo>
                    <a:pt x="1977694" y="2504402"/>
                  </a:lnTo>
                  <a:lnTo>
                    <a:pt x="1182319" y="2955404"/>
                  </a:lnTo>
                  <a:lnTo>
                    <a:pt x="1182319" y="3394379"/>
                  </a:lnTo>
                  <a:lnTo>
                    <a:pt x="815708" y="3179457"/>
                  </a:lnTo>
                  <a:lnTo>
                    <a:pt x="427469" y="3401631"/>
                  </a:lnTo>
                  <a:lnTo>
                    <a:pt x="427469" y="2513698"/>
                  </a:lnTo>
                  <a:lnTo>
                    <a:pt x="1977694" y="1632826"/>
                  </a:lnTo>
                  <a:lnTo>
                    <a:pt x="1977694" y="1602397"/>
                  </a:lnTo>
                  <a:lnTo>
                    <a:pt x="1602930" y="1815338"/>
                  </a:lnTo>
                  <a:lnTo>
                    <a:pt x="1602930" y="467868"/>
                  </a:lnTo>
                  <a:lnTo>
                    <a:pt x="2367546" y="38265"/>
                  </a:lnTo>
                  <a:lnTo>
                    <a:pt x="2367546" y="7899"/>
                  </a:lnTo>
                  <a:lnTo>
                    <a:pt x="1578051" y="451497"/>
                  </a:lnTo>
                  <a:lnTo>
                    <a:pt x="1578051" y="1829473"/>
                  </a:lnTo>
                  <a:lnTo>
                    <a:pt x="1208824" y="2039277"/>
                  </a:lnTo>
                  <a:lnTo>
                    <a:pt x="1208824" y="714260"/>
                  </a:lnTo>
                  <a:lnTo>
                    <a:pt x="1576476" y="919137"/>
                  </a:lnTo>
                  <a:lnTo>
                    <a:pt x="1576476" y="1829473"/>
                  </a:lnTo>
                  <a:lnTo>
                    <a:pt x="1578051" y="1829473"/>
                  </a:lnTo>
                  <a:lnTo>
                    <a:pt x="1578051" y="451497"/>
                  </a:lnTo>
                  <a:lnTo>
                    <a:pt x="1576476" y="452374"/>
                  </a:lnTo>
                  <a:lnTo>
                    <a:pt x="1576476" y="888847"/>
                  </a:lnTo>
                  <a:lnTo>
                    <a:pt x="1195451" y="676503"/>
                  </a:lnTo>
                  <a:lnTo>
                    <a:pt x="1188415" y="680605"/>
                  </a:lnTo>
                  <a:lnTo>
                    <a:pt x="1188415" y="2050872"/>
                  </a:lnTo>
                  <a:lnTo>
                    <a:pt x="825309" y="2257196"/>
                  </a:lnTo>
                  <a:lnTo>
                    <a:pt x="825309" y="922807"/>
                  </a:lnTo>
                  <a:lnTo>
                    <a:pt x="1182357" y="714756"/>
                  </a:lnTo>
                  <a:lnTo>
                    <a:pt x="1182357" y="2050872"/>
                  </a:lnTo>
                  <a:lnTo>
                    <a:pt x="1188415" y="2050872"/>
                  </a:lnTo>
                  <a:lnTo>
                    <a:pt x="1188415" y="680605"/>
                  </a:lnTo>
                  <a:lnTo>
                    <a:pt x="798842" y="907592"/>
                  </a:lnTo>
                  <a:lnTo>
                    <a:pt x="798842" y="2272233"/>
                  </a:lnTo>
                  <a:lnTo>
                    <a:pt x="401002" y="2498293"/>
                  </a:lnTo>
                  <a:lnTo>
                    <a:pt x="401002" y="3414128"/>
                  </a:lnTo>
                  <a:lnTo>
                    <a:pt x="405612" y="3414128"/>
                  </a:lnTo>
                  <a:lnTo>
                    <a:pt x="0" y="3646246"/>
                  </a:lnTo>
                  <a:lnTo>
                    <a:pt x="0" y="5218823"/>
                  </a:lnTo>
                  <a:lnTo>
                    <a:pt x="26454" y="5218823"/>
                  </a:lnTo>
                  <a:lnTo>
                    <a:pt x="26454" y="3661600"/>
                  </a:lnTo>
                  <a:lnTo>
                    <a:pt x="802411" y="3217583"/>
                  </a:lnTo>
                  <a:lnTo>
                    <a:pt x="802411" y="5218823"/>
                  </a:lnTo>
                  <a:lnTo>
                    <a:pt x="828865" y="5218823"/>
                  </a:lnTo>
                  <a:lnTo>
                    <a:pt x="828865" y="3217862"/>
                  </a:lnTo>
                  <a:lnTo>
                    <a:pt x="1182319" y="3425063"/>
                  </a:lnTo>
                  <a:lnTo>
                    <a:pt x="1182319" y="5218823"/>
                  </a:lnTo>
                  <a:lnTo>
                    <a:pt x="1208773" y="5218823"/>
                  </a:lnTo>
                  <a:lnTo>
                    <a:pt x="1208773" y="2970822"/>
                  </a:lnTo>
                  <a:lnTo>
                    <a:pt x="2391905" y="2299919"/>
                  </a:lnTo>
                  <a:lnTo>
                    <a:pt x="3139414" y="2751861"/>
                  </a:lnTo>
                  <a:lnTo>
                    <a:pt x="3239947" y="2814904"/>
                  </a:lnTo>
                  <a:lnTo>
                    <a:pt x="3239947" y="2783662"/>
                  </a:lnTo>
                  <a:lnTo>
                    <a:pt x="3153295" y="2729319"/>
                  </a:lnTo>
                  <a:lnTo>
                    <a:pt x="2799511" y="2515438"/>
                  </a:lnTo>
                  <a:lnTo>
                    <a:pt x="2799511" y="2045157"/>
                  </a:lnTo>
                  <a:lnTo>
                    <a:pt x="2773045" y="2030425"/>
                  </a:lnTo>
                  <a:lnTo>
                    <a:pt x="2773045" y="2060714"/>
                  </a:lnTo>
                  <a:lnTo>
                    <a:pt x="2773045" y="2499436"/>
                  </a:lnTo>
                  <a:lnTo>
                    <a:pt x="2392349" y="2269261"/>
                  </a:lnTo>
                  <a:lnTo>
                    <a:pt x="2004161" y="2489390"/>
                  </a:lnTo>
                  <a:lnTo>
                    <a:pt x="2004161" y="1632610"/>
                  </a:lnTo>
                  <a:lnTo>
                    <a:pt x="2773045" y="2060714"/>
                  </a:lnTo>
                  <a:lnTo>
                    <a:pt x="2773045" y="2030425"/>
                  </a:lnTo>
                  <a:lnTo>
                    <a:pt x="2381580" y="1812455"/>
                  </a:lnTo>
                  <a:lnTo>
                    <a:pt x="2394013" y="1812455"/>
                  </a:lnTo>
                  <a:lnTo>
                    <a:pt x="2394013" y="37719"/>
                  </a:lnTo>
                  <a:lnTo>
                    <a:pt x="3239947" y="526097"/>
                  </a:lnTo>
                  <a:lnTo>
                    <a:pt x="3239947" y="4955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5961853"/>
            <a:ext cx="10881360" cy="1075563"/>
          </a:xfrm>
        </p:spPr>
        <p:txBody>
          <a:bodyPr anchor="t">
            <a:normAutofit/>
          </a:bodyPr>
          <a:lstStyle>
            <a:lvl1pPr algn="l">
              <a:defRPr sz="4788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2" name="Holder 6">
            <a:extLst>
              <a:ext uri="{FF2B5EF4-FFF2-40B4-BE49-F238E27FC236}">
                <a16:creationId xmlns:a16="http://schemas.microsoft.com/office/drawing/2014/main" id="{1B4C696C-7EB8-B4BF-4BAA-5D229CB0FC5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356255" y="8697480"/>
            <a:ext cx="997645" cy="511175"/>
          </a:xfrm>
        </p:spPr>
        <p:txBody>
          <a:bodyPr lIns="0" tIns="0" rIns="0" bIns="0"/>
          <a:lstStyle>
            <a:lvl1pPr>
              <a:defRPr sz="1437" b="0" i="0" spc="0">
                <a:solidFill>
                  <a:schemeClr val="bg1"/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marL="41359">
              <a:spcBef>
                <a:spcPts val="114"/>
              </a:spcBef>
            </a:pPr>
            <a:fld id="{81D60167-4931-47E6-BA6A-407CBD079E47}" type="slidenum">
              <a:rPr lang="ru-RU" smtClean="0"/>
              <a:pPr marL="41359">
                <a:spcBef>
                  <a:spcPts val="114"/>
                </a:spcBef>
              </a:pPr>
              <a:t>‹#›</a:t>
            </a:fld>
            <a:endParaRPr lang="ru-RU" dirty="0"/>
          </a:p>
        </p:txBody>
      </p:sp>
      <p:sp>
        <p:nvSpPr>
          <p:cNvPr id="20" name="Текст 23">
            <a:extLst>
              <a:ext uri="{FF2B5EF4-FFF2-40B4-BE49-F238E27FC236}">
                <a16:creationId xmlns:a16="http://schemas.microsoft.com/office/drawing/2014/main" id="{5496D701-D9A3-E121-0BAE-6D6F467FCC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0926" y="7041837"/>
            <a:ext cx="7285014" cy="457835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2394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3A83F94-DA37-4794-A391-AA3BDD8EE2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7431" y="914072"/>
            <a:ext cx="808531" cy="1014602"/>
          </a:xfrm>
          <a:prstGeom prst="rect">
            <a:avLst/>
          </a:prstGeom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16842BD-587D-E69E-654B-4013F554045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290220" y="1175310"/>
            <a:ext cx="2211803" cy="453750"/>
            <a:chOff x="3403112" y="998680"/>
            <a:chExt cx="2539896" cy="491354"/>
          </a:xfrm>
          <a:solidFill>
            <a:schemeClr val="bg1"/>
          </a:solidFill>
        </p:grpSpPr>
        <p:sp>
          <p:nvSpPr>
            <p:cNvPr id="24" name="Полилиния: фигура 61">
              <a:extLst>
                <a:ext uri="{FF2B5EF4-FFF2-40B4-BE49-F238E27FC236}">
                  <a16:creationId xmlns:a16="http://schemas.microsoft.com/office/drawing/2014/main" id="{3BDB0969-42E5-C80E-D0CA-73E489A2B473}"/>
                </a:ext>
              </a:extLst>
            </p:cNvPr>
            <p:cNvSpPr/>
            <p:nvPr/>
          </p:nvSpPr>
          <p:spPr>
            <a:xfrm>
              <a:off x="3403112" y="998680"/>
              <a:ext cx="2539896" cy="230900"/>
            </a:xfrm>
            <a:custGeom>
              <a:avLst/>
              <a:gdLst>
                <a:gd name="connsiteX0" fmla="*/ 0 w 2539895"/>
                <a:gd name="connsiteY0" fmla="*/ 45872 h 230899"/>
                <a:gd name="connsiteX1" fmla="*/ 83278 w 2539895"/>
                <a:gd name="connsiteY1" fmla="*/ 45872 h 230899"/>
                <a:gd name="connsiteX2" fmla="*/ 83278 w 2539895"/>
                <a:gd name="connsiteY2" fmla="*/ 77121 h 230899"/>
                <a:gd name="connsiteX3" fmla="*/ 31710 w 2539895"/>
                <a:gd name="connsiteY3" fmla="*/ 77121 h 230899"/>
                <a:gd name="connsiteX4" fmla="*/ 31710 w 2539895"/>
                <a:gd name="connsiteY4" fmla="*/ 213659 h 230899"/>
                <a:gd name="connsiteX5" fmla="*/ 0 w 2539895"/>
                <a:gd name="connsiteY5" fmla="*/ 213659 h 230899"/>
                <a:gd name="connsiteX6" fmla="*/ 0 w 2539895"/>
                <a:gd name="connsiteY6" fmla="*/ 45872 h 230899"/>
                <a:gd name="connsiteX7" fmla="*/ 108215 w 2539895"/>
                <a:gd name="connsiteY7" fmla="*/ 45872 h 230899"/>
                <a:gd name="connsiteX8" fmla="*/ 142080 w 2539895"/>
                <a:gd name="connsiteY8" fmla="*/ 45872 h 230899"/>
                <a:gd name="connsiteX9" fmla="*/ 181795 w 2539895"/>
                <a:gd name="connsiteY9" fmla="*/ 50952 h 230899"/>
                <a:gd name="connsiteX10" fmla="*/ 201037 w 2539895"/>
                <a:gd name="connsiteY10" fmla="*/ 67423 h 230899"/>
                <a:gd name="connsiteX11" fmla="*/ 208117 w 2539895"/>
                <a:gd name="connsiteY11" fmla="*/ 94669 h 230899"/>
                <a:gd name="connsiteX12" fmla="*/ 198882 w 2539895"/>
                <a:gd name="connsiteY12" fmla="*/ 123916 h 230899"/>
                <a:gd name="connsiteX13" fmla="*/ 173944 w 2539895"/>
                <a:gd name="connsiteY13" fmla="*/ 140079 h 230899"/>
                <a:gd name="connsiteX14" fmla="*/ 140233 w 2539895"/>
                <a:gd name="connsiteY14" fmla="*/ 142696 h 230899"/>
                <a:gd name="connsiteX15" fmla="*/ 140233 w 2539895"/>
                <a:gd name="connsiteY15" fmla="*/ 213813 h 230899"/>
                <a:gd name="connsiteX16" fmla="*/ 108215 w 2539895"/>
                <a:gd name="connsiteY16" fmla="*/ 213813 h 230899"/>
                <a:gd name="connsiteX17" fmla="*/ 108215 w 2539895"/>
                <a:gd name="connsiteY17" fmla="*/ 46026 h 230899"/>
                <a:gd name="connsiteX18" fmla="*/ 140233 w 2539895"/>
                <a:gd name="connsiteY18" fmla="*/ 111448 h 230899"/>
                <a:gd name="connsiteX19" fmla="*/ 150393 w 2539895"/>
                <a:gd name="connsiteY19" fmla="*/ 111448 h 230899"/>
                <a:gd name="connsiteX20" fmla="*/ 167017 w 2539895"/>
                <a:gd name="connsiteY20" fmla="*/ 109754 h 230899"/>
                <a:gd name="connsiteX21" fmla="*/ 174406 w 2539895"/>
                <a:gd name="connsiteY21" fmla="*/ 104059 h 230899"/>
                <a:gd name="connsiteX22" fmla="*/ 177023 w 2539895"/>
                <a:gd name="connsiteY22" fmla="*/ 94515 h 230899"/>
                <a:gd name="connsiteX23" fmla="*/ 169480 w 2539895"/>
                <a:gd name="connsiteY23" fmla="*/ 80353 h 230899"/>
                <a:gd name="connsiteX24" fmla="*/ 149161 w 2539895"/>
                <a:gd name="connsiteY24" fmla="*/ 76967 h 230899"/>
                <a:gd name="connsiteX25" fmla="*/ 140079 w 2539895"/>
                <a:gd name="connsiteY25" fmla="*/ 76967 h 230899"/>
                <a:gd name="connsiteX26" fmla="*/ 140079 w 2539895"/>
                <a:gd name="connsiteY26" fmla="*/ 111448 h 230899"/>
                <a:gd name="connsiteX27" fmla="*/ 290472 w 2539895"/>
                <a:gd name="connsiteY27" fmla="*/ 45872 h 230899"/>
                <a:gd name="connsiteX28" fmla="*/ 322952 w 2539895"/>
                <a:gd name="connsiteY28" fmla="*/ 45872 h 230899"/>
                <a:gd name="connsiteX29" fmla="*/ 387450 w 2539895"/>
                <a:gd name="connsiteY29" fmla="*/ 213659 h 230899"/>
                <a:gd name="connsiteX30" fmla="*/ 354200 w 2539895"/>
                <a:gd name="connsiteY30" fmla="*/ 213659 h 230899"/>
                <a:gd name="connsiteX31" fmla="*/ 341116 w 2539895"/>
                <a:gd name="connsiteY31" fmla="*/ 179024 h 230899"/>
                <a:gd name="connsiteX32" fmla="*/ 272615 w 2539895"/>
                <a:gd name="connsiteY32" fmla="*/ 179024 h 230899"/>
                <a:gd name="connsiteX33" fmla="*/ 258915 w 2539895"/>
                <a:gd name="connsiteY33" fmla="*/ 213659 h 230899"/>
                <a:gd name="connsiteX34" fmla="*/ 225666 w 2539895"/>
                <a:gd name="connsiteY34" fmla="*/ 213659 h 230899"/>
                <a:gd name="connsiteX35" fmla="*/ 290472 w 2539895"/>
                <a:gd name="connsiteY35" fmla="*/ 45872 h 230899"/>
                <a:gd name="connsiteX36" fmla="*/ 306942 w 2539895"/>
                <a:gd name="connsiteY36" fmla="*/ 90359 h 230899"/>
                <a:gd name="connsiteX37" fmla="*/ 284468 w 2539895"/>
                <a:gd name="connsiteY37" fmla="*/ 147930 h 230899"/>
                <a:gd name="connsiteX38" fmla="*/ 329417 w 2539895"/>
                <a:gd name="connsiteY38" fmla="*/ 147930 h 230899"/>
                <a:gd name="connsiteX39" fmla="*/ 307096 w 2539895"/>
                <a:gd name="connsiteY39" fmla="*/ 90359 h 230899"/>
                <a:gd name="connsiteX40" fmla="*/ 466879 w 2539895"/>
                <a:gd name="connsiteY40" fmla="*/ 45872 h 230899"/>
                <a:gd name="connsiteX41" fmla="*/ 499205 w 2539895"/>
                <a:gd name="connsiteY41" fmla="*/ 45872 h 230899"/>
                <a:gd name="connsiteX42" fmla="*/ 553235 w 2539895"/>
                <a:gd name="connsiteY42" fmla="*/ 183796 h 230899"/>
                <a:gd name="connsiteX43" fmla="*/ 571861 w 2539895"/>
                <a:gd name="connsiteY43" fmla="*/ 183796 h 230899"/>
                <a:gd name="connsiteX44" fmla="*/ 571861 w 2539895"/>
                <a:gd name="connsiteY44" fmla="*/ 238904 h 230899"/>
                <a:gd name="connsiteX45" fmla="*/ 540921 w 2539895"/>
                <a:gd name="connsiteY45" fmla="*/ 238904 h 230899"/>
                <a:gd name="connsiteX46" fmla="*/ 540921 w 2539895"/>
                <a:gd name="connsiteY46" fmla="*/ 213813 h 230899"/>
                <a:gd name="connsiteX47" fmla="*/ 425471 w 2539895"/>
                <a:gd name="connsiteY47" fmla="*/ 213813 h 230899"/>
                <a:gd name="connsiteX48" fmla="*/ 425471 w 2539895"/>
                <a:gd name="connsiteY48" fmla="*/ 238904 h 230899"/>
                <a:gd name="connsiteX49" fmla="*/ 394530 w 2539895"/>
                <a:gd name="connsiteY49" fmla="*/ 238904 h 230899"/>
                <a:gd name="connsiteX50" fmla="*/ 394530 w 2539895"/>
                <a:gd name="connsiteY50" fmla="*/ 183796 h 230899"/>
                <a:gd name="connsiteX51" fmla="*/ 413156 w 2539895"/>
                <a:gd name="connsiteY51" fmla="*/ 183796 h 230899"/>
                <a:gd name="connsiteX52" fmla="*/ 466879 w 2539895"/>
                <a:gd name="connsiteY52" fmla="*/ 45872 h 230899"/>
                <a:gd name="connsiteX53" fmla="*/ 483350 w 2539895"/>
                <a:gd name="connsiteY53" fmla="*/ 90359 h 230899"/>
                <a:gd name="connsiteX54" fmla="*/ 446560 w 2539895"/>
                <a:gd name="connsiteY54" fmla="*/ 183642 h 230899"/>
                <a:gd name="connsiteX55" fmla="*/ 519986 w 2539895"/>
                <a:gd name="connsiteY55" fmla="*/ 183642 h 230899"/>
                <a:gd name="connsiteX56" fmla="*/ 483350 w 2539895"/>
                <a:gd name="connsiteY56" fmla="*/ 90359 h 230899"/>
                <a:gd name="connsiteX57" fmla="*/ 671764 w 2539895"/>
                <a:gd name="connsiteY57" fmla="*/ 41562 h 230899"/>
                <a:gd name="connsiteX58" fmla="*/ 733029 w 2539895"/>
                <a:gd name="connsiteY58" fmla="*/ 67423 h 230899"/>
                <a:gd name="connsiteX59" fmla="*/ 758736 w 2539895"/>
                <a:gd name="connsiteY59" fmla="*/ 130227 h 230899"/>
                <a:gd name="connsiteX60" fmla="*/ 733491 w 2539895"/>
                <a:gd name="connsiteY60" fmla="*/ 192416 h 230899"/>
                <a:gd name="connsiteX61" fmla="*/ 672072 w 2539895"/>
                <a:gd name="connsiteY61" fmla="*/ 217815 h 230899"/>
                <a:gd name="connsiteX62" fmla="*/ 609267 w 2539895"/>
                <a:gd name="connsiteY62" fmla="*/ 191647 h 230899"/>
                <a:gd name="connsiteX63" fmla="*/ 584330 w 2539895"/>
                <a:gd name="connsiteY63" fmla="*/ 129612 h 230899"/>
                <a:gd name="connsiteX64" fmla="*/ 596029 w 2539895"/>
                <a:gd name="connsiteY64" fmla="*/ 85279 h 230899"/>
                <a:gd name="connsiteX65" fmla="*/ 628047 w 2539895"/>
                <a:gd name="connsiteY65" fmla="*/ 53261 h 230899"/>
                <a:gd name="connsiteX66" fmla="*/ 671918 w 2539895"/>
                <a:gd name="connsiteY66" fmla="*/ 41408 h 230899"/>
                <a:gd name="connsiteX67" fmla="*/ 671456 w 2539895"/>
                <a:gd name="connsiteY67" fmla="*/ 72810 h 230899"/>
                <a:gd name="connsiteX68" fmla="*/ 632203 w 2539895"/>
                <a:gd name="connsiteY68" fmla="*/ 88973 h 230899"/>
                <a:gd name="connsiteX69" fmla="*/ 616348 w 2539895"/>
                <a:gd name="connsiteY69" fmla="*/ 130227 h 230899"/>
                <a:gd name="connsiteX70" fmla="*/ 636359 w 2539895"/>
                <a:gd name="connsiteY70" fmla="*/ 174252 h 230899"/>
                <a:gd name="connsiteX71" fmla="*/ 672072 w 2539895"/>
                <a:gd name="connsiteY71" fmla="*/ 186875 h 230899"/>
                <a:gd name="connsiteX72" fmla="*/ 710863 w 2539895"/>
                <a:gd name="connsiteY72" fmla="*/ 170404 h 230899"/>
                <a:gd name="connsiteX73" fmla="*/ 726872 w 2539895"/>
                <a:gd name="connsiteY73" fmla="*/ 129920 h 230899"/>
                <a:gd name="connsiteX74" fmla="*/ 710709 w 2539895"/>
                <a:gd name="connsiteY74" fmla="*/ 89281 h 230899"/>
                <a:gd name="connsiteX75" fmla="*/ 671456 w 2539895"/>
                <a:gd name="connsiteY75" fmla="*/ 72656 h 230899"/>
                <a:gd name="connsiteX76" fmla="*/ 943148 w 2539895"/>
                <a:gd name="connsiteY76" fmla="*/ 75273 h 230899"/>
                <a:gd name="connsiteX77" fmla="*/ 920828 w 2539895"/>
                <a:gd name="connsiteY77" fmla="*/ 96516 h 230899"/>
                <a:gd name="connsiteX78" fmla="*/ 869568 w 2539895"/>
                <a:gd name="connsiteY78" fmla="*/ 72349 h 230899"/>
                <a:gd name="connsiteX79" fmla="*/ 829083 w 2539895"/>
                <a:gd name="connsiteY79" fmla="*/ 88819 h 230899"/>
                <a:gd name="connsiteX80" fmla="*/ 812613 w 2539895"/>
                <a:gd name="connsiteY80" fmla="*/ 129304 h 230899"/>
                <a:gd name="connsiteX81" fmla="*/ 819848 w 2539895"/>
                <a:gd name="connsiteY81" fmla="*/ 159167 h 230899"/>
                <a:gd name="connsiteX82" fmla="*/ 840475 w 2539895"/>
                <a:gd name="connsiteY82" fmla="*/ 179640 h 230899"/>
                <a:gd name="connsiteX83" fmla="*/ 870184 w 2539895"/>
                <a:gd name="connsiteY83" fmla="*/ 187029 h 230899"/>
                <a:gd name="connsiteX84" fmla="*/ 895583 w 2539895"/>
                <a:gd name="connsiteY84" fmla="*/ 181795 h 230899"/>
                <a:gd name="connsiteX85" fmla="*/ 920828 w 2539895"/>
                <a:gd name="connsiteY85" fmla="*/ 162861 h 230899"/>
                <a:gd name="connsiteX86" fmla="*/ 942532 w 2539895"/>
                <a:gd name="connsiteY86" fmla="*/ 185489 h 230899"/>
                <a:gd name="connsiteX87" fmla="*/ 907435 w 2539895"/>
                <a:gd name="connsiteY87" fmla="*/ 210734 h 230899"/>
                <a:gd name="connsiteX88" fmla="*/ 869722 w 2539895"/>
                <a:gd name="connsiteY88" fmla="*/ 217815 h 230899"/>
                <a:gd name="connsiteX89" fmla="*/ 805686 w 2539895"/>
                <a:gd name="connsiteY89" fmla="*/ 193032 h 230899"/>
                <a:gd name="connsiteX90" fmla="*/ 780748 w 2539895"/>
                <a:gd name="connsiteY90" fmla="*/ 129458 h 230899"/>
                <a:gd name="connsiteX91" fmla="*/ 792140 w 2539895"/>
                <a:gd name="connsiteY91" fmla="*/ 84817 h 230899"/>
                <a:gd name="connsiteX92" fmla="*/ 824620 w 2539895"/>
                <a:gd name="connsiteY92" fmla="*/ 53415 h 230899"/>
                <a:gd name="connsiteX93" fmla="*/ 870184 w 2539895"/>
                <a:gd name="connsiteY93" fmla="*/ 41562 h 230899"/>
                <a:gd name="connsiteX94" fmla="*/ 910206 w 2539895"/>
                <a:gd name="connsiteY94" fmla="*/ 50336 h 230899"/>
                <a:gd name="connsiteX95" fmla="*/ 943302 w 2539895"/>
                <a:gd name="connsiteY95" fmla="*/ 75273 h 230899"/>
                <a:gd name="connsiteX96" fmla="*/ 954539 w 2539895"/>
                <a:gd name="connsiteY96" fmla="*/ 45718 h 230899"/>
                <a:gd name="connsiteX97" fmla="*/ 1047361 w 2539895"/>
                <a:gd name="connsiteY97" fmla="*/ 45718 h 230899"/>
                <a:gd name="connsiteX98" fmla="*/ 1047361 w 2539895"/>
                <a:gd name="connsiteY98" fmla="*/ 77274 h 230899"/>
                <a:gd name="connsiteX99" fmla="*/ 1016728 w 2539895"/>
                <a:gd name="connsiteY99" fmla="*/ 77274 h 230899"/>
                <a:gd name="connsiteX100" fmla="*/ 1016728 w 2539895"/>
                <a:gd name="connsiteY100" fmla="*/ 213659 h 230899"/>
                <a:gd name="connsiteX101" fmla="*/ 984248 w 2539895"/>
                <a:gd name="connsiteY101" fmla="*/ 213659 h 230899"/>
                <a:gd name="connsiteX102" fmla="*/ 984248 w 2539895"/>
                <a:gd name="connsiteY102" fmla="*/ 77274 h 230899"/>
                <a:gd name="connsiteX103" fmla="*/ 954539 w 2539895"/>
                <a:gd name="connsiteY103" fmla="*/ 77274 h 230899"/>
                <a:gd name="connsiteX104" fmla="*/ 954539 w 2539895"/>
                <a:gd name="connsiteY104" fmla="*/ 45718 h 230899"/>
                <a:gd name="connsiteX105" fmla="*/ 1069065 w 2539895"/>
                <a:gd name="connsiteY105" fmla="*/ 45718 h 230899"/>
                <a:gd name="connsiteX106" fmla="*/ 1102931 w 2539895"/>
                <a:gd name="connsiteY106" fmla="*/ 45718 h 230899"/>
                <a:gd name="connsiteX107" fmla="*/ 1142645 w 2539895"/>
                <a:gd name="connsiteY107" fmla="*/ 50798 h 230899"/>
                <a:gd name="connsiteX108" fmla="*/ 1161887 w 2539895"/>
                <a:gd name="connsiteY108" fmla="*/ 67269 h 230899"/>
                <a:gd name="connsiteX109" fmla="*/ 1168968 w 2539895"/>
                <a:gd name="connsiteY109" fmla="*/ 94515 h 230899"/>
                <a:gd name="connsiteX110" fmla="*/ 1159732 w 2539895"/>
                <a:gd name="connsiteY110" fmla="*/ 123762 h 230899"/>
                <a:gd name="connsiteX111" fmla="*/ 1134795 w 2539895"/>
                <a:gd name="connsiteY111" fmla="*/ 139925 h 230899"/>
                <a:gd name="connsiteX112" fmla="*/ 1101083 w 2539895"/>
                <a:gd name="connsiteY112" fmla="*/ 142542 h 230899"/>
                <a:gd name="connsiteX113" fmla="*/ 1101083 w 2539895"/>
                <a:gd name="connsiteY113" fmla="*/ 213659 h 230899"/>
                <a:gd name="connsiteX114" fmla="*/ 1069065 w 2539895"/>
                <a:gd name="connsiteY114" fmla="*/ 213659 h 230899"/>
                <a:gd name="connsiteX115" fmla="*/ 1069065 w 2539895"/>
                <a:gd name="connsiteY115" fmla="*/ 45872 h 230899"/>
                <a:gd name="connsiteX116" fmla="*/ 1101083 w 2539895"/>
                <a:gd name="connsiteY116" fmla="*/ 111294 h 230899"/>
                <a:gd name="connsiteX117" fmla="*/ 1111243 w 2539895"/>
                <a:gd name="connsiteY117" fmla="*/ 111294 h 230899"/>
                <a:gd name="connsiteX118" fmla="*/ 1127868 w 2539895"/>
                <a:gd name="connsiteY118" fmla="*/ 109600 h 230899"/>
                <a:gd name="connsiteX119" fmla="*/ 1135256 w 2539895"/>
                <a:gd name="connsiteY119" fmla="*/ 103905 h 230899"/>
                <a:gd name="connsiteX120" fmla="*/ 1137873 w 2539895"/>
                <a:gd name="connsiteY120" fmla="*/ 94361 h 230899"/>
                <a:gd name="connsiteX121" fmla="*/ 1130331 w 2539895"/>
                <a:gd name="connsiteY121" fmla="*/ 80199 h 230899"/>
                <a:gd name="connsiteX122" fmla="*/ 1110011 w 2539895"/>
                <a:gd name="connsiteY122" fmla="*/ 76813 h 230899"/>
                <a:gd name="connsiteX123" fmla="*/ 1100929 w 2539895"/>
                <a:gd name="connsiteY123" fmla="*/ 76813 h 230899"/>
                <a:gd name="connsiteX124" fmla="*/ 1100929 w 2539895"/>
                <a:gd name="connsiteY124" fmla="*/ 111294 h 230899"/>
                <a:gd name="connsiteX125" fmla="*/ 1279338 w 2539895"/>
                <a:gd name="connsiteY125" fmla="*/ 41408 h 230899"/>
                <a:gd name="connsiteX126" fmla="*/ 1340603 w 2539895"/>
                <a:gd name="connsiteY126" fmla="*/ 67269 h 230899"/>
                <a:gd name="connsiteX127" fmla="*/ 1366310 w 2539895"/>
                <a:gd name="connsiteY127" fmla="*/ 130074 h 230899"/>
                <a:gd name="connsiteX128" fmla="*/ 1341065 w 2539895"/>
                <a:gd name="connsiteY128" fmla="*/ 192263 h 230899"/>
                <a:gd name="connsiteX129" fmla="*/ 1279646 w 2539895"/>
                <a:gd name="connsiteY129" fmla="*/ 217661 h 230899"/>
                <a:gd name="connsiteX130" fmla="*/ 1216841 w 2539895"/>
                <a:gd name="connsiteY130" fmla="*/ 191493 h 230899"/>
                <a:gd name="connsiteX131" fmla="*/ 1191904 w 2539895"/>
                <a:gd name="connsiteY131" fmla="*/ 129458 h 230899"/>
                <a:gd name="connsiteX132" fmla="*/ 1203603 w 2539895"/>
                <a:gd name="connsiteY132" fmla="*/ 85125 h 230899"/>
                <a:gd name="connsiteX133" fmla="*/ 1235621 w 2539895"/>
                <a:gd name="connsiteY133" fmla="*/ 53107 h 230899"/>
                <a:gd name="connsiteX134" fmla="*/ 1279492 w 2539895"/>
                <a:gd name="connsiteY134" fmla="*/ 41254 h 230899"/>
                <a:gd name="connsiteX135" fmla="*/ 1279030 w 2539895"/>
                <a:gd name="connsiteY135" fmla="*/ 72656 h 230899"/>
                <a:gd name="connsiteX136" fmla="*/ 1239777 w 2539895"/>
                <a:gd name="connsiteY136" fmla="*/ 88819 h 230899"/>
                <a:gd name="connsiteX137" fmla="*/ 1223922 w 2539895"/>
                <a:gd name="connsiteY137" fmla="*/ 130074 h 230899"/>
                <a:gd name="connsiteX138" fmla="*/ 1243933 w 2539895"/>
                <a:gd name="connsiteY138" fmla="*/ 174098 h 230899"/>
                <a:gd name="connsiteX139" fmla="*/ 1279646 w 2539895"/>
                <a:gd name="connsiteY139" fmla="*/ 186721 h 230899"/>
                <a:gd name="connsiteX140" fmla="*/ 1318437 w 2539895"/>
                <a:gd name="connsiteY140" fmla="*/ 170250 h 230899"/>
                <a:gd name="connsiteX141" fmla="*/ 1334446 w 2539895"/>
                <a:gd name="connsiteY141" fmla="*/ 129766 h 230899"/>
                <a:gd name="connsiteX142" fmla="*/ 1318283 w 2539895"/>
                <a:gd name="connsiteY142" fmla="*/ 89127 h 230899"/>
                <a:gd name="connsiteX143" fmla="*/ 1279030 w 2539895"/>
                <a:gd name="connsiteY143" fmla="*/ 72503 h 230899"/>
                <a:gd name="connsiteX144" fmla="*/ 1518704 w 2539895"/>
                <a:gd name="connsiteY144" fmla="*/ 45564 h 230899"/>
                <a:gd name="connsiteX145" fmla="*/ 1518704 w 2539895"/>
                <a:gd name="connsiteY145" fmla="*/ 213351 h 230899"/>
                <a:gd name="connsiteX146" fmla="*/ 1486686 w 2539895"/>
                <a:gd name="connsiteY146" fmla="*/ 213351 h 230899"/>
                <a:gd name="connsiteX147" fmla="*/ 1486686 w 2539895"/>
                <a:gd name="connsiteY147" fmla="*/ 108215 h 230899"/>
                <a:gd name="connsiteX148" fmla="*/ 1424035 w 2539895"/>
                <a:gd name="connsiteY148" fmla="*/ 213351 h 230899"/>
                <a:gd name="connsiteX149" fmla="*/ 1396327 w 2539895"/>
                <a:gd name="connsiteY149" fmla="*/ 213351 h 230899"/>
                <a:gd name="connsiteX150" fmla="*/ 1396327 w 2539895"/>
                <a:gd name="connsiteY150" fmla="*/ 45564 h 230899"/>
                <a:gd name="connsiteX151" fmla="*/ 1428345 w 2539895"/>
                <a:gd name="connsiteY151" fmla="*/ 45564 h 230899"/>
                <a:gd name="connsiteX152" fmla="*/ 1428345 w 2539895"/>
                <a:gd name="connsiteY152" fmla="*/ 154087 h 230899"/>
                <a:gd name="connsiteX153" fmla="*/ 1491765 w 2539895"/>
                <a:gd name="connsiteY153" fmla="*/ 45564 h 230899"/>
                <a:gd name="connsiteX154" fmla="*/ 1518704 w 2539895"/>
                <a:gd name="connsiteY154" fmla="*/ 45564 h 230899"/>
                <a:gd name="connsiteX155" fmla="*/ 1540562 w 2539895"/>
                <a:gd name="connsiteY155" fmla="*/ 45564 h 230899"/>
                <a:gd name="connsiteX156" fmla="*/ 1633384 w 2539895"/>
                <a:gd name="connsiteY156" fmla="*/ 45564 h 230899"/>
                <a:gd name="connsiteX157" fmla="*/ 1633384 w 2539895"/>
                <a:gd name="connsiteY157" fmla="*/ 77121 h 230899"/>
                <a:gd name="connsiteX158" fmla="*/ 1602751 w 2539895"/>
                <a:gd name="connsiteY158" fmla="*/ 77121 h 230899"/>
                <a:gd name="connsiteX159" fmla="*/ 1602751 w 2539895"/>
                <a:gd name="connsiteY159" fmla="*/ 213505 h 230899"/>
                <a:gd name="connsiteX160" fmla="*/ 1570271 w 2539895"/>
                <a:gd name="connsiteY160" fmla="*/ 213505 h 230899"/>
                <a:gd name="connsiteX161" fmla="*/ 1570271 w 2539895"/>
                <a:gd name="connsiteY161" fmla="*/ 77121 h 230899"/>
                <a:gd name="connsiteX162" fmla="*/ 1540562 w 2539895"/>
                <a:gd name="connsiteY162" fmla="*/ 77121 h 230899"/>
                <a:gd name="connsiteX163" fmla="*/ 1540562 w 2539895"/>
                <a:gd name="connsiteY163" fmla="*/ 45564 h 230899"/>
                <a:gd name="connsiteX164" fmla="*/ 1655396 w 2539895"/>
                <a:gd name="connsiteY164" fmla="*/ 45564 h 230899"/>
                <a:gd name="connsiteX165" fmla="*/ 1746987 w 2539895"/>
                <a:gd name="connsiteY165" fmla="*/ 45564 h 230899"/>
                <a:gd name="connsiteX166" fmla="*/ 1746987 w 2539895"/>
                <a:gd name="connsiteY166" fmla="*/ 76813 h 230899"/>
                <a:gd name="connsiteX167" fmla="*/ 1687107 w 2539895"/>
                <a:gd name="connsiteY167" fmla="*/ 76813 h 230899"/>
                <a:gd name="connsiteX168" fmla="*/ 1687107 w 2539895"/>
                <a:gd name="connsiteY168" fmla="*/ 107137 h 230899"/>
                <a:gd name="connsiteX169" fmla="*/ 1746987 w 2539895"/>
                <a:gd name="connsiteY169" fmla="*/ 107137 h 230899"/>
                <a:gd name="connsiteX170" fmla="*/ 1746987 w 2539895"/>
                <a:gd name="connsiteY170" fmla="*/ 137770 h 230899"/>
                <a:gd name="connsiteX171" fmla="*/ 1687107 w 2539895"/>
                <a:gd name="connsiteY171" fmla="*/ 137770 h 230899"/>
                <a:gd name="connsiteX172" fmla="*/ 1687107 w 2539895"/>
                <a:gd name="connsiteY172" fmla="*/ 181949 h 230899"/>
                <a:gd name="connsiteX173" fmla="*/ 1746987 w 2539895"/>
                <a:gd name="connsiteY173" fmla="*/ 181949 h 230899"/>
                <a:gd name="connsiteX174" fmla="*/ 1746987 w 2539895"/>
                <a:gd name="connsiteY174" fmla="*/ 213351 h 230899"/>
                <a:gd name="connsiteX175" fmla="*/ 1655396 w 2539895"/>
                <a:gd name="connsiteY175" fmla="*/ 213351 h 230899"/>
                <a:gd name="connsiteX176" fmla="*/ 1655396 w 2539895"/>
                <a:gd name="connsiteY176" fmla="*/ 45564 h 230899"/>
                <a:gd name="connsiteX177" fmla="*/ 1885526 w 2539895"/>
                <a:gd name="connsiteY177" fmla="*/ 213351 h 230899"/>
                <a:gd name="connsiteX178" fmla="*/ 1839038 w 2539895"/>
                <a:gd name="connsiteY178" fmla="*/ 89897 h 230899"/>
                <a:gd name="connsiteX179" fmla="*/ 1791781 w 2539895"/>
                <a:gd name="connsiteY179" fmla="*/ 213351 h 230899"/>
                <a:gd name="connsiteX180" fmla="*/ 1757916 w 2539895"/>
                <a:gd name="connsiteY180" fmla="*/ 213351 h 230899"/>
                <a:gd name="connsiteX181" fmla="*/ 1822722 w 2539895"/>
                <a:gd name="connsiteY181" fmla="*/ 45564 h 230899"/>
                <a:gd name="connsiteX182" fmla="*/ 1855201 w 2539895"/>
                <a:gd name="connsiteY182" fmla="*/ 45564 h 230899"/>
                <a:gd name="connsiteX183" fmla="*/ 1919699 w 2539895"/>
                <a:gd name="connsiteY183" fmla="*/ 213351 h 230899"/>
                <a:gd name="connsiteX184" fmla="*/ 1885526 w 2539895"/>
                <a:gd name="connsiteY184" fmla="*/ 213351 h 230899"/>
                <a:gd name="connsiteX185" fmla="*/ 1938941 w 2539895"/>
                <a:gd name="connsiteY185" fmla="*/ 213351 h 230899"/>
                <a:gd name="connsiteX186" fmla="*/ 1938941 w 2539895"/>
                <a:gd name="connsiteY186" fmla="*/ 45564 h 230899"/>
                <a:gd name="connsiteX187" fmla="*/ 1970959 w 2539895"/>
                <a:gd name="connsiteY187" fmla="*/ 45564 h 230899"/>
                <a:gd name="connsiteX188" fmla="*/ 1970959 w 2539895"/>
                <a:gd name="connsiteY188" fmla="*/ 108831 h 230899"/>
                <a:gd name="connsiteX189" fmla="*/ 1977886 w 2539895"/>
                <a:gd name="connsiteY189" fmla="*/ 108831 h 230899"/>
                <a:gd name="connsiteX190" fmla="*/ 2011136 w 2539895"/>
                <a:gd name="connsiteY190" fmla="*/ 113449 h 230899"/>
                <a:gd name="connsiteX191" fmla="*/ 2034072 w 2539895"/>
                <a:gd name="connsiteY191" fmla="*/ 130997 h 230899"/>
                <a:gd name="connsiteX192" fmla="*/ 2043769 w 2539895"/>
                <a:gd name="connsiteY192" fmla="*/ 162246 h 230899"/>
                <a:gd name="connsiteX193" fmla="*/ 2035457 w 2539895"/>
                <a:gd name="connsiteY193" fmla="*/ 191493 h 230899"/>
                <a:gd name="connsiteX194" fmla="*/ 2016061 w 2539895"/>
                <a:gd name="connsiteY194" fmla="*/ 208425 h 230899"/>
                <a:gd name="connsiteX195" fmla="*/ 1985891 w 2539895"/>
                <a:gd name="connsiteY195" fmla="*/ 213351 h 230899"/>
                <a:gd name="connsiteX196" fmla="*/ 1938941 w 2539895"/>
                <a:gd name="connsiteY196" fmla="*/ 213351 h 230899"/>
                <a:gd name="connsiteX197" fmla="*/ 1970959 w 2539895"/>
                <a:gd name="connsiteY197" fmla="*/ 137308 h 230899"/>
                <a:gd name="connsiteX198" fmla="*/ 1970959 w 2539895"/>
                <a:gd name="connsiteY198" fmla="*/ 182873 h 230899"/>
                <a:gd name="connsiteX199" fmla="*/ 1978964 w 2539895"/>
                <a:gd name="connsiteY199" fmla="*/ 182873 h 230899"/>
                <a:gd name="connsiteX200" fmla="*/ 2005594 w 2539895"/>
                <a:gd name="connsiteY200" fmla="*/ 177947 h 230899"/>
                <a:gd name="connsiteX201" fmla="*/ 2012367 w 2539895"/>
                <a:gd name="connsiteY201" fmla="*/ 161168 h 230899"/>
                <a:gd name="connsiteX202" fmla="*/ 1977732 w 2539895"/>
                <a:gd name="connsiteY202" fmla="*/ 137308 h 230899"/>
                <a:gd name="connsiteX203" fmla="*/ 1971113 w 2539895"/>
                <a:gd name="connsiteY203" fmla="*/ 137308 h 230899"/>
                <a:gd name="connsiteX204" fmla="*/ 2071785 w 2539895"/>
                <a:gd name="connsiteY204" fmla="*/ 45410 h 230899"/>
                <a:gd name="connsiteX205" fmla="*/ 2104265 w 2539895"/>
                <a:gd name="connsiteY205" fmla="*/ 45410 h 230899"/>
                <a:gd name="connsiteX206" fmla="*/ 2104265 w 2539895"/>
                <a:gd name="connsiteY206" fmla="*/ 108677 h 230899"/>
                <a:gd name="connsiteX207" fmla="*/ 2160297 w 2539895"/>
                <a:gd name="connsiteY207" fmla="*/ 108677 h 230899"/>
                <a:gd name="connsiteX208" fmla="*/ 2160297 w 2539895"/>
                <a:gd name="connsiteY208" fmla="*/ 45410 h 230899"/>
                <a:gd name="connsiteX209" fmla="*/ 2192623 w 2539895"/>
                <a:gd name="connsiteY209" fmla="*/ 45410 h 230899"/>
                <a:gd name="connsiteX210" fmla="*/ 2192623 w 2539895"/>
                <a:gd name="connsiteY210" fmla="*/ 213197 h 230899"/>
                <a:gd name="connsiteX211" fmla="*/ 2160297 w 2539895"/>
                <a:gd name="connsiteY211" fmla="*/ 213197 h 230899"/>
                <a:gd name="connsiteX212" fmla="*/ 2160297 w 2539895"/>
                <a:gd name="connsiteY212" fmla="*/ 139617 h 230899"/>
                <a:gd name="connsiteX213" fmla="*/ 2104265 w 2539895"/>
                <a:gd name="connsiteY213" fmla="*/ 139617 h 230899"/>
                <a:gd name="connsiteX214" fmla="*/ 2104265 w 2539895"/>
                <a:gd name="connsiteY214" fmla="*/ 213197 h 230899"/>
                <a:gd name="connsiteX215" fmla="*/ 2071785 w 2539895"/>
                <a:gd name="connsiteY215" fmla="*/ 213197 h 230899"/>
                <a:gd name="connsiteX216" fmla="*/ 2071785 w 2539895"/>
                <a:gd name="connsiteY216" fmla="*/ 45410 h 230899"/>
                <a:gd name="connsiteX217" fmla="*/ 2230644 w 2539895"/>
                <a:gd name="connsiteY217" fmla="*/ 213197 h 230899"/>
                <a:gd name="connsiteX218" fmla="*/ 2230644 w 2539895"/>
                <a:gd name="connsiteY218" fmla="*/ 45410 h 230899"/>
                <a:gd name="connsiteX219" fmla="*/ 2262662 w 2539895"/>
                <a:gd name="connsiteY219" fmla="*/ 45410 h 230899"/>
                <a:gd name="connsiteX220" fmla="*/ 2262662 w 2539895"/>
                <a:gd name="connsiteY220" fmla="*/ 108677 h 230899"/>
                <a:gd name="connsiteX221" fmla="*/ 2269589 w 2539895"/>
                <a:gd name="connsiteY221" fmla="*/ 108677 h 230899"/>
                <a:gd name="connsiteX222" fmla="*/ 2302839 w 2539895"/>
                <a:gd name="connsiteY222" fmla="*/ 113295 h 230899"/>
                <a:gd name="connsiteX223" fmla="*/ 2325775 w 2539895"/>
                <a:gd name="connsiteY223" fmla="*/ 130843 h 230899"/>
                <a:gd name="connsiteX224" fmla="*/ 2335473 w 2539895"/>
                <a:gd name="connsiteY224" fmla="*/ 162092 h 230899"/>
                <a:gd name="connsiteX225" fmla="*/ 2327160 w 2539895"/>
                <a:gd name="connsiteY225" fmla="*/ 191339 h 230899"/>
                <a:gd name="connsiteX226" fmla="*/ 2307765 w 2539895"/>
                <a:gd name="connsiteY226" fmla="*/ 208272 h 230899"/>
                <a:gd name="connsiteX227" fmla="*/ 2277594 w 2539895"/>
                <a:gd name="connsiteY227" fmla="*/ 213197 h 230899"/>
                <a:gd name="connsiteX228" fmla="*/ 2230644 w 2539895"/>
                <a:gd name="connsiteY228" fmla="*/ 213197 h 230899"/>
                <a:gd name="connsiteX229" fmla="*/ 2262662 w 2539895"/>
                <a:gd name="connsiteY229" fmla="*/ 137154 h 230899"/>
                <a:gd name="connsiteX230" fmla="*/ 2262662 w 2539895"/>
                <a:gd name="connsiteY230" fmla="*/ 182719 h 230899"/>
                <a:gd name="connsiteX231" fmla="*/ 2270667 w 2539895"/>
                <a:gd name="connsiteY231" fmla="*/ 182719 h 230899"/>
                <a:gd name="connsiteX232" fmla="*/ 2297143 w 2539895"/>
                <a:gd name="connsiteY232" fmla="*/ 177793 h 230899"/>
                <a:gd name="connsiteX233" fmla="*/ 2303916 w 2539895"/>
                <a:gd name="connsiteY233" fmla="*/ 161014 h 230899"/>
                <a:gd name="connsiteX234" fmla="*/ 2269281 w 2539895"/>
                <a:gd name="connsiteY234" fmla="*/ 137154 h 230899"/>
                <a:gd name="connsiteX235" fmla="*/ 2262662 w 2539895"/>
                <a:gd name="connsiteY235" fmla="*/ 137154 h 230899"/>
                <a:gd name="connsiteX236" fmla="*/ 2358717 w 2539895"/>
                <a:gd name="connsiteY236" fmla="*/ 45256 h 230899"/>
                <a:gd name="connsiteX237" fmla="*/ 2390427 w 2539895"/>
                <a:gd name="connsiteY237" fmla="*/ 45256 h 230899"/>
                <a:gd name="connsiteX238" fmla="*/ 2390427 w 2539895"/>
                <a:gd name="connsiteY238" fmla="*/ 213043 h 230899"/>
                <a:gd name="connsiteX239" fmla="*/ 2358717 w 2539895"/>
                <a:gd name="connsiteY239" fmla="*/ 213043 h 230899"/>
                <a:gd name="connsiteX240" fmla="*/ 2358717 w 2539895"/>
                <a:gd name="connsiteY240" fmla="*/ 45256 h 230899"/>
                <a:gd name="connsiteX241" fmla="*/ 2550979 w 2539895"/>
                <a:gd name="connsiteY241" fmla="*/ 45256 h 230899"/>
                <a:gd name="connsiteX242" fmla="*/ 2550979 w 2539895"/>
                <a:gd name="connsiteY242" fmla="*/ 213043 h 230899"/>
                <a:gd name="connsiteX243" fmla="*/ 2518961 w 2539895"/>
                <a:gd name="connsiteY243" fmla="*/ 213043 h 230899"/>
                <a:gd name="connsiteX244" fmla="*/ 2518961 w 2539895"/>
                <a:gd name="connsiteY244" fmla="*/ 107907 h 230899"/>
                <a:gd name="connsiteX245" fmla="*/ 2456310 w 2539895"/>
                <a:gd name="connsiteY245" fmla="*/ 213043 h 230899"/>
                <a:gd name="connsiteX246" fmla="*/ 2428602 w 2539895"/>
                <a:gd name="connsiteY246" fmla="*/ 213043 h 230899"/>
                <a:gd name="connsiteX247" fmla="*/ 2428602 w 2539895"/>
                <a:gd name="connsiteY247" fmla="*/ 45256 h 230899"/>
                <a:gd name="connsiteX248" fmla="*/ 2460620 w 2539895"/>
                <a:gd name="connsiteY248" fmla="*/ 45256 h 230899"/>
                <a:gd name="connsiteX249" fmla="*/ 2460620 w 2539895"/>
                <a:gd name="connsiteY249" fmla="*/ 153779 h 230899"/>
                <a:gd name="connsiteX250" fmla="*/ 2524041 w 2539895"/>
                <a:gd name="connsiteY250" fmla="*/ 45256 h 230899"/>
                <a:gd name="connsiteX251" fmla="*/ 2550979 w 2539895"/>
                <a:gd name="connsiteY251" fmla="*/ 45256 h 230899"/>
                <a:gd name="connsiteX252" fmla="*/ 2444149 w 2539895"/>
                <a:gd name="connsiteY252" fmla="*/ 154 h 230899"/>
                <a:gd name="connsiteX253" fmla="*/ 2469394 w 2539895"/>
                <a:gd name="connsiteY253" fmla="*/ 154 h 230899"/>
                <a:gd name="connsiteX254" fmla="*/ 2477707 w 2539895"/>
                <a:gd name="connsiteY254" fmla="*/ 7235 h 230899"/>
                <a:gd name="connsiteX255" fmla="*/ 2490637 w 2539895"/>
                <a:gd name="connsiteY255" fmla="*/ 9544 h 230899"/>
                <a:gd name="connsiteX256" fmla="*/ 2504645 w 2539895"/>
                <a:gd name="connsiteY256" fmla="*/ 6773 h 230899"/>
                <a:gd name="connsiteX257" fmla="*/ 2511880 w 2539895"/>
                <a:gd name="connsiteY257" fmla="*/ 154 h 230899"/>
                <a:gd name="connsiteX258" fmla="*/ 2537125 w 2539895"/>
                <a:gd name="connsiteY258" fmla="*/ 154 h 230899"/>
                <a:gd name="connsiteX259" fmla="*/ 2523271 w 2539895"/>
                <a:gd name="connsiteY259" fmla="*/ 23398 h 230899"/>
                <a:gd name="connsiteX260" fmla="*/ 2490637 w 2539895"/>
                <a:gd name="connsiteY260" fmla="*/ 32172 h 230899"/>
                <a:gd name="connsiteX261" fmla="*/ 2466932 w 2539895"/>
                <a:gd name="connsiteY261" fmla="*/ 28170 h 230899"/>
                <a:gd name="connsiteX262" fmla="*/ 2451538 w 2539895"/>
                <a:gd name="connsiteY262" fmla="*/ 16933 h 230899"/>
                <a:gd name="connsiteX263" fmla="*/ 2444303 w 2539895"/>
                <a:gd name="connsiteY263" fmla="*/ 0 h 23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</a:cxnLst>
              <a:rect l="l" t="t" r="r" b="b"/>
              <a:pathLst>
                <a:path w="2539895" h="230899">
                  <a:moveTo>
                    <a:pt x="0" y="45872"/>
                  </a:moveTo>
                  <a:lnTo>
                    <a:pt x="83278" y="45872"/>
                  </a:lnTo>
                  <a:lnTo>
                    <a:pt x="83278" y="77121"/>
                  </a:lnTo>
                  <a:lnTo>
                    <a:pt x="31710" y="77121"/>
                  </a:lnTo>
                  <a:lnTo>
                    <a:pt x="31710" y="213659"/>
                  </a:lnTo>
                  <a:lnTo>
                    <a:pt x="0" y="213659"/>
                  </a:lnTo>
                  <a:lnTo>
                    <a:pt x="0" y="45872"/>
                  </a:lnTo>
                  <a:close/>
                  <a:moveTo>
                    <a:pt x="108215" y="45872"/>
                  </a:moveTo>
                  <a:lnTo>
                    <a:pt x="142080" y="45872"/>
                  </a:lnTo>
                  <a:cubicBezTo>
                    <a:pt x="160398" y="45872"/>
                    <a:pt x="173636" y="47565"/>
                    <a:pt x="181795" y="50952"/>
                  </a:cubicBezTo>
                  <a:cubicBezTo>
                    <a:pt x="189953" y="54338"/>
                    <a:pt x="196265" y="59880"/>
                    <a:pt x="201037" y="67423"/>
                  </a:cubicBezTo>
                  <a:cubicBezTo>
                    <a:pt x="205654" y="74965"/>
                    <a:pt x="208117" y="84048"/>
                    <a:pt x="208117" y="94669"/>
                  </a:cubicBezTo>
                  <a:cubicBezTo>
                    <a:pt x="208117" y="106368"/>
                    <a:pt x="205039" y="116066"/>
                    <a:pt x="198882" y="123916"/>
                  </a:cubicBezTo>
                  <a:cubicBezTo>
                    <a:pt x="192724" y="131613"/>
                    <a:pt x="184412" y="137154"/>
                    <a:pt x="173944" y="140079"/>
                  </a:cubicBezTo>
                  <a:cubicBezTo>
                    <a:pt x="167787" y="141772"/>
                    <a:pt x="156550" y="142696"/>
                    <a:pt x="140233" y="142696"/>
                  </a:cubicBezTo>
                  <a:lnTo>
                    <a:pt x="140233" y="213813"/>
                  </a:lnTo>
                  <a:lnTo>
                    <a:pt x="108215" y="213813"/>
                  </a:lnTo>
                  <a:lnTo>
                    <a:pt x="108215" y="46026"/>
                  </a:lnTo>
                  <a:close/>
                  <a:moveTo>
                    <a:pt x="140233" y="111448"/>
                  </a:moveTo>
                  <a:lnTo>
                    <a:pt x="150393" y="111448"/>
                  </a:lnTo>
                  <a:cubicBezTo>
                    <a:pt x="158397" y="111448"/>
                    <a:pt x="163939" y="110832"/>
                    <a:pt x="167017" y="109754"/>
                  </a:cubicBezTo>
                  <a:cubicBezTo>
                    <a:pt x="170096" y="108677"/>
                    <a:pt x="172559" y="106676"/>
                    <a:pt x="174406" y="104059"/>
                  </a:cubicBezTo>
                  <a:cubicBezTo>
                    <a:pt x="176253" y="101442"/>
                    <a:pt x="177023" y="98209"/>
                    <a:pt x="177023" y="94515"/>
                  </a:cubicBezTo>
                  <a:cubicBezTo>
                    <a:pt x="177023" y="88050"/>
                    <a:pt x="174560" y="83278"/>
                    <a:pt x="169480" y="80353"/>
                  </a:cubicBezTo>
                  <a:cubicBezTo>
                    <a:pt x="165786" y="78198"/>
                    <a:pt x="159013" y="76967"/>
                    <a:pt x="149161" y="76967"/>
                  </a:cubicBezTo>
                  <a:lnTo>
                    <a:pt x="140079" y="76967"/>
                  </a:lnTo>
                  <a:lnTo>
                    <a:pt x="140079" y="111448"/>
                  </a:lnTo>
                  <a:close/>
                  <a:moveTo>
                    <a:pt x="290472" y="45872"/>
                  </a:moveTo>
                  <a:lnTo>
                    <a:pt x="322952" y="45872"/>
                  </a:lnTo>
                  <a:lnTo>
                    <a:pt x="387450" y="213659"/>
                  </a:lnTo>
                  <a:lnTo>
                    <a:pt x="354200" y="213659"/>
                  </a:lnTo>
                  <a:lnTo>
                    <a:pt x="341116" y="179024"/>
                  </a:lnTo>
                  <a:lnTo>
                    <a:pt x="272615" y="179024"/>
                  </a:lnTo>
                  <a:lnTo>
                    <a:pt x="258915" y="213659"/>
                  </a:lnTo>
                  <a:lnTo>
                    <a:pt x="225666" y="213659"/>
                  </a:lnTo>
                  <a:lnTo>
                    <a:pt x="290472" y="45872"/>
                  </a:lnTo>
                  <a:close/>
                  <a:moveTo>
                    <a:pt x="306942" y="90359"/>
                  </a:moveTo>
                  <a:lnTo>
                    <a:pt x="284468" y="147930"/>
                  </a:lnTo>
                  <a:lnTo>
                    <a:pt x="329417" y="147930"/>
                  </a:lnTo>
                  <a:lnTo>
                    <a:pt x="307096" y="90359"/>
                  </a:lnTo>
                  <a:close/>
                  <a:moveTo>
                    <a:pt x="466879" y="45872"/>
                  </a:moveTo>
                  <a:lnTo>
                    <a:pt x="499205" y="45872"/>
                  </a:lnTo>
                  <a:lnTo>
                    <a:pt x="553235" y="183796"/>
                  </a:lnTo>
                  <a:lnTo>
                    <a:pt x="571861" y="183796"/>
                  </a:lnTo>
                  <a:lnTo>
                    <a:pt x="571861" y="238904"/>
                  </a:lnTo>
                  <a:lnTo>
                    <a:pt x="540921" y="238904"/>
                  </a:lnTo>
                  <a:lnTo>
                    <a:pt x="540921" y="213813"/>
                  </a:lnTo>
                  <a:lnTo>
                    <a:pt x="425471" y="213813"/>
                  </a:lnTo>
                  <a:lnTo>
                    <a:pt x="425471" y="238904"/>
                  </a:lnTo>
                  <a:lnTo>
                    <a:pt x="394530" y="238904"/>
                  </a:lnTo>
                  <a:lnTo>
                    <a:pt x="394530" y="183796"/>
                  </a:lnTo>
                  <a:lnTo>
                    <a:pt x="413156" y="183796"/>
                  </a:lnTo>
                  <a:lnTo>
                    <a:pt x="466879" y="45872"/>
                  </a:lnTo>
                  <a:close/>
                  <a:moveTo>
                    <a:pt x="483350" y="90359"/>
                  </a:moveTo>
                  <a:lnTo>
                    <a:pt x="446560" y="183642"/>
                  </a:lnTo>
                  <a:lnTo>
                    <a:pt x="519986" y="183642"/>
                  </a:lnTo>
                  <a:lnTo>
                    <a:pt x="483350" y="90359"/>
                  </a:lnTo>
                  <a:close/>
                  <a:moveTo>
                    <a:pt x="671764" y="41562"/>
                  </a:moveTo>
                  <a:cubicBezTo>
                    <a:pt x="695470" y="41562"/>
                    <a:pt x="715943" y="50182"/>
                    <a:pt x="733029" y="67423"/>
                  </a:cubicBezTo>
                  <a:cubicBezTo>
                    <a:pt x="750116" y="84663"/>
                    <a:pt x="758736" y="105598"/>
                    <a:pt x="758736" y="130227"/>
                  </a:cubicBezTo>
                  <a:cubicBezTo>
                    <a:pt x="758736" y="154857"/>
                    <a:pt x="750270" y="175484"/>
                    <a:pt x="733491" y="192416"/>
                  </a:cubicBezTo>
                  <a:cubicBezTo>
                    <a:pt x="716558" y="209349"/>
                    <a:pt x="696239" y="217815"/>
                    <a:pt x="672072" y="217815"/>
                  </a:cubicBezTo>
                  <a:cubicBezTo>
                    <a:pt x="647904" y="217815"/>
                    <a:pt x="625892" y="209041"/>
                    <a:pt x="609267" y="191647"/>
                  </a:cubicBezTo>
                  <a:cubicBezTo>
                    <a:pt x="592642" y="174252"/>
                    <a:pt x="584330" y="153471"/>
                    <a:pt x="584330" y="129612"/>
                  </a:cubicBezTo>
                  <a:cubicBezTo>
                    <a:pt x="584330" y="113603"/>
                    <a:pt x="588178" y="98825"/>
                    <a:pt x="596029" y="85279"/>
                  </a:cubicBezTo>
                  <a:cubicBezTo>
                    <a:pt x="603725" y="71887"/>
                    <a:pt x="614501" y="61111"/>
                    <a:pt x="628047" y="53261"/>
                  </a:cubicBezTo>
                  <a:cubicBezTo>
                    <a:pt x="641593" y="45410"/>
                    <a:pt x="656217" y="41408"/>
                    <a:pt x="671918" y="41408"/>
                  </a:cubicBezTo>
                  <a:close/>
                  <a:moveTo>
                    <a:pt x="671456" y="72810"/>
                  </a:moveTo>
                  <a:cubicBezTo>
                    <a:pt x="655909" y="72810"/>
                    <a:pt x="642824" y="78198"/>
                    <a:pt x="632203" y="88973"/>
                  </a:cubicBezTo>
                  <a:cubicBezTo>
                    <a:pt x="621582" y="99749"/>
                    <a:pt x="616348" y="113449"/>
                    <a:pt x="616348" y="130227"/>
                  </a:cubicBezTo>
                  <a:cubicBezTo>
                    <a:pt x="616348" y="148853"/>
                    <a:pt x="622967" y="163477"/>
                    <a:pt x="636359" y="174252"/>
                  </a:cubicBezTo>
                  <a:cubicBezTo>
                    <a:pt x="646673" y="182719"/>
                    <a:pt x="658526" y="186875"/>
                    <a:pt x="672072" y="186875"/>
                  </a:cubicBezTo>
                  <a:cubicBezTo>
                    <a:pt x="687157" y="186875"/>
                    <a:pt x="700088" y="181333"/>
                    <a:pt x="710863" y="170404"/>
                  </a:cubicBezTo>
                  <a:cubicBezTo>
                    <a:pt x="721638" y="159475"/>
                    <a:pt x="726872" y="145929"/>
                    <a:pt x="726872" y="129920"/>
                  </a:cubicBezTo>
                  <a:cubicBezTo>
                    <a:pt x="726872" y="113911"/>
                    <a:pt x="721484" y="100364"/>
                    <a:pt x="710709" y="89281"/>
                  </a:cubicBezTo>
                  <a:cubicBezTo>
                    <a:pt x="699934" y="78198"/>
                    <a:pt x="686849" y="72656"/>
                    <a:pt x="671456" y="72656"/>
                  </a:cubicBezTo>
                  <a:close/>
                  <a:moveTo>
                    <a:pt x="943148" y="75273"/>
                  </a:moveTo>
                  <a:lnTo>
                    <a:pt x="920828" y="96516"/>
                  </a:lnTo>
                  <a:cubicBezTo>
                    <a:pt x="905588" y="80507"/>
                    <a:pt x="888502" y="72349"/>
                    <a:pt x="869568" y="72349"/>
                  </a:cubicBezTo>
                  <a:cubicBezTo>
                    <a:pt x="853559" y="72349"/>
                    <a:pt x="840013" y="77890"/>
                    <a:pt x="829083" y="88819"/>
                  </a:cubicBezTo>
                  <a:cubicBezTo>
                    <a:pt x="818154" y="99749"/>
                    <a:pt x="812613" y="113295"/>
                    <a:pt x="812613" y="129304"/>
                  </a:cubicBezTo>
                  <a:cubicBezTo>
                    <a:pt x="812613" y="140541"/>
                    <a:pt x="815076" y="150393"/>
                    <a:pt x="819848" y="159167"/>
                  </a:cubicBezTo>
                  <a:cubicBezTo>
                    <a:pt x="824773" y="167787"/>
                    <a:pt x="831546" y="174714"/>
                    <a:pt x="840475" y="179640"/>
                  </a:cubicBezTo>
                  <a:cubicBezTo>
                    <a:pt x="849403" y="184566"/>
                    <a:pt x="859254" y="187029"/>
                    <a:pt x="870184" y="187029"/>
                  </a:cubicBezTo>
                  <a:cubicBezTo>
                    <a:pt x="879420" y="187029"/>
                    <a:pt x="887886" y="185336"/>
                    <a:pt x="895583" y="181795"/>
                  </a:cubicBezTo>
                  <a:cubicBezTo>
                    <a:pt x="903279" y="178255"/>
                    <a:pt x="911746" y="172097"/>
                    <a:pt x="920828" y="162861"/>
                  </a:cubicBezTo>
                  <a:lnTo>
                    <a:pt x="942532" y="185489"/>
                  </a:lnTo>
                  <a:cubicBezTo>
                    <a:pt x="930064" y="197650"/>
                    <a:pt x="918365" y="205963"/>
                    <a:pt x="907435" y="210734"/>
                  </a:cubicBezTo>
                  <a:cubicBezTo>
                    <a:pt x="896352" y="215353"/>
                    <a:pt x="883884" y="217815"/>
                    <a:pt x="869722" y="217815"/>
                  </a:cubicBezTo>
                  <a:cubicBezTo>
                    <a:pt x="843553" y="217815"/>
                    <a:pt x="822310" y="209503"/>
                    <a:pt x="805686" y="193032"/>
                  </a:cubicBezTo>
                  <a:cubicBezTo>
                    <a:pt x="789061" y="176561"/>
                    <a:pt x="780748" y="155319"/>
                    <a:pt x="780748" y="129458"/>
                  </a:cubicBezTo>
                  <a:cubicBezTo>
                    <a:pt x="780748" y="112679"/>
                    <a:pt x="784597" y="97901"/>
                    <a:pt x="792140" y="84817"/>
                  </a:cubicBezTo>
                  <a:cubicBezTo>
                    <a:pt x="799682" y="71733"/>
                    <a:pt x="810612" y="61419"/>
                    <a:pt x="824620" y="53415"/>
                  </a:cubicBezTo>
                  <a:cubicBezTo>
                    <a:pt x="838781" y="45564"/>
                    <a:pt x="853867" y="41562"/>
                    <a:pt x="870184" y="41562"/>
                  </a:cubicBezTo>
                  <a:cubicBezTo>
                    <a:pt x="884038" y="41562"/>
                    <a:pt x="897430" y="44487"/>
                    <a:pt x="910206" y="50336"/>
                  </a:cubicBezTo>
                  <a:cubicBezTo>
                    <a:pt x="922983" y="56186"/>
                    <a:pt x="934066" y="64498"/>
                    <a:pt x="943302" y="75273"/>
                  </a:cubicBezTo>
                  <a:close/>
                  <a:moveTo>
                    <a:pt x="954539" y="45718"/>
                  </a:moveTo>
                  <a:lnTo>
                    <a:pt x="1047361" y="45718"/>
                  </a:lnTo>
                  <a:lnTo>
                    <a:pt x="1047361" y="77274"/>
                  </a:lnTo>
                  <a:lnTo>
                    <a:pt x="1016728" y="77274"/>
                  </a:lnTo>
                  <a:lnTo>
                    <a:pt x="1016728" y="213659"/>
                  </a:lnTo>
                  <a:lnTo>
                    <a:pt x="984248" y="213659"/>
                  </a:lnTo>
                  <a:lnTo>
                    <a:pt x="984248" y="77274"/>
                  </a:lnTo>
                  <a:lnTo>
                    <a:pt x="954539" y="77274"/>
                  </a:lnTo>
                  <a:lnTo>
                    <a:pt x="954539" y="45718"/>
                  </a:lnTo>
                  <a:close/>
                  <a:moveTo>
                    <a:pt x="1069065" y="45718"/>
                  </a:moveTo>
                  <a:lnTo>
                    <a:pt x="1102931" y="45718"/>
                  </a:lnTo>
                  <a:cubicBezTo>
                    <a:pt x="1121249" y="45718"/>
                    <a:pt x="1134487" y="47411"/>
                    <a:pt x="1142645" y="50798"/>
                  </a:cubicBezTo>
                  <a:cubicBezTo>
                    <a:pt x="1150804" y="54184"/>
                    <a:pt x="1157115" y="59726"/>
                    <a:pt x="1161887" y="67269"/>
                  </a:cubicBezTo>
                  <a:cubicBezTo>
                    <a:pt x="1166505" y="74812"/>
                    <a:pt x="1168968" y="83894"/>
                    <a:pt x="1168968" y="94515"/>
                  </a:cubicBezTo>
                  <a:cubicBezTo>
                    <a:pt x="1168968" y="106214"/>
                    <a:pt x="1165889" y="115912"/>
                    <a:pt x="1159732" y="123762"/>
                  </a:cubicBezTo>
                  <a:cubicBezTo>
                    <a:pt x="1153574" y="131459"/>
                    <a:pt x="1145262" y="137001"/>
                    <a:pt x="1134795" y="139925"/>
                  </a:cubicBezTo>
                  <a:cubicBezTo>
                    <a:pt x="1128637" y="141619"/>
                    <a:pt x="1117400" y="142542"/>
                    <a:pt x="1101083" y="142542"/>
                  </a:cubicBezTo>
                  <a:lnTo>
                    <a:pt x="1101083" y="213659"/>
                  </a:lnTo>
                  <a:lnTo>
                    <a:pt x="1069065" y="213659"/>
                  </a:lnTo>
                  <a:lnTo>
                    <a:pt x="1069065" y="45872"/>
                  </a:lnTo>
                  <a:close/>
                  <a:moveTo>
                    <a:pt x="1101083" y="111294"/>
                  </a:moveTo>
                  <a:lnTo>
                    <a:pt x="1111243" y="111294"/>
                  </a:lnTo>
                  <a:cubicBezTo>
                    <a:pt x="1119247" y="111294"/>
                    <a:pt x="1124789" y="110678"/>
                    <a:pt x="1127868" y="109600"/>
                  </a:cubicBezTo>
                  <a:cubicBezTo>
                    <a:pt x="1130946" y="108523"/>
                    <a:pt x="1133409" y="106522"/>
                    <a:pt x="1135256" y="103905"/>
                  </a:cubicBezTo>
                  <a:cubicBezTo>
                    <a:pt x="1137104" y="101288"/>
                    <a:pt x="1137873" y="98055"/>
                    <a:pt x="1137873" y="94361"/>
                  </a:cubicBezTo>
                  <a:cubicBezTo>
                    <a:pt x="1137873" y="87896"/>
                    <a:pt x="1135410" y="83124"/>
                    <a:pt x="1130331" y="80199"/>
                  </a:cubicBezTo>
                  <a:cubicBezTo>
                    <a:pt x="1126636" y="78044"/>
                    <a:pt x="1119863" y="76813"/>
                    <a:pt x="1110011" y="76813"/>
                  </a:cubicBezTo>
                  <a:lnTo>
                    <a:pt x="1100929" y="76813"/>
                  </a:lnTo>
                  <a:lnTo>
                    <a:pt x="1100929" y="111294"/>
                  </a:lnTo>
                  <a:close/>
                  <a:moveTo>
                    <a:pt x="1279338" y="41408"/>
                  </a:moveTo>
                  <a:cubicBezTo>
                    <a:pt x="1303044" y="41408"/>
                    <a:pt x="1323517" y="50028"/>
                    <a:pt x="1340603" y="67269"/>
                  </a:cubicBezTo>
                  <a:cubicBezTo>
                    <a:pt x="1357690" y="84509"/>
                    <a:pt x="1366310" y="105444"/>
                    <a:pt x="1366310" y="130074"/>
                  </a:cubicBezTo>
                  <a:cubicBezTo>
                    <a:pt x="1366310" y="154703"/>
                    <a:pt x="1357844" y="175330"/>
                    <a:pt x="1341065" y="192263"/>
                  </a:cubicBezTo>
                  <a:cubicBezTo>
                    <a:pt x="1324132" y="209195"/>
                    <a:pt x="1303813" y="217661"/>
                    <a:pt x="1279646" y="217661"/>
                  </a:cubicBezTo>
                  <a:cubicBezTo>
                    <a:pt x="1255478" y="217661"/>
                    <a:pt x="1233466" y="208887"/>
                    <a:pt x="1216841" y="191493"/>
                  </a:cubicBezTo>
                  <a:cubicBezTo>
                    <a:pt x="1200216" y="174098"/>
                    <a:pt x="1191904" y="153317"/>
                    <a:pt x="1191904" y="129458"/>
                  </a:cubicBezTo>
                  <a:cubicBezTo>
                    <a:pt x="1191904" y="113449"/>
                    <a:pt x="1195752" y="98671"/>
                    <a:pt x="1203603" y="85125"/>
                  </a:cubicBezTo>
                  <a:cubicBezTo>
                    <a:pt x="1211299" y="71733"/>
                    <a:pt x="1222075" y="60958"/>
                    <a:pt x="1235621" y="53107"/>
                  </a:cubicBezTo>
                  <a:cubicBezTo>
                    <a:pt x="1249167" y="45256"/>
                    <a:pt x="1263791" y="41254"/>
                    <a:pt x="1279492" y="41254"/>
                  </a:cubicBezTo>
                  <a:close/>
                  <a:moveTo>
                    <a:pt x="1279030" y="72656"/>
                  </a:moveTo>
                  <a:cubicBezTo>
                    <a:pt x="1263483" y="72656"/>
                    <a:pt x="1250398" y="78044"/>
                    <a:pt x="1239777" y="88819"/>
                  </a:cubicBezTo>
                  <a:cubicBezTo>
                    <a:pt x="1229156" y="99595"/>
                    <a:pt x="1223922" y="113295"/>
                    <a:pt x="1223922" y="130074"/>
                  </a:cubicBezTo>
                  <a:cubicBezTo>
                    <a:pt x="1223922" y="148699"/>
                    <a:pt x="1230541" y="163323"/>
                    <a:pt x="1243933" y="174098"/>
                  </a:cubicBezTo>
                  <a:cubicBezTo>
                    <a:pt x="1254247" y="182565"/>
                    <a:pt x="1266100" y="186721"/>
                    <a:pt x="1279646" y="186721"/>
                  </a:cubicBezTo>
                  <a:cubicBezTo>
                    <a:pt x="1294731" y="186721"/>
                    <a:pt x="1307661" y="181179"/>
                    <a:pt x="1318437" y="170250"/>
                  </a:cubicBezTo>
                  <a:cubicBezTo>
                    <a:pt x="1329058" y="159321"/>
                    <a:pt x="1334446" y="145775"/>
                    <a:pt x="1334446" y="129766"/>
                  </a:cubicBezTo>
                  <a:cubicBezTo>
                    <a:pt x="1334446" y="113757"/>
                    <a:pt x="1329058" y="100210"/>
                    <a:pt x="1318283" y="89127"/>
                  </a:cubicBezTo>
                  <a:cubicBezTo>
                    <a:pt x="1307508" y="78044"/>
                    <a:pt x="1294423" y="72503"/>
                    <a:pt x="1279030" y="72503"/>
                  </a:cubicBezTo>
                  <a:close/>
                  <a:moveTo>
                    <a:pt x="1518704" y="45564"/>
                  </a:moveTo>
                  <a:lnTo>
                    <a:pt x="1518704" y="213351"/>
                  </a:lnTo>
                  <a:lnTo>
                    <a:pt x="1486686" y="213351"/>
                  </a:lnTo>
                  <a:lnTo>
                    <a:pt x="1486686" y="108215"/>
                  </a:lnTo>
                  <a:lnTo>
                    <a:pt x="1424035" y="213351"/>
                  </a:lnTo>
                  <a:lnTo>
                    <a:pt x="1396327" y="213351"/>
                  </a:lnTo>
                  <a:lnTo>
                    <a:pt x="1396327" y="45564"/>
                  </a:lnTo>
                  <a:lnTo>
                    <a:pt x="1428345" y="45564"/>
                  </a:lnTo>
                  <a:lnTo>
                    <a:pt x="1428345" y="154087"/>
                  </a:lnTo>
                  <a:lnTo>
                    <a:pt x="1491765" y="45564"/>
                  </a:lnTo>
                  <a:lnTo>
                    <a:pt x="1518704" y="45564"/>
                  </a:lnTo>
                  <a:close/>
                  <a:moveTo>
                    <a:pt x="1540562" y="45564"/>
                  </a:moveTo>
                  <a:lnTo>
                    <a:pt x="1633384" y="45564"/>
                  </a:lnTo>
                  <a:lnTo>
                    <a:pt x="1633384" y="77121"/>
                  </a:lnTo>
                  <a:lnTo>
                    <a:pt x="1602751" y="77121"/>
                  </a:lnTo>
                  <a:lnTo>
                    <a:pt x="1602751" y="213505"/>
                  </a:lnTo>
                  <a:lnTo>
                    <a:pt x="1570271" y="213505"/>
                  </a:lnTo>
                  <a:lnTo>
                    <a:pt x="1570271" y="77121"/>
                  </a:lnTo>
                  <a:lnTo>
                    <a:pt x="1540562" y="77121"/>
                  </a:lnTo>
                  <a:lnTo>
                    <a:pt x="1540562" y="45564"/>
                  </a:lnTo>
                  <a:close/>
                  <a:moveTo>
                    <a:pt x="1655396" y="45564"/>
                  </a:moveTo>
                  <a:lnTo>
                    <a:pt x="1746987" y="45564"/>
                  </a:lnTo>
                  <a:lnTo>
                    <a:pt x="1746987" y="76813"/>
                  </a:lnTo>
                  <a:lnTo>
                    <a:pt x="1687107" y="76813"/>
                  </a:lnTo>
                  <a:lnTo>
                    <a:pt x="1687107" y="107137"/>
                  </a:lnTo>
                  <a:lnTo>
                    <a:pt x="1746987" y="107137"/>
                  </a:lnTo>
                  <a:lnTo>
                    <a:pt x="1746987" y="137770"/>
                  </a:lnTo>
                  <a:lnTo>
                    <a:pt x="1687107" y="137770"/>
                  </a:lnTo>
                  <a:lnTo>
                    <a:pt x="1687107" y="181949"/>
                  </a:lnTo>
                  <a:lnTo>
                    <a:pt x="1746987" y="181949"/>
                  </a:lnTo>
                  <a:lnTo>
                    <a:pt x="1746987" y="213351"/>
                  </a:lnTo>
                  <a:lnTo>
                    <a:pt x="1655396" y="213351"/>
                  </a:lnTo>
                  <a:lnTo>
                    <a:pt x="1655396" y="45564"/>
                  </a:lnTo>
                  <a:close/>
                  <a:moveTo>
                    <a:pt x="1885526" y="213351"/>
                  </a:moveTo>
                  <a:lnTo>
                    <a:pt x="1839038" y="89897"/>
                  </a:lnTo>
                  <a:lnTo>
                    <a:pt x="1791781" y="213351"/>
                  </a:lnTo>
                  <a:lnTo>
                    <a:pt x="1757916" y="213351"/>
                  </a:lnTo>
                  <a:lnTo>
                    <a:pt x="1822722" y="45564"/>
                  </a:lnTo>
                  <a:lnTo>
                    <a:pt x="1855201" y="45564"/>
                  </a:lnTo>
                  <a:lnTo>
                    <a:pt x="1919699" y="213351"/>
                  </a:lnTo>
                  <a:lnTo>
                    <a:pt x="1885526" y="213351"/>
                  </a:lnTo>
                  <a:close/>
                  <a:moveTo>
                    <a:pt x="1938941" y="213351"/>
                  </a:moveTo>
                  <a:lnTo>
                    <a:pt x="1938941" y="45564"/>
                  </a:lnTo>
                  <a:lnTo>
                    <a:pt x="1970959" y="45564"/>
                  </a:lnTo>
                  <a:lnTo>
                    <a:pt x="1970959" y="108831"/>
                  </a:lnTo>
                  <a:lnTo>
                    <a:pt x="1977886" y="108831"/>
                  </a:lnTo>
                  <a:cubicBezTo>
                    <a:pt x="1991124" y="108831"/>
                    <a:pt x="2002361" y="110370"/>
                    <a:pt x="2011136" y="113449"/>
                  </a:cubicBezTo>
                  <a:cubicBezTo>
                    <a:pt x="2020064" y="116527"/>
                    <a:pt x="2027606" y="122377"/>
                    <a:pt x="2034072" y="130997"/>
                  </a:cubicBezTo>
                  <a:cubicBezTo>
                    <a:pt x="2040537" y="139617"/>
                    <a:pt x="2043769" y="150085"/>
                    <a:pt x="2043769" y="162246"/>
                  </a:cubicBezTo>
                  <a:cubicBezTo>
                    <a:pt x="2043769" y="173791"/>
                    <a:pt x="2040999" y="183488"/>
                    <a:pt x="2035457" y="191493"/>
                  </a:cubicBezTo>
                  <a:cubicBezTo>
                    <a:pt x="2029916" y="199497"/>
                    <a:pt x="2023450" y="205193"/>
                    <a:pt x="2016061" y="208425"/>
                  </a:cubicBezTo>
                  <a:cubicBezTo>
                    <a:pt x="2008673" y="211658"/>
                    <a:pt x="1998667" y="213351"/>
                    <a:pt x="1985891" y="213351"/>
                  </a:cubicBezTo>
                  <a:lnTo>
                    <a:pt x="1938941" y="213351"/>
                  </a:lnTo>
                  <a:close/>
                  <a:moveTo>
                    <a:pt x="1970959" y="137308"/>
                  </a:moveTo>
                  <a:lnTo>
                    <a:pt x="1970959" y="182873"/>
                  </a:lnTo>
                  <a:lnTo>
                    <a:pt x="1978964" y="182873"/>
                  </a:lnTo>
                  <a:cubicBezTo>
                    <a:pt x="1992202" y="182873"/>
                    <a:pt x="2001130" y="181179"/>
                    <a:pt x="2005594" y="177947"/>
                  </a:cubicBezTo>
                  <a:cubicBezTo>
                    <a:pt x="2010058" y="174714"/>
                    <a:pt x="2012367" y="169019"/>
                    <a:pt x="2012367" y="161168"/>
                  </a:cubicBezTo>
                  <a:cubicBezTo>
                    <a:pt x="2012367" y="145313"/>
                    <a:pt x="2000822" y="137308"/>
                    <a:pt x="1977732" y="137308"/>
                  </a:cubicBezTo>
                  <a:lnTo>
                    <a:pt x="1971113" y="137308"/>
                  </a:lnTo>
                  <a:close/>
                  <a:moveTo>
                    <a:pt x="2071785" y="45410"/>
                  </a:moveTo>
                  <a:lnTo>
                    <a:pt x="2104265" y="45410"/>
                  </a:lnTo>
                  <a:lnTo>
                    <a:pt x="2104265" y="108677"/>
                  </a:lnTo>
                  <a:lnTo>
                    <a:pt x="2160297" y="108677"/>
                  </a:lnTo>
                  <a:lnTo>
                    <a:pt x="2160297" y="45410"/>
                  </a:lnTo>
                  <a:lnTo>
                    <a:pt x="2192623" y="45410"/>
                  </a:lnTo>
                  <a:lnTo>
                    <a:pt x="2192623" y="213197"/>
                  </a:lnTo>
                  <a:lnTo>
                    <a:pt x="2160297" y="213197"/>
                  </a:lnTo>
                  <a:lnTo>
                    <a:pt x="2160297" y="139617"/>
                  </a:lnTo>
                  <a:lnTo>
                    <a:pt x="2104265" y="139617"/>
                  </a:lnTo>
                  <a:lnTo>
                    <a:pt x="2104265" y="213197"/>
                  </a:lnTo>
                  <a:lnTo>
                    <a:pt x="2071785" y="213197"/>
                  </a:lnTo>
                  <a:lnTo>
                    <a:pt x="2071785" y="45410"/>
                  </a:lnTo>
                  <a:close/>
                  <a:moveTo>
                    <a:pt x="2230644" y="213197"/>
                  </a:moveTo>
                  <a:lnTo>
                    <a:pt x="2230644" y="45410"/>
                  </a:lnTo>
                  <a:lnTo>
                    <a:pt x="2262662" y="45410"/>
                  </a:lnTo>
                  <a:lnTo>
                    <a:pt x="2262662" y="108677"/>
                  </a:lnTo>
                  <a:lnTo>
                    <a:pt x="2269589" y="108677"/>
                  </a:lnTo>
                  <a:cubicBezTo>
                    <a:pt x="2282828" y="108677"/>
                    <a:pt x="2293911" y="110216"/>
                    <a:pt x="2302839" y="113295"/>
                  </a:cubicBezTo>
                  <a:cubicBezTo>
                    <a:pt x="2311613" y="116373"/>
                    <a:pt x="2319310" y="122223"/>
                    <a:pt x="2325775" y="130843"/>
                  </a:cubicBezTo>
                  <a:cubicBezTo>
                    <a:pt x="2332240" y="139463"/>
                    <a:pt x="2335473" y="149931"/>
                    <a:pt x="2335473" y="162092"/>
                  </a:cubicBezTo>
                  <a:cubicBezTo>
                    <a:pt x="2335473" y="173637"/>
                    <a:pt x="2332702" y="183334"/>
                    <a:pt x="2327160" y="191339"/>
                  </a:cubicBezTo>
                  <a:cubicBezTo>
                    <a:pt x="2321619" y="199343"/>
                    <a:pt x="2315154" y="205039"/>
                    <a:pt x="2307765" y="208272"/>
                  </a:cubicBezTo>
                  <a:cubicBezTo>
                    <a:pt x="2300376" y="211504"/>
                    <a:pt x="2290370" y="213197"/>
                    <a:pt x="2277594" y="213197"/>
                  </a:cubicBezTo>
                  <a:lnTo>
                    <a:pt x="2230644" y="213197"/>
                  </a:lnTo>
                  <a:close/>
                  <a:moveTo>
                    <a:pt x="2262662" y="137154"/>
                  </a:moveTo>
                  <a:lnTo>
                    <a:pt x="2262662" y="182719"/>
                  </a:lnTo>
                  <a:lnTo>
                    <a:pt x="2270667" y="182719"/>
                  </a:lnTo>
                  <a:cubicBezTo>
                    <a:pt x="2283905" y="182719"/>
                    <a:pt x="2292679" y="181025"/>
                    <a:pt x="2297143" y="177793"/>
                  </a:cubicBezTo>
                  <a:cubicBezTo>
                    <a:pt x="2301607" y="174560"/>
                    <a:pt x="2303916" y="168865"/>
                    <a:pt x="2303916" y="161014"/>
                  </a:cubicBezTo>
                  <a:cubicBezTo>
                    <a:pt x="2303916" y="145159"/>
                    <a:pt x="2292371" y="137154"/>
                    <a:pt x="2269281" y="137154"/>
                  </a:cubicBezTo>
                  <a:lnTo>
                    <a:pt x="2262662" y="137154"/>
                  </a:lnTo>
                  <a:close/>
                  <a:moveTo>
                    <a:pt x="2358717" y="45256"/>
                  </a:moveTo>
                  <a:lnTo>
                    <a:pt x="2390427" y="45256"/>
                  </a:lnTo>
                  <a:lnTo>
                    <a:pt x="2390427" y="213043"/>
                  </a:lnTo>
                  <a:lnTo>
                    <a:pt x="2358717" y="213043"/>
                  </a:lnTo>
                  <a:lnTo>
                    <a:pt x="2358717" y="45256"/>
                  </a:lnTo>
                  <a:close/>
                  <a:moveTo>
                    <a:pt x="2550979" y="45256"/>
                  </a:moveTo>
                  <a:lnTo>
                    <a:pt x="2550979" y="213043"/>
                  </a:lnTo>
                  <a:lnTo>
                    <a:pt x="2518961" y="213043"/>
                  </a:lnTo>
                  <a:lnTo>
                    <a:pt x="2518961" y="107907"/>
                  </a:lnTo>
                  <a:lnTo>
                    <a:pt x="2456310" y="213043"/>
                  </a:lnTo>
                  <a:lnTo>
                    <a:pt x="2428602" y="213043"/>
                  </a:lnTo>
                  <a:lnTo>
                    <a:pt x="2428602" y="45256"/>
                  </a:lnTo>
                  <a:lnTo>
                    <a:pt x="2460620" y="45256"/>
                  </a:lnTo>
                  <a:lnTo>
                    <a:pt x="2460620" y="153779"/>
                  </a:lnTo>
                  <a:lnTo>
                    <a:pt x="2524041" y="45256"/>
                  </a:lnTo>
                  <a:lnTo>
                    <a:pt x="2550979" y="45256"/>
                  </a:lnTo>
                  <a:close/>
                  <a:moveTo>
                    <a:pt x="2444149" y="154"/>
                  </a:moveTo>
                  <a:lnTo>
                    <a:pt x="2469394" y="154"/>
                  </a:lnTo>
                  <a:cubicBezTo>
                    <a:pt x="2471396" y="3233"/>
                    <a:pt x="2474167" y="5542"/>
                    <a:pt x="2477707" y="7235"/>
                  </a:cubicBezTo>
                  <a:cubicBezTo>
                    <a:pt x="2481247" y="8774"/>
                    <a:pt x="2485557" y="9544"/>
                    <a:pt x="2490637" y="9544"/>
                  </a:cubicBezTo>
                  <a:cubicBezTo>
                    <a:pt x="2495717" y="9544"/>
                    <a:pt x="2500489" y="8620"/>
                    <a:pt x="2504645" y="6773"/>
                  </a:cubicBezTo>
                  <a:cubicBezTo>
                    <a:pt x="2507416" y="5542"/>
                    <a:pt x="2509725" y="3387"/>
                    <a:pt x="2511880" y="154"/>
                  </a:cubicBezTo>
                  <a:lnTo>
                    <a:pt x="2537125" y="154"/>
                  </a:lnTo>
                  <a:cubicBezTo>
                    <a:pt x="2535740" y="9852"/>
                    <a:pt x="2531122" y="17548"/>
                    <a:pt x="2523271" y="23398"/>
                  </a:cubicBezTo>
                  <a:cubicBezTo>
                    <a:pt x="2515420" y="29247"/>
                    <a:pt x="2504645" y="32172"/>
                    <a:pt x="2490637" y="32172"/>
                  </a:cubicBezTo>
                  <a:cubicBezTo>
                    <a:pt x="2481247" y="32172"/>
                    <a:pt x="2473243" y="30787"/>
                    <a:pt x="2466932" y="28170"/>
                  </a:cubicBezTo>
                  <a:cubicBezTo>
                    <a:pt x="2460620" y="25553"/>
                    <a:pt x="2455387" y="21859"/>
                    <a:pt x="2451538" y="16933"/>
                  </a:cubicBezTo>
                  <a:cubicBezTo>
                    <a:pt x="2447690" y="12007"/>
                    <a:pt x="2445227" y="6465"/>
                    <a:pt x="2444303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25" name="Полилиния: фигура 62">
              <a:extLst>
                <a:ext uri="{FF2B5EF4-FFF2-40B4-BE49-F238E27FC236}">
                  <a16:creationId xmlns:a16="http://schemas.microsoft.com/office/drawing/2014/main" id="{BF58F034-5F9C-FF4E-A0A7-47DC0278FA6F}"/>
                </a:ext>
              </a:extLst>
            </p:cNvPr>
            <p:cNvSpPr/>
            <p:nvPr/>
          </p:nvSpPr>
          <p:spPr>
            <a:xfrm>
              <a:off x="3403420" y="1320708"/>
              <a:ext cx="2401356" cy="169326"/>
            </a:xfrm>
            <a:custGeom>
              <a:avLst/>
              <a:gdLst>
                <a:gd name="connsiteX0" fmla="*/ 0 w 2401356"/>
                <a:gd name="connsiteY0" fmla="*/ 4310 h 169326"/>
                <a:gd name="connsiteX1" fmla="*/ 32326 w 2401356"/>
                <a:gd name="connsiteY1" fmla="*/ 4310 h 169326"/>
                <a:gd name="connsiteX2" fmla="*/ 32326 w 2401356"/>
                <a:gd name="connsiteY2" fmla="*/ 62189 h 169326"/>
                <a:gd name="connsiteX3" fmla="*/ 77890 w 2401356"/>
                <a:gd name="connsiteY3" fmla="*/ 4310 h 169326"/>
                <a:gd name="connsiteX4" fmla="*/ 116220 w 2401356"/>
                <a:gd name="connsiteY4" fmla="*/ 4310 h 169326"/>
                <a:gd name="connsiteX5" fmla="*/ 57571 w 2401356"/>
                <a:gd name="connsiteY5" fmla="*/ 79276 h 169326"/>
                <a:gd name="connsiteX6" fmla="*/ 121915 w 2401356"/>
                <a:gd name="connsiteY6" fmla="*/ 172251 h 169326"/>
                <a:gd name="connsiteX7" fmla="*/ 84047 w 2401356"/>
                <a:gd name="connsiteY7" fmla="*/ 172251 h 169326"/>
                <a:gd name="connsiteX8" fmla="*/ 32326 w 2401356"/>
                <a:gd name="connsiteY8" fmla="*/ 97594 h 169326"/>
                <a:gd name="connsiteX9" fmla="*/ 32326 w 2401356"/>
                <a:gd name="connsiteY9" fmla="*/ 172251 h 169326"/>
                <a:gd name="connsiteX10" fmla="*/ 0 w 2401356"/>
                <a:gd name="connsiteY10" fmla="*/ 172251 h 169326"/>
                <a:gd name="connsiteX11" fmla="*/ 0 w 2401356"/>
                <a:gd name="connsiteY11" fmla="*/ 4464 h 169326"/>
                <a:gd name="connsiteX12" fmla="*/ 223973 w 2401356"/>
                <a:gd name="connsiteY12" fmla="*/ 154 h 169326"/>
                <a:gd name="connsiteX13" fmla="*/ 285238 w 2401356"/>
                <a:gd name="connsiteY13" fmla="*/ 26015 h 169326"/>
                <a:gd name="connsiteX14" fmla="*/ 310945 w 2401356"/>
                <a:gd name="connsiteY14" fmla="*/ 88819 h 169326"/>
                <a:gd name="connsiteX15" fmla="*/ 285700 w 2401356"/>
                <a:gd name="connsiteY15" fmla="*/ 151008 h 169326"/>
                <a:gd name="connsiteX16" fmla="*/ 224280 w 2401356"/>
                <a:gd name="connsiteY16" fmla="*/ 176407 h 169326"/>
                <a:gd name="connsiteX17" fmla="*/ 161476 w 2401356"/>
                <a:gd name="connsiteY17" fmla="*/ 150239 h 169326"/>
                <a:gd name="connsiteX18" fmla="*/ 136539 w 2401356"/>
                <a:gd name="connsiteY18" fmla="*/ 88204 h 169326"/>
                <a:gd name="connsiteX19" fmla="*/ 148238 w 2401356"/>
                <a:gd name="connsiteY19" fmla="*/ 43871 h 169326"/>
                <a:gd name="connsiteX20" fmla="*/ 180256 w 2401356"/>
                <a:gd name="connsiteY20" fmla="*/ 11853 h 169326"/>
                <a:gd name="connsiteX21" fmla="*/ 224127 w 2401356"/>
                <a:gd name="connsiteY21" fmla="*/ 0 h 169326"/>
                <a:gd name="connsiteX22" fmla="*/ 223665 w 2401356"/>
                <a:gd name="connsiteY22" fmla="*/ 31402 h 169326"/>
                <a:gd name="connsiteX23" fmla="*/ 184412 w 2401356"/>
                <a:gd name="connsiteY23" fmla="*/ 47565 h 169326"/>
                <a:gd name="connsiteX24" fmla="*/ 168557 w 2401356"/>
                <a:gd name="connsiteY24" fmla="*/ 88819 h 169326"/>
                <a:gd name="connsiteX25" fmla="*/ 188568 w 2401356"/>
                <a:gd name="connsiteY25" fmla="*/ 132844 h 169326"/>
                <a:gd name="connsiteX26" fmla="*/ 224280 w 2401356"/>
                <a:gd name="connsiteY26" fmla="*/ 145467 h 169326"/>
                <a:gd name="connsiteX27" fmla="*/ 263072 w 2401356"/>
                <a:gd name="connsiteY27" fmla="*/ 128996 h 169326"/>
                <a:gd name="connsiteX28" fmla="*/ 279081 w 2401356"/>
                <a:gd name="connsiteY28" fmla="*/ 88512 h 169326"/>
                <a:gd name="connsiteX29" fmla="*/ 262918 w 2401356"/>
                <a:gd name="connsiteY29" fmla="*/ 47873 h 169326"/>
                <a:gd name="connsiteX30" fmla="*/ 223665 w 2401356"/>
                <a:gd name="connsiteY30" fmla="*/ 31248 h 169326"/>
                <a:gd name="connsiteX31" fmla="*/ 357279 w 2401356"/>
                <a:gd name="connsiteY31" fmla="*/ 4310 h 169326"/>
                <a:gd name="connsiteX32" fmla="*/ 388373 w 2401356"/>
                <a:gd name="connsiteY32" fmla="*/ 4310 h 169326"/>
                <a:gd name="connsiteX33" fmla="*/ 427318 w 2401356"/>
                <a:gd name="connsiteY33" fmla="*/ 121453 h 169326"/>
                <a:gd name="connsiteX34" fmla="*/ 466571 w 2401356"/>
                <a:gd name="connsiteY34" fmla="*/ 4310 h 169326"/>
                <a:gd name="connsiteX35" fmla="*/ 497666 w 2401356"/>
                <a:gd name="connsiteY35" fmla="*/ 4310 h 169326"/>
                <a:gd name="connsiteX36" fmla="*/ 525835 w 2401356"/>
                <a:gd name="connsiteY36" fmla="*/ 172097 h 169326"/>
                <a:gd name="connsiteX37" fmla="*/ 494895 w 2401356"/>
                <a:gd name="connsiteY37" fmla="*/ 172097 h 169326"/>
                <a:gd name="connsiteX38" fmla="*/ 476885 w 2401356"/>
                <a:gd name="connsiteY38" fmla="*/ 66037 h 169326"/>
                <a:gd name="connsiteX39" fmla="*/ 441172 w 2401356"/>
                <a:gd name="connsiteY39" fmla="*/ 172097 h 169326"/>
                <a:gd name="connsiteX40" fmla="*/ 413002 w 2401356"/>
                <a:gd name="connsiteY40" fmla="*/ 172097 h 169326"/>
                <a:gd name="connsiteX41" fmla="*/ 377598 w 2401356"/>
                <a:gd name="connsiteY41" fmla="*/ 66037 h 169326"/>
                <a:gd name="connsiteX42" fmla="*/ 359126 w 2401356"/>
                <a:gd name="connsiteY42" fmla="*/ 172097 h 169326"/>
                <a:gd name="connsiteX43" fmla="*/ 328031 w 2401356"/>
                <a:gd name="connsiteY43" fmla="*/ 172097 h 169326"/>
                <a:gd name="connsiteX44" fmla="*/ 357125 w 2401356"/>
                <a:gd name="connsiteY44" fmla="*/ 4310 h 169326"/>
                <a:gd name="connsiteX45" fmla="*/ 551234 w 2401356"/>
                <a:gd name="connsiteY45" fmla="*/ 4310 h 169326"/>
                <a:gd name="connsiteX46" fmla="*/ 671918 w 2401356"/>
                <a:gd name="connsiteY46" fmla="*/ 4310 h 169326"/>
                <a:gd name="connsiteX47" fmla="*/ 671918 w 2401356"/>
                <a:gd name="connsiteY47" fmla="*/ 172097 h 169326"/>
                <a:gd name="connsiteX48" fmla="*/ 639592 w 2401356"/>
                <a:gd name="connsiteY48" fmla="*/ 172097 h 169326"/>
                <a:gd name="connsiteX49" fmla="*/ 639592 w 2401356"/>
                <a:gd name="connsiteY49" fmla="*/ 34173 h 169326"/>
                <a:gd name="connsiteX50" fmla="*/ 583560 w 2401356"/>
                <a:gd name="connsiteY50" fmla="*/ 34173 h 169326"/>
                <a:gd name="connsiteX51" fmla="*/ 583560 w 2401356"/>
                <a:gd name="connsiteY51" fmla="*/ 172097 h 169326"/>
                <a:gd name="connsiteX52" fmla="*/ 551080 w 2401356"/>
                <a:gd name="connsiteY52" fmla="*/ 172097 h 169326"/>
                <a:gd name="connsiteX53" fmla="*/ 551080 w 2401356"/>
                <a:gd name="connsiteY53" fmla="*/ 4310 h 169326"/>
                <a:gd name="connsiteX54" fmla="*/ 818924 w 2401356"/>
                <a:gd name="connsiteY54" fmla="*/ 172097 h 169326"/>
                <a:gd name="connsiteX55" fmla="*/ 772436 w 2401356"/>
                <a:gd name="connsiteY55" fmla="*/ 48643 h 169326"/>
                <a:gd name="connsiteX56" fmla="*/ 725179 w 2401356"/>
                <a:gd name="connsiteY56" fmla="*/ 172097 h 169326"/>
                <a:gd name="connsiteX57" fmla="*/ 691314 w 2401356"/>
                <a:gd name="connsiteY57" fmla="*/ 172097 h 169326"/>
                <a:gd name="connsiteX58" fmla="*/ 756119 w 2401356"/>
                <a:gd name="connsiteY58" fmla="*/ 4310 h 169326"/>
                <a:gd name="connsiteX59" fmla="*/ 788599 w 2401356"/>
                <a:gd name="connsiteY59" fmla="*/ 4310 h 169326"/>
                <a:gd name="connsiteX60" fmla="*/ 853097 w 2401356"/>
                <a:gd name="connsiteY60" fmla="*/ 172097 h 169326"/>
                <a:gd name="connsiteX61" fmla="*/ 818924 w 2401356"/>
                <a:gd name="connsiteY61" fmla="*/ 172097 h 169326"/>
                <a:gd name="connsiteX62" fmla="*/ 872493 w 2401356"/>
                <a:gd name="connsiteY62" fmla="*/ 4310 h 169326"/>
                <a:gd name="connsiteX63" fmla="*/ 964083 w 2401356"/>
                <a:gd name="connsiteY63" fmla="*/ 4310 h 169326"/>
                <a:gd name="connsiteX64" fmla="*/ 964083 w 2401356"/>
                <a:gd name="connsiteY64" fmla="*/ 35559 h 169326"/>
                <a:gd name="connsiteX65" fmla="*/ 904203 w 2401356"/>
                <a:gd name="connsiteY65" fmla="*/ 35559 h 169326"/>
                <a:gd name="connsiteX66" fmla="*/ 904203 w 2401356"/>
                <a:gd name="connsiteY66" fmla="*/ 65883 h 169326"/>
                <a:gd name="connsiteX67" fmla="*/ 964083 w 2401356"/>
                <a:gd name="connsiteY67" fmla="*/ 65883 h 169326"/>
                <a:gd name="connsiteX68" fmla="*/ 964083 w 2401356"/>
                <a:gd name="connsiteY68" fmla="*/ 96516 h 169326"/>
                <a:gd name="connsiteX69" fmla="*/ 904203 w 2401356"/>
                <a:gd name="connsiteY69" fmla="*/ 96516 h 169326"/>
                <a:gd name="connsiteX70" fmla="*/ 904203 w 2401356"/>
                <a:gd name="connsiteY70" fmla="*/ 140695 h 169326"/>
                <a:gd name="connsiteX71" fmla="*/ 964083 w 2401356"/>
                <a:gd name="connsiteY71" fmla="*/ 140695 h 169326"/>
                <a:gd name="connsiteX72" fmla="*/ 964083 w 2401356"/>
                <a:gd name="connsiteY72" fmla="*/ 172097 h 169326"/>
                <a:gd name="connsiteX73" fmla="*/ 872493 w 2401356"/>
                <a:gd name="connsiteY73" fmla="*/ 172097 h 169326"/>
                <a:gd name="connsiteX74" fmla="*/ 872493 w 2401356"/>
                <a:gd name="connsiteY74" fmla="*/ 4310 h 169326"/>
                <a:gd name="connsiteX75" fmla="*/ 994100 w 2401356"/>
                <a:gd name="connsiteY75" fmla="*/ 4310 h 169326"/>
                <a:gd name="connsiteX76" fmla="*/ 1026426 w 2401356"/>
                <a:gd name="connsiteY76" fmla="*/ 4310 h 169326"/>
                <a:gd name="connsiteX77" fmla="*/ 1026426 w 2401356"/>
                <a:gd name="connsiteY77" fmla="*/ 62189 h 169326"/>
                <a:gd name="connsiteX78" fmla="*/ 1071990 w 2401356"/>
                <a:gd name="connsiteY78" fmla="*/ 4310 h 169326"/>
                <a:gd name="connsiteX79" fmla="*/ 1110319 w 2401356"/>
                <a:gd name="connsiteY79" fmla="*/ 4310 h 169326"/>
                <a:gd name="connsiteX80" fmla="*/ 1051671 w 2401356"/>
                <a:gd name="connsiteY80" fmla="*/ 79276 h 169326"/>
                <a:gd name="connsiteX81" fmla="*/ 1116015 w 2401356"/>
                <a:gd name="connsiteY81" fmla="*/ 172251 h 169326"/>
                <a:gd name="connsiteX82" fmla="*/ 1078147 w 2401356"/>
                <a:gd name="connsiteY82" fmla="*/ 172251 h 169326"/>
                <a:gd name="connsiteX83" fmla="*/ 1026426 w 2401356"/>
                <a:gd name="connsiteY83" fmla="*/ 97594 h 169326"/>
                <a:gd name="connsiteX84" fmla="*/ 1026426 w 2401356"/>
                <a:gd name="connsiteY84" fmla="*/ 172251 h 169326"/>
                <a:gd name="connsiteX85" fmla="*/ 994100 w 2401356"/>
                <a:gd name="connsiteY85" fmla="*/ 172251 h 169326"/>
                <a:gd name="connsiteX86" fmla="*/ 994100 w 2401356"/>
                <a:gd name="connsiteY86" fmla="*/ 4464 h 169326"/>
                <a:gd name="connsiteX87" fmla="*/ 1293038 w 2401356"/>
                <a:gd name="connsiteY87" fmla="*/ 33865 h 169326"/>
                <a:gd name="connsiteX88" fmla="*/ 1270718 w 2401356"/>
                <a:gd name="connsiteY88" fmla="*/ 55108 h 169326"/>
                <a:gd name="connsiteX89" fmla="*/ 1219458 w 2401356"/>
                <a:gd name="connsiteY89" fmla="*/ 30941 h 169326"/>
                <a:gd name="connsiteX90" fmla="*/ 1178973 w 2401356"/>
                <a:gd name="connsiteY90" fmla="*/ 47411 h 169326"/>
                <a:gd name="connsiteX91" fmla="*/ 1162503 w 2401356"/>
                <a:gd name="connsiteY91" fmla="*/ 87896 h 169326"/>
                <a:gd name="connsiteX92" fmla="*/ 1169738 w 2401356"/>
                <a:gd name="connsiteY92" fmla="*/ 117759 h 169326"/>
                <a:gd name="connsiteX93" fmla="*/ 1190365 w 2401356"/>
                <a:gd name="connsiteY93" fmla="*/ 138232 h 169326"/>
                <a:gd name="connsiteX94" fmla="*/ 1220074 w 2401356"/>
                <a:gd name="connsiteY94" fmla="*/ 145621 h 169326"/>
                <a:gd name="connsiteX95" fmla="*/ 1245473 w 2401356"/>
                <a:gd name="connsiteY95" fmla="*/ 140387 h 169326"/>
                <a:gd name="connsiteX96" fmla="*/ 1270718 w 2401356"/>
                <a:gd name="connsiteY96" fmla="*/ 121453 h 169326"/>
                <a:gd name="connsiteX97" fmla="*/ 1292422 w 2401356"/>
                <a:gd name="connsiteY97" fmla="*/ 144081 h 169326"/>
                <a:gd name="connsiteX98" fmla="*/ 1257325 w 2401356"/>
                <a:gd name="connsiteY98" fmla="*/ 169326 h 169326"/>
                <a:gd name="connsiteX99" fmla="*/ 1219612 w 2401356"/>
                <a:gd name="connsiteY99" fmla="*/ 176407 h 169326"/>
                <a:gd name="connsiteX100" fmla="*/ 1155576 w 2401356"/>
                <a:gd name="connsiteY100" fmla="*/ 151624 h 169326"/>
                <a:gd name="connsiteX101" fmla="*/ 1130638 w 2401356"/>
                <a:gd name="connsiteY101" fmla="*/ 88050 h 169326"/>
                <a:gd name="connsiteX102" fmla="*/ 1142030 w 2401356"/>
                <a:gd name="connsiteY102" fmla="*/ 43409 h 169326"/>
                <a:gd name="connsiteX103" fmla="*/ 1174509 w 2401356"/>
                <a:gd name="connsiteY103" fmla="*/ 12007 h 169326"/>
                <a:gd name="connsiteX104" fmla="*/ 1220074 w 2401356"/>
                <a:gd name="connsiteY104" fmla="*/ 154 h 169326"/>
                <a:gd name="connsiteX105" fmla="*/ 1260096 w 2401356"/>
                <a:gd name="connsiteY105" fmla="*/ 8928 h 169326"/>
                <a:gd name="connsiteX106" fmla="*/ 1293192 w 2401356"/>
                <a:gd name="connsiteY106" fmla="*/ 33865 h 169326"/>
                <a:gd name="connsiteX107" fmla="*/ 1402792 w 2401356"/>
                <a:gd name="connsiteY107" fmla="*/ 4310 h 169326"/>
                <a:gd name="connsiteX108" fmla="*/ 1433887 w 2401356"/>
                <a:gd name="connsiteY108" fmla="*/ 4310 h 169326"/>
                <a:gd name="connsiteX109" fmla="*/ 1472832 w 2401356"/>
                <a:gd name="connsiteY109" fmla="*/ 121453 h 169326"/>
                <a:gd name="connsiteX110" fmla="*/ 1512085 w 2401356"/>
                <a:gd name="connsiteY110" fmla="*/ 4310 h 169326"/>
                <a:gd name="connsiteX111" fmla="*/ 1543179 w 2401356"/>
                <a:gd name="connsiteY111" fmla="*/ 4310 h 169326"/>
                <a:gd name="connsiteX112" fmla="*/ 1571349 w 2401356"/>
                <a:gd name="connsiteY112" fmla="*/ 172097 h 169326"/>
                <a:gd name="connsiteX113" fmla="*/ 1540408 w 2401356"/>
                <a:gd name="connsiteY113" fmla="*/ 172097 h 169326"/>
                <a:gd name="connsiteX114" fmla="*/ 1522398 w 2401356"/>
                <a:gd name="connsiteY114" fmla="*/ 66037 h 169326"/>
                <a:gd name="connsiteX115" fmla="*/ 1486686 w 2401356"/>
                <a:gd name="connsiteY115" fmla="*/ 172097 h 169326"/>
                <a:gd name="connsiteX116" fmla="*/ 1458516 w 2401356"/>
                <a:gd name="connsiteY116" fmla="*/ 172097 h 169326"/>
                <a:gd name="connsiteX117" fmla="*/ 1423111 w 2401356"/>
                <a:gd name="connsiteY117" fmla="*/ 66037 h 169326"/>
                <a:gd name="connsiteX118" fmla="*/ 1404639 w 2401356"/>
                <a:gd name="connsiteY118" fmla="*/ 172097 h 169326"/>
                <a:gd name="connsiteX119" fmla="*/ 1373545 w 2401356"/>
                <a:gd name="connsiteY119" fmla="*/ 172097 h 169326"/>
                <a:gd name="connsiteX120" fmla="*/ 1402638 w 2401356"/>
                <a:gd name="connsiteY120" fmla="*/ 4310 h 169326"/>
                <a:gd name="connsiteX121" fmla="*/ 1676023 w 2401356"/>
                <a:gd name="connsiteY121" fmla="*/ 154 h 169326"/>
                <a:gd name="connsiteX122" fmla="*/ 1737289 w 2401356"/>
                <a:gd name="connsiteY122" fmla="*/ 26015 h 169326"/>
                <a:gd name="connsiteX123" fmla="*/ 1762996 w 2401356"/>
                <a:gd name="connsiteY123" fmla="*/ 88819 h 169326"/>
                <a:gd name="connsiteX124" fmla="*/ 1737751 w 2401356"/>
                <a:gd name="connsiteY124" fmla="*/ 151008 h 169326"/>
                <a:gd name="connsiteX125" fmla="*/ 1676331 w 2401356"/>
                <a:gd name="connsiteY125" fmla="*/ 176407 h 169326"/>
                <a:gd name="connsiteX126" fmla="*/ 1613527 w 2401356"/>
                <a:gd name="connsiteY126" fmla="*/ 150239 h 169326"/>
                <a:gd name="connsiteX127" fmla="*/ 1588589 w 2401356"/>
                <a:gd name="connsiteY127" fmla="*/ 88204 h 169326"/>
                <a:gd name="connsiteX128" fmla="*/ 1600288 w 2401356"/>
                <a:gd name="connsiteY128" fmla="*/ 43871 h 169326"/>
                <a:gd name="connsiteX129" fmla="*/ 1632306 w 2401356"/>
                <a:gd name="connsiteY129" fmla="*/ 11853 h 169326"/>
                <a:gd name="connsiteX130" fmla="*/ 1676177 w 2401356"/>
                <a:gd name="connsiteY130" fmla="*/ 0 h 169326"/>
                <a:gd name="connsiteX131" fmla="*/ 1675716 w 2401356"/>
                <a:gd name="connsiteY131" fmla="*/ 31402 h 169326"/>
                <a:gd name="connsiteX132" fmla="*/ 1636463 w 2401356"/>
                <a:gd name="connsiteY132" fmla="*/ 47565 h 169326"/>
                <a:gd name="connsiteX133" fmla="*/ 1620607 w 2401356"/>
                <a:gd name="connsiteY133" fmla="*/ 88819 h 169326"/>
                <a:gd name="connsiteX134" fmla="*/ 1640619 w 2401356"/>
                <a:gd name="connsiteY134" fmla="*/ 132844 h 169326"/>
                <a:gd name="connsiteX135" fmla="*/ 1676331 w 2401356"/>
                <a:gd name="connsiteY135" fmla="*/ 145467 h 169326"/>
                <a:gd name="connsiteX136" fmla="*/ 1715122 w 2401356"/>
                <a:gd name="connsiteY136" fmla="*/ 128996 h 169326"/>
                <a:gd name="connsiteX137" fmla="*/ 1731132 w 2401356"/>
                <a:gd name="connsiteY137" fmla="*/ 88512 h 169326"/>
                <a:gd name="connsiteX138" fmla="*/ 1714969 w 2401356"/>
                <a:gd name="connsiteY138" fmla="*/ 47873 h 169326"/>
                <a:gd name="connsiteX139" fmla="*/ 1675716 w 2401356"/>
                <a:gd name="connsiteY139" fmla="*/ 31248 h 169326"/>
                <a:gd name="connsiteX140" fmla="*/ 1947407 w 2401356"/>
                <a:gd name="connsiteY140" fmla="*/ 33865 h 169326"/>
                <a:gd name="connsiteX141" fmla="*/ 1925087 w 2401356"/>
                <a:gd name="connsiteY141" fmla="*/ 55108 h 169326"/>
                <a:gd name="connsiteX142" fmla="*/ 1873827 w 2401356"/>
                <a:gd name="connsiteY142" fmla="*/ 30941 h 169326"/>
                <a:gd name="connsiteX143" fmla="*/ 1833343 w 2401356"/>
                <a:gd name="connsiteY143" fmla="*/ 47411 h 169326"/>
                <a:gd name="connsiteX144" fmla="*/ 1816872 w 2401356"/>
                <a:gd name="connsiteY144" fmla="*/ 87896 h 169326"/>
                <a:gd name="connsiteX145" fmla="*/ 1824107 w 2401356"/>
                <a:gd name="connsiteY145" fmla="*/ 117759 h 169326"/>
                <a:gd name="connsiteX146" fmla="*/ 1844734 w 2401356"/>
                <a:gd name="connsiteY146" fmla="*/ 138232 h 169326"/>
                <a:gd name="connsiteX147" fmla="*/ 1874443 w 2401356"/>
                <a:gd name="connsiteY147" fmla="*/ 145621 h 169326"/>
                <a:gd name="connsiteX148" fmla="*/ 1899842 w 2401356"/>
                <a:gd name="connsiteY148" fmla="*/ 140387 h 169326"/>
                <a:gd name="connsiteX149" fmla="*/ 1925087 w 2401356"/>
                <a:gd name="connsiteY149" fmla="*/ 121453 h 169326"/>
                <a:gd name="connsiteX150" fmla="*/ 1946792 w 2401356"/>
                <a:gd name="connsiteY150" fmla="*/ 144081 h 169326"/>
                <a:gd name="connsiteX151" fmla="*/ 1911695 w 2401356"/>
                <a:gd name="connsiteY151" fmla="*/ 169326 h 169326"/>
                <a:gd name="connsiteX152" fmla="*/ 1873981 w 2401356"/>
                <a:gd name="connsiteY152" fmla="*/ 176407 h 169326"/>
                <a:gd name="connsiteX153" fmla="*/ 1809945 w 2401356"/>
                <a:gd name="connsiteY153" fmla="*/ 151624 h 169326"/>
                <a:gd name="connsiteX154" fmla="*/ 1785008 w 2401356"/>
                <a:gd name="connsiteY154" fmla="*/ 88050 h 169326"/>
                <a:gd name="connsiteX155" fmla="*/ 1796399 w 2401356"/>
                <a:gd name="connsiteY155" fmla="*/ 43409 h 169326"/>
                <a:gd name="connsiteX156" fmla="*/ 1828879 w 2401356"/>
                <a:gd name="connsiteY156" fmla="*/ 12007 h 169326"/>
                <a:gd name="connsiteX157" fmla="*/ 1874443 w 2401356"/>
                <a:gd name="connsiteY157" fmla="*/ 154 h 169326"/>
                <a:gd name="connsiteX158" fmla="*/ 1914466 w 2401356"/>
                <a:gd name="connsiteY158" fmla="*/ 8928 h 169326"/>
                <a:gd name="connsiteX159" fmla="*/ 1947561 w 2401356"/>
                <a:gd name="connsiteY159" fmla="*/ 33865 h 169326"/>
                <a:gd name="connsiteX160" fmla="*/ 1975577 w 2401356"/>
                <a:gd name="connsiteY160" fmla="*/ 4310 h 169326"/>
                <a:gd name="connsiteX161" fmla="*/ 2007903 w 2401356"/>
                <a:gd name="connsiteY161" fmla="*/ 4310 h 169326"/>
                <a:gd name="connsiteX162" fmla="*/ 2007903 w 2401356"/>
                <a:gd name="connsiteY162" fmla="*/ 62189 h 169326"/>
                <a:gd name="connsiteX163" fmla="*/ 2053467 w 2401356"/>
                <a:gd name="connsiteY163" fmla="*/ 4310 h 169326"/>
                <a:gd name="connsiteX164" fmla="*/ 2091797 w 2401356"/>
                <a:gd name="connsiteY164" fmla="*/ 4310 h 169326"/>
                <a:gd name="connsiteX165" fmla="*/ 2033148 w 2401356"/>
                <a:gd name="connsiteY165" fmla="*/ 79276 h 169326"/>
                <a:gd name="connsiteX166" fmla="*/ 2097492 w 2401356"/>
                <a:gd name="connsiteY166" fmla="*/ 172251 h 169326"/>
                <a:gd name="connsiteX167" fmla="*/ 2059625 w 2401356"/>
                <a:gd name="connsiteY167" fmla="*/ 172251 h 169326"/>
                <a:gd name="connsiteX168" fmla="*/ 2007903 w 2401356"/>
                <a:gd name="connsiteY168" fmla="*/ 97594 h 169326"/>
                <a:gd name="connsiteX169" fmla="*/ 2007903 w 2401356"/>
                <a:gd name="connsiteY169" fmla="*/ 172251 h 169326"/>
                <a:gd name="connsiteX170" fmla="*/ 1975577 w 2401356"/>
                <a:gd name="connsiteY170" fmla="*/ 172251 h 169326"/>
                <a:gd name="connsiteX171" fmla="*/ 1975577 w 2401356"/>
                <a:gd name="connsiteY171" fmla="*/ 4464 h 169326"/>
                <a:gd name="connsiteX172" fmla="*/ 2120274 w 2401356"/>
                <a:gd name="connsiteY172" fmla="*/ 172097 h 169326"/>
                <a:gd name="connsiteX173" fmla="*/ 2120274 w 2401356"/>
                <a:gd name="connsiteY173" fmla="*/ 4310 h 169326"/>
                <a:gd name="connsiteX174" fmla="*/ 2146597 w 2401356"/>
                <a:gd name="connsiteY174" fmla="*/ 4310 h 169326"/>
                <a:gd name="connsiteX175" fmla="*/ 2180154 w 2401356"/>
                <a:gd name="connsiteY175" fmla="*/ 7235 h 169326"/>
                <a:gd name="connsiteX176" fmla="*/ 2204168 w 2401356"/>
                <a:gd name="connsiteY176" fmla="*/ 22012 h 169326"/>
                <a:gd name="connsiteX177" fmla="*/ 2213096 w 2401356"/>
                <a:gd name="connsiteY177" fmla="*/ 47565 h 169326"/>
                <a:gd name="connsiteX178" fmla="*/ 2209094 w 2401356"/>
                <a:gd name="connsiteY178" fmla="*/ 64960 h 169326"/>
                <a:gd name="connsiteX179" fmla="*/ 2195855 w 2401356"/>
                <a:gd name="connsiteY179" fmla="*/ 79583 h 169326"/>
                <a:gd name="connsiteX180" fmla="*/ 2218176 w 2401356"/>
                <a:gd name="connsiteY180" fmla="*/ 97594 h 169326"/>
                <a:gd name="connsiteX181" fmla="*/ 2225257 w 2401356"/>
                <a:gd name="connsiteY181" fmla="*/ 123147 h 169326"/>
                <a:gd name="connsiteX182" fmla="*/ 2217868 w 2401356"/>
                <a:gd name="connsiteY182" fmla="*/ 149007 h 169326"/>
                <a:gd name="connsiteX183" fmla="*/ 2199088 w 2401356"/>
                <a:gd name="connsiteY183" fmla="*/ 166402 h 169326"/>
                <a:gd name="connsiteX184" fmla="*/ 2167224 w 2401356"/>
                <a:gd name="connsiteY184" fmla="*/ 172097 h 169326"/>
                <a:gd name="connsiteX185" fmla="*/ 2120120 w 2401356"/>
                <a:gd name="connsiteY185" fmla="*/ 172097 h 169326"/>
                <a:gd name="connsiteX186" fmla="*/ 2152293 w 2401356"/>
                <a:gd name="connsiteY186" fmla="*/ 34635 h 169326"/>
                <a:gd name="connsiteX187" fmla="*/ 2152293 w 2401356"/>
                <a:gd name="connsiteY187" fmla="*/ 70040 h 169326"/>
                <a:gd name="connsiteX188" fmla="*/ 2159219 w 2401356"/>
                <a:gd name="connsiteY188" fmla="*/ 70040 h 169326"/>
                <a:gd name="connsiteX189" fmla="*/ 2176614 w 2401356"/>
                <a:gd name="connsiteY189" fmla="*/ 65114 h 169326"/>
                <a:gd name="connsiteX190" fmla="*/ 2182309 w 2401356"/>
                <a:gd name="connsiteY190" fmla="*/ 51722 h 169326"/>
                <a:gd name="connsiteX191" fmla="*/ 2176922 w 2401356"/>
                <a:gd name="connsiteY191" fmla="*/ 39253 h 169326"/>
                <a:gd name="connsiteX192" fmla="*/ 2160605 w 2401356"/>
                <a:gd name="connsiteY192" fmla="*/ 34635 h 169326"/>
                <a:gd name="connsiteX193" fmla="*/ 2152293 w 2401356"/>
                <a:gd name="connsiteY193" fmla="*/ 34635 h 169326"/>
                <a:gd name="connsiteX194" fmla="*/ 2152293 w 2401356"/>
                <a:gd name="connsiteY194" fmla="*/ 98517 h 169326"/>
                <a:gd name="connsiteX195" fmla="*/ 2152293 w 2401356"/>
                <a:gd name="connsiteY195" fmla="*/ 141465 h 169326"/>
                <a:gd name="connsiteX196" fmla="*/ 2160297 w 2401356"/>
                <a:gd name="connsiteY196" fmla="*/ 141465 h 169326"/>
                <a:gd name="connsiteX197" fmla="*/ 2187081 w 2401356"/>
                <a:gd name="connsiteY197" fmla="*/ 136385 h 169326"/>
                <a:gd name="connsiteX198" fmla="*/ 2194008 w 2401356"/>
                <a:gd name="connsiteY198" fmla="*/ 121761 h 169326"/>
                <a:gd name="connsiteX199" fmla="*/ 2185850 w 2401356"/>
                <a:gd name="connsiteY199" fmla="*/ 104675 h 169326"/>
                <a:gd name="connsiteX200" fmla="*/ 2158912 w 2401356"/>
                <a:gd name="connsiteY200" fmla="*/ 98363 h 169326"/>
                <a:gd name="connsiteX201" fmla="*/ 2152293 w 2401356"/>
                <a:gd name="connsiteY201" fmla="*/ 98363 h 169326"/>
                <a:gd name="connsiteX202" fmla="*/ 2255735 w 2401356"/>
                <a:gd name="connsiteY202" fmla="*/ 171943 h 169326"/>
                <a:gd name="connsiteX203" fmla="*/ 2255735 w 2401356"/>
                <a:gd name="connsiteY203" fmla="*/ 4156 h 169326"/>
                <a:gd name="connsiteX204" fmla="*/ 2287753 w 2401356"/>
                <a:gd name="connsiteY204" fmla="*/ 4156 h 169326"/>
                <a:gd name="connsiteX205" fmla="*/ 2287753 w 2401356"/>
                <a:gd name="connsiteY205" fmla="*/ 67423 h 169326"/>
                <a:gd name="connsiteX206" fmla="*/ 2294681 w 2401356"/>
                <a:gd name="connsiteY206" fmla="*/ 67423 h 169326"/>
                <a:gd name="connsiteX207" fmla="*/ 2327930 w 2401356"/>
                <a:gd name="connsiteY207" fmla="*/ 72041 h 169326"/>
                <a:gd name="connsiteX208" fmla="*/ 2350866 w 2401356"/>
                <a:gd name="connsiteY208" fmla="*/ 89589 h 169326"/>
                <a:gd name="connsiteX209" fmla="*/ 2360564 w 2401356"/>
                <a:gd name="connsiteY209" fmla="*/ 120837 h 169326"/>
                <a:gd name="connsiteX210" fmla="*/ 2352251 w 2401356"/>
                <a:gd name="connsiteY210" fmla="*/ 150085 h 169326"/>
                <a:gd name="connsiteX211" fmla="*/ 2332856 w 2401356"/>
                <a:gd name="connsiteY211" fmla="*/ 167017 h 169326"/>
                <a:gd name="connsiteX212" fmla="*/ 2302685 w 2401356"/>
                <a:gd name="connsiteY212" fmla="*/ 171943 h 169326"/>
                <a:gd name="connsiteX213" fmla="*/ 2255735 w 2401356"/>
                <a:gd name="connsiteY213" fmla="*/ 171943 h 169326"/>
                <a:gd name="connsiteX214" fmla="*/ 2287753 w 2401356"/>
                <a:gd name="connsiteY214" fmla="*/ 95900 h 169326"/>
                <a:gd name="connsiteX215" fmla="*/ 2287753 w 2401356"/>
                <a:gd name="connsiteY215" fmla="*/ 141465 h 169326"/>
                <a:gd name="connsiteX216" fmla="*/ 2295758 w 2401356"/>
                <a:gd name="connsiteY216" fmla="*/ 141465 h 169326"/>
                <a:gd name="connsiteX217" fmla="*/ 2322235 w 2401356"/>
                <a:gd name="connsiteY217" fmla="*/ 136539 h 169326"/>
                <a:gd name="connsiteX218" fmla="*/ 2329008 w 2401356"/>
                <a:gd name="connsiteY218" fmla="*/ 119760 h 169326"/>
                <a:gd name="connsiteX219" fmla="*/ 2294373 w 2401356"/>
                <a:gd name="connsiteY219" fmla="*/ 95900 h 169326"/>
                <a:gd name="connsiteX220" fmla="*/ 2287753 w 2401356"/>
                <a:gd name="connsiteY220" fmla="*/ 95900 h 169326"/>
                <a:gd name="connsiteX221" fmla="*/ 2383808 w 2401356"/>
                <a:gd name="connsiteY221" fmla="*/ 4002 h 169326"/>
                <a:gd name="connsiteX222" fmla="*/ 2415518 w 2401356"/>
                <a:gd name="connsiteY222" fmla="*/ 4002 h 169326"/>
                <a:gd name="connsiteX223" fmla="*/ 2415518 w 2401356"/>
                <a:gd name="connsiteY223" fmla="*/ 171789 h 169326"/>
                <a:gd name="connsiteX224" fmla="*/ 2383808 w 2401356"/>
                <a:gd name="connsiteY224" fmla="*/ 171789 h 169326"/>
                <a:gd name="connsiteX225" fmla="*/ 2383808 w 2401356"/>
                <a:gd name="connsiteY225" fmla="*/ 4002 h 169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2401356" h="169326">
                  <a:moveTo>
                    <a:pt x="0" y="4310"/>
                  </a:moveTo>
                  <a:lnTo>
                    <a:pt x="32326" y="4310"/>
                  </a:lnTo>
                  <a:lnTo>
                    <a:pt x="32326" y="62189"/>
                  </a:lnTo>
                  <a:lnTo>
                    <a:pt x="77890" y="4310"/>
                  </a:lnTo>
                  <a:lnTo>
                    <a:pt x="116220" y="4310"/>
                  </a:lnTo>
                  <a:lnTo>
                    <a:pt x="57571" y="79276"/>
                  </a:lnTo>
                  <a:lnTo>
                    <a:pt x="121915" y="172251"/>
                  </a:lnTo>
                  <a:lnTo>
                    <a:pt x="84047" y="172251"/>
                  </a:lnTo>
                  <a:lnTo>
                    <a:pt x="32326" y="97594"/>
                  </a:lnTo>
                  <a:lnTo>
                    <a:pt x="32326" y="172251"/>
                  </a:lnTo>
                  <a:lnTo>
                    <a:pt x="0" y="172251"/>
                  </a:lnTo>
                  <a:lnTo>
                    <a:pt x="0" y="4464"/>
                  </a:lnTo>
                  <a:close/>
                  <a:moveTo>
                    <a:pt x="223973" y="154"/>
                  </a:moveTo>
                  <a:cubicBezTo>
                    <a:pt x="247678" y="154"/>
                    <a:pt x="268151" y="8774"/>
                    <a:pt x="285238" y="26015"/>
                  </a:cubicBezTo>
                  <a:cubicBezTo>
                    <a:pt x="302325" y="43255"/>
                    <a:pt x="310945" y="64190"/>
                    <a:pt x="310945" y="88819"/>
                  </a:cubicBezTo>
                  <a:cubicBezTo>
                    <a:pt x="310945" y="113449"/>
                    <a:pt x="302479" y="134076"/>
                    <a:pt x="285700" y="151008"/>
                  </a:cubicBezTo>
                  <a:cubicBezTo>
                    <a:pt x="268767" y="167941"/>
                    <a:pt x="248448" y="176407"/>
                    <a:pt x="224280" y="176407"/>
                  </a:cubicBezTo>
                  <a:cubicBezTo>
                    <a:pt x="200113" y="176407"/>
                    <a:pt x="178101" y="167633"/>
                    <a:pt x="161476" y="150239"/>
                  </a:cubicBezTo>
                  <a:cubicBezTo>
                    <a:pt x="144851" y="132844"/>
                    <a:pt x="136539" y="112063"/>
                    <a:pt x="136539" y="88204"/>
                  </a:cubicBezTo>
                  <a:cubicBezTo>
                    <a:pt x="136539" y="72195"/>
                    <a:pt x="140387" y="57417"/>
                    <a:pt x="148238" y="43871"/>
                  </a:cubicBezTo>
                  <a:cubicBezTo>
                    <a:pt x="155934" y="30479"/>
                    <a:pt x="166710" y="19703"/>
                    <a:pt x="180256" y="11853"/>
                  </a:cubicBezTo>
                  <a:cubicBezTo>
                    <a:pt x="193802" y="4002"/>
                    <a:pt x="208425" y="0"/>
                    <a:pt x="224127" y="0"/>
                  </a:cubicBezTo>
                  <a:close/>
                  <a:moveTo>
                    <a:pt x="223665" y="31402"/>
                  </a:moveTo>
                  <a:cubicBezTo>
                    <a:pt x="208117" y="31402"/>
                    <a:pt x="195033" y="36790"/>
                    <a:pt x="184412" y="47565"/>
                  </a:cubicBezTo>
                  <a:cubicBezTo>
                    <a:pt x="173790" y="58341"/>
                    <a:pt x="168557" y="72041"/>
                    <a:pt x="168557" y="88819"/>
                  </a:cubicBezTo>
                  <a:cubicBezTo>
                    <a:pt x="168557" y="107445"/>
                    <a:pt x="175176" y="122069"/>
                    <a:pt x="188568" y="132844"/>
                  </a:cubicBezTo>
                  <a:cubicBezTo>
                    <a:pt x="198882" y="141311"/>
                    <a:pt x="210734" y="145467"/>
                    <a:pt x="224280" y="145467"/>
                  </a:cubicBezTo>
                  <a:cubicBezTo>
                    <a:pt x="239366" y="145467"/>
                    <a:pt x="252296" y="139925"/>
                    <a:pt x="263072" y="128996"/>
                  </a:cubicBezTo>
                  <a:cubicBezTo>
                    <a:pt x="273847" y="118067"/>
                    <a:pt x="279081" y="104521"/>
                    <a:pt x="279081" y="88512"/>
                  </a:cubicBezTo>
                  <a:cubicBezTo>
                    <a:pt x="279081" y="72503"/>
                    <a:pt x="273693" y="58956"/>
                    <a:pt x="262918" y="47873"/>
                  </a:cubicBezTo>
                  <a:cubicBezTo>
                    <a:pt x="252142" y="36790"/>
                    <a:pt x="239058" y="31248"/>
                    <a:pt x="223665" y="31248"/>
                  </a:cubicBezTo>
                  <a:close/>
                  <a:moveTo>
                    <a:pt x="357279" y="4310"/>
                  </a:moveTo>
                  <a:lnTo>
                    <a:pt x="388373" y="4310"/>
                  </a:lnTo>
                  <a:lnTo>
                    <a:pt x="427318" y="121453"/>
                  </a:lnTo>
                  <a:lnTo>
                    <a:pt x="466571" y="4310"/>
                  </a:lnTo>
                  <a:lnTo>
                    <a:pt x="497666" y="4310"/>
                  </a:lnTo>
                  <a:lnTo>
                    <a:pt x="525835" y="172097"/>
                  </a:lnTo>
                  <a:lnTo>
                    <a:pt x="494895" y="172097"/>
                  </a:lnTo>
                  <a:lnTo>
                    <a:pt x="476885" y="66037"/>
                  </a:lnTo>
                  <a:lnTo>
                    <a:pt x="441172" y="172097"/>
                  </a:lnTo>
                  <a:lnTo>
                    <a:pt x="413002" y="172097"/>
                  </a:lnTo>
                  <a:lnTo>
                    <a:pt x="377598" y="66037"/>
                  </a:lnTo>
                  <a:lnTo>
                    <a:pt x="359126" y="172097"/>
                  </a:lnTo>
                  <a:lnTo>
                    <a:pt x="328031" y="172097"/>
                  </a:lnTo>
                  <a:lnTo>
                    <a:pt x="357125" y="4310"/>
                  </a:lnTo>
                  <a:close/>
                  <a:moveTo>
                    <a:pt x="551234" y="4310"/>
                  </a:moveTo>
                  <a:lnTo>
                    <a:pt x="671918" y="4310"/>
                  </a:lnTo>
                  <a:lnTo>
                    <a:pt x="671918" y="172097"/>
                  </a:lnTo>
                  <a:lnTo>
                    <a:pt x="639592" y="172097"/>
                  </a:lnTo>
                  <a:lnTo>
                    <a:pt x="639592" y="34173"/>
                  </a:lnTo>
                  <a:lnTo>
                    <a:pt x="583560" y="34173"/>
                  </a:lnTo>
                  <a:lnTo>
                    <a:pt x="583560" y="172097"/>
                  </a:lnTo>
                  <a:lnTo>
                    <a:pt x="551080" y="172097"/>
                  </a:lnTo>
                  <a:lnTo>
                    <a:pt x="551080" y="4310"/>
                  </a:lnTo>
                  <a:close/>
                  <a:moveTo>
                    <a:pt x="818924" y="172097"/>
                  </a:moveTo>
                  <a:lnTo>
                    <a:pt x="772436" y="48643"/>
                  </a:lnTo>
                  <a:lnTo>
                    <a:pt x="725179" y="172097"/>
                  </a:lnTo>
                  <a:lnTo>
                    <a:pt x="691314" y="172097"/>
                  </a:lnTo>
                  <a:lnTo>
                    <a:pt x="756119" y="4310"/>
                  </a:lnTo>
                  <a:lnTo>
                    <a:pt x="788599" y="4310"/>
                  </a:lnTo>
                  <a:lnTo>
                    <a:pt x="853097" y="172097"/>
                  </a:lnTo>
                  <a:lnTo>
                    <a:pt x="818924" y="172097"/>
                  </a:lnTo>
                  <a:close/>
                  <a:moveTo>
                    <a:pt x="872493" y="4310"/>
                  </a:moveTo>
                  <a:lnTo>
                    <a:pt x="964083" y="4310"/>
                  </a:lnTo>
                  <a:lnTo>
                    <a:pt x="964083" y="35559"/>
                  </a:lnTo>
                  <a:lnTo>
                    <a:pt x="904203" y="35559"/>
                  </a:lnTo>
                  <a:lnTo>
                    <a:pt x="904203" y="65883"/>
                  </a:lnTo>
                  <a:lnTo>
                    <a:pt x="964083" y="65883"/>
                  </a:lnTo>
                  <a:lnTo>
                    <a:pt x="964083" y="96516"/>
                  </a:lnTo>
                  <a:lnTo>
                    <a:pt x="904203" y="96516"/>
                  </a:lnTo>
                  <a:lnTo>
                    <a:pt x="904203" y="140695"/>
                  </a:lnTo>
                  <a:lnTo>
                    <a:pt x="964083" y="140695"/>
                  </a:lnTo>
                  <a:lnTo>
                    <a:pt x="964083" y="172097"/>
                  </a:lnTo>
                  <a:lnTo>
                    <a:pt x="872493" y="172097"/>
                  </a:lnTo>
                  <a:lnTo>
                    <a:pt x="872493" y="4310"/>
                  </a:lnTo>
                  <a:close/>
                  <a:moveTo>
                    <a:pt x="994100" y="4310"/>
                  </a:moveTo>
                  <a:lnTo>
                    <a:pt x="1026426" y="4310"/>
                  </a:lnTo>
                  <a:lnTo>
                    <a:pt x="1026426" y="62189"/>
                  </a:lnTo>
                  <a:lnTo>
                    <a:pt x="1071990" y="4310"/>
                  </a:lnTo>
                  <a:lnTo>
                    <a:pt x="1110319" y="4310"/>
                  </a:lnTo>
                  <a:lnTo>
                    <a:pt x="1051671" y="79276"/>
                  </a:lnTo>
                  <a:lnTo>
                    <a:pt x="1116015" y="172251"/>
                  </a:lnTo>
                  <a:lnTo>
                    <a:pt x="1078147" y="172251"/>
                  </a:lnTo>
                  <a:lnTo>
                    <a:pt x="1026426" y="97594"/>
                  </a:lnTo>
                  <a:lnTo>
                    <a:pt x="1026426" y="172251"/>
                  </a:lnTo>
                  <a:lnTo>
                    <a:pt x="994100" y="172251"/>
                  </a:lnTo>
                  <a:lnTo>
                    <a:pt x="994100" y="4464"/>
                  </a:lnTo>
                  <a:close/>
                  <a:moveTo>
                    <a:pt x="1293038" y="33865"/>
                  </a:moveTo>
                  <a:lnTo>
                    <a:pt x="1270718" y="55108"/>
                  </a:lnTo>
                  <a:cubicBezTo>
                    <a:pt x="1255478" y="39099"/>
                    <a:pt x="1238392" y="30941"/>
                    <a:pt x="1219458" y="30941"/>
                  </a:cubicBezTo>
                  <a:cubicBezTo>
                    <a:pt x="1203449" y="30941"/>
                    <a:pt x="1189903" y="36482"/>
                    <a:pt x="1178973" y="47411"/>
                  </a:cubicBezTo>
                  <a:cubicBezTo>
                    <a:pt x="1168044" y="58341"/>
                    <a:pt x="1162503" y="71887"/>
                    <a:pt x="1162503" y="87896"/>
                  </a:cubicBezTo>
                  <a:cubicBezTo>
                    <a:pt x="1162503" y="99133"/>
                    <a:pt x="1164965" y="108985"/>
                    <a:pt x="1169738" y="117759"/>
                  </a:cubicBezTo>
                  <a:cubicBezTo>
                    <a:pt x="1174663" y="126379"/>
                    <a:pt x="1181436" y="133306"/>
                    <a:pt x="1190365" y="138232"/>
                  </a:cubicBezTo>
                  <a:cubicBezTo>
                    <a:pt x="1199293" y="143158"/>
                    <a:pt x="1209144" y="145621"/>
                    <a:pt x="1220074" y="145621"/>
                  </a:cubicBezTo>
                  <a:cubicBezTo>
                    <a:pt x="1229310" y="145621"/>
                    <a:pt x="1237776" y="143927"/>
                    <a:pt x="1245473" y="140387"/>
                  </a:cubicBezTo>
                  <a:cubicBezTo>
                    <a:pt x="1253169" y="136847"/>
                    <a:pt x="1261636" y="130689"/>
                    <a:pt x="1270718" y="121453"/>
                  </a:cubicBezTo>
                  <a:lnTo>
                    <a:pt x="1292422" y="144081"/>
                  </a:lnTo>
                  <a:cubicBezTo>
                    <a:pt x="1279954" y="156242"/>
                    <a:pt x="1268255" y="164555"/>
                    <a:pt x="1257325" y="169326"/>
                  </a:cubicBezTo>
                  <a:cubicBezTo>
                    <a:pt x="1246242" y="173944"/>
                    <a:pt x="1233774" y="176407"/>
                    <a:pt x="1219612" y="176407"/>
                  </a:cubicBezTo>
                  <a:cubicBezTo>
                    <a:pt x="1193443" y="176407"/>
                    <a:pt x="1172200" y="168095"/>
                    <a:pt x="1155576" y="151624"/>
                  </a:cubicBezTo>
                  <a:cubicBezTo>
                    <a:pt x="1138951" y="135153"/>
                    <a:pt x="1130638" y="113910"/>
                    <a:pt x="1130638" y="88050"/>
                  </a:cubicBezTo>
                  <a:cubicBezTo>
                    <a:pt x="1130638" y="71271"/>
                    <a:pt x="1134487" y="56493"/>
                    <a:pt x="1142030" y="43409"/>
                  </a:cubicBezTo>
                  <a:cubicBezTo>
                    <a:pt x="1149572" y="30325"/>
                    <a:pt x="1160502" y="20011"/>
                    <a:pt x="1174509" y="12007"/>
                  </a:cubicBezTo>
                  <a:cubicBezTo>
                    <a:pt x="1188671" y="4156"/>
                    <a:pt x="1203757" y="154"/>
                    <a:pt x="1220074" y="154"/>
                  </a:cubicBezTo>
                  <a:cubicBezTo>
                    <a:pt x="1233928" y="154"/>
                    <a:pt x="1247320" y="3079"/>
                    <a:pt x="1260096" y="8928"/>
                  </a:cubicBezTo>
                  <a:cubicBezTo>
                    <a:pt x="1272873" y="14778"/>
                    <a:pt x="1283956" y="23090"/>
                    <a:pt x="1293192" y="33865"/>
                  </a:cubicBezTo>
                  <a:close/>
                  <a:moveTo>
                    <a:pt x="1402792" y="4310"/>
                  </a:moveTo>
                  <a:lnTo>
                    <a:pt x="1433887" y="4310"/>
                  </a:lnTo>
                  <a:lnTo>
                    <a:pt x="1472832" y="121453"/>
                  </a:lnTo>
                  <a:lnTo>
                    <a:pt x="1512085" y="4310"/>
                  </a:lnTo>
                  <a:lnTo>
                    <a:pt x="1543179" y="4310"/>
                  </a:lnTo>
                  <a:lnTo>
                    <a:pt x="1571349" y="172097"/>
                  </a:lnTo>
                  <a:lnTo>
                    <a:pt x="1540408" y="172097"/>
                  </a:lnTo>
                  <a:lnTo>
                    <a:pt x="1522398" y="66037"/>
                  </a:lnTo>
                  <a:lnTo>
                    <a:pt x="1486686" y="172097"/>
                  </a:lnTo>
                  <a:lnTo>
                    <a:pt x="1458516" y="172097"/>
                  </a:lnTo>
                  <a:lnTo>
                    <a:pt x="1423111" y="66037"/>
                  </a:lnTo>
                  <a:lnTo>
                    <a:pt x="1404639" y="172097"/>
                  </a:lnTo>
                  <a:lnTo>
                    <a:pt x="1373545" y="172097"/>
                  </a:lnTo>
                  <a:lnTo>
                    <a:pt x="1402638" y="4310"/>
                  </a:lnTo>
                  <a:close/>
                  <a:moveTo>
                    <a:pt x="1676023" y="154"/>
                  </a:moveTo>
                  <a:cubicBezTo>
                    <a:pt x="1699729" y="154"/>
                    <a:pt x="1720202" y="8774"/>
                    <a:pt x="1737289" y="26015"/>
                  </a:cubicBezTo>
                  <a:cubicBezTo>
                    <a:pt x="1754375" y="43255"/>
                    <a:pt x="1762996" y="64190"/>
                    <a:pt x="1762996" y="88819"/>
                  </a:cubicBezTo>
                  <a:cubicBezTo>
                    <a:pt x="1762996" y="113449"/>
                    <a:pt x="1754529" y="134076"/>
                    <a:pt x="1737751" y="151008"/>
                  </a:cubicBezTo>
                  <a:cubicBezTo>
                    <a:pt x="1720818" y="167941"/>
                    <a:pt x="1700499" y="176407"/>
                    <a:pt x="1676331" y="176407"/>
                  </a:cubicBezTo>
                  <a:cubicBezTo>
                    <a:pt x="1652164" y="176407"/>
                    <a:pt x="1630151" y="167633"/>
                    <a:pt x="1613527" y="150239"/>
                  </a:cubicBezTo>
                  <a:cubicBezTo>
                    <a:pt x="1596902" y="132844"/>
                    <a:pt x="1588589" y="112063"/>
                    <a:pt x="1588589" y="88204"/>
                  </a:cubicBezTo>
                  <a:cubicBezTo>
                    <a:pt x="1588589" y="72195"/>
                    <a:pt x="1592438" y="57417"/>
                    <a:pt x="1600288" y="43871"/>
                  </a:cubicBezTo>
                  <a:cubicBezTo>
                    <a:pt x="1607985" y="30479"/>
                    <a:pt x="1618760" y="19703"/>
                    <a:pt x="1632306" y="11853"/>
                  </a:cubicBezTo>
                  <a:cubicBezTo>
                    <a:pt x="1645852" y="4002"/>
                    <a:pt x="1660476" y="0"/>
                    <a:pt x="1676177" y="0"/>
                  </a:cubicBezTo>
                  <a:close/>
                  <a:moveTo>
                    <a:pt x="1675716" y="31402"/>
                  </a:moveTo>
                  <a:cubicBezTo>
                    <a:pt x="1660168" y="31402"/>
                    <a:pt x="1647084" y="36790"/>
                    <a:pt x="1636463" y="47565"/>
                  </a:cubicBezTo>
                  <a:cubicBezTo>
                    <a:pt x="1625841" y="58341"/>
                    <a:pt x="1620607" y="72041"/>
                    <a:pt x="1620607" y="88819"/>
                  </a:cubicBezTo>
                  <a:cubicBezTo>
                    <a:pt x="1620607" y="107445"/>
                    <a:pt x="1627227" y="122069"/>
                    <a:pt x="1640619" y="132844"/>
                  </a:cubicBezTo>
                  <a:cubicBezTo>
                    <a:pt x="1650932" y="141311"/>
                    <a:pt x="1662785" y="145467"/>
                    <a:pt x="1676331" y="145467"/>
                  </a:cubicBezTo>
                  <a:cubicBezTo>
                    <a:pt x="1691417" y="145467"/>
                    <a:pt x="1704347" y="139925"/>
                    <a:pt x="1715122" y="128996"/>
                  </a:cubicBezTo>
                  <a:cubicBezTo>
                    <a:pt x="1725744" y="118067"/>
                    <a:pt x="1731132" y="104521"/>
                    <a:pt x="1731132" y="88512"/>
                  </a:cubicBezTo>
                  <a:cubicBezTo>
                    <a:pt x="1731132" y="72503"/>
                    <a:pt x="1725744" y="58956"/>
                    <a:pt x="1714969" y="47873"/>
                  </a:cubicBezTo>
                  <a:cubicBezTo>
                    <a:pt x="1704193" y="36790"/>
                    <a:pt x="1691109" y="31248"/>
                    <a:pt x="1675716" y="31248"/>
                  </a:cubicBezTo>
                  <a:close/>
                  <a:moveTo>
                    <a:pt x="1947407" y="33865"/>
                  </a:moveTo>
                  <a:lnTo>
                    <a:pt x="1925087" y="55108"/>
                  </a:lnTo>
                  <a:cubicBezTo>
                    <a:pt x="1909848" y="39099"/>
                    <a:pt x="1892761" y="30941"/>
                    <a:pt x="1873827" y="30941"/>
                  </a:cubicBezTo>
                  <a:cubicBezTo>
                    <a:pt x="1857818" y="30941"/>
                    <a:pt x="1844272" y="36482"/>
                    <a:pt x="1833343" y="47411"/>
                  </a:cubicBezTo>
                  <a:cubicBezTo>
                    <a:pt x="1822414" y="58341"/>
                    <a:pt x="1816872" y="71887"/>
                    <a:pt x="1816872" y="87896"/>
                  </a:cubicBezTo>
                  <a:cubicBezTo>
                    <a:pt x="1816872" y="99133"/>
                    <a:pt x="1819335" y="108985"/>
                    <a:pt x="1824107" y="117759"/>
                  </a:cubicBezTo>
                  <a:cubicBezTo>
                    <a:pt x="1829033" y="126379"/>
                    <a:pt x="1835806" y="133306"/>
                    <a:pt x="1844734" y="138232"/>
                  </a:cubicBezTo>
                  <a:cubicBezTo>
                    <a:pt x="1853662" y="143158"/>
                    <a:pt x="1863514" y="145621"/>
                    <a:pt x="1874443" y="145621"/>
                  </a:cubicBezTo>
                  <a:cubicBezTo>
                    <a:pt x="1883679" y="145621"/>
                    <a:pt x="1892145" y="143927"/>
                    <a:pt x="1899842" y="140387"/>
                  </a:cubicBezTo>
                  <a:cubicBezTo>
                    <a:pt x="1907539" y="136847"/>
                    <a:pt x="1916005" y="130689"/>
                    <a:pt x="1925087" y="121453"/>
                  </a:cubicBezTo>
                  <a:lnTo>
                    <a:pt x="1946792" y="144081"/>
                  </a:lnTo>
                  <a:cubicBezTo>
                    <a:pt x="1934323" y="156242"/>
                    <a:pt x="1922624" y="164555"/>
                    <a:pt x="1911695" y="169326"/>
                  </a:cubicBezTo>
                  <a:cubicBezTo>
                    <a:pt x="1900612" y="173944"/>
                    <a:pt x="1888143" y="176407"/>
                    <a:pt x="1873981" y="176407"/>
                  </a:cubicBezTo>
                  <a:cubicBezTo>
                    <a:pt x="1847813" y="176407"/>
                    <a:pt x="1826570" y="168095"/>
                    <a:pt x="1809945" y="151624"/>
                  </a:cubicBezTo>
                  <a:cubicBezTo>
                    <a:pt x="1793320" y="135153"/>
                    <a:pt x="1785008" y="113910"/>
                    <a:pt x="1785008" y="88050"/>
                  </a:cubicBezTo>
                  <a:cubicBezTo>
                    <a:pt x="1785008" y="71271"/>
                    <a:pt x="1788856" y="56493"/>
                    <a:pt x="1796399" y="43409"/>
                  </a:cubicBezTo>
                  <a:cubicBezTo>
                    <a:pt x="1803942" y="30325"/>
                    <a:pt x="1814871" y="20011"/>
                    <a:pt x="1828879" y="12007"/>
                  </a:cubicBezTo>
                  <a:cubicBezTo>
                    <a:pt x="1843041" y="4156"/>
                    <a:pt x="1858126" y="154"/>
                    <a:pt x="1874443" y="154"/>
                  </a:cubicBezTo>
                  <a:cubicBezTo>
                    <a:pt x="1888297" y="154"/>
                    <a:pt x="1901689" y="3079"/>
                    <a:pt x="1914466" y="8928"/>
                  </a:cubicBezTo>
                  <a:cubicBezTo>
                    <a:pt x="1927242" y="14778"/>
                    <a:pt x="1938325" y="23090"/>
                    <a:pt x="1947561" y="33865"/>
                  </a:cubicBezTo>
                  <a:close/>
                  <a:moveTo>
                    <a:pt x="1975577" y="4310"/>
                  </a:moveTo>
                  <a:lnTo>
                    <a:pt x="2007903" y="4310"/>
                  </a:lnTo>
                  <a:lnTo>
                    <a:pt x="2007903" y="62189"/>
                  </a:lnTo>
                  <a:lnTo>
                    <a:pt x="2053467" y="4310"/>
                  </a:lnTo>
                  <a:lnTo>
                    <a:pt x="2091797" y="4310"/>
                  </a:lnTo>
                  <a:lnTo>
                    <a:pt x="2033148" y="79276"/>
                  </a:lnTo>
                  <a:lnTo>
                    <a:pt x="2097492" y="172251"/>
                  </a:lnTo>
                  <a:lnTo>
                    <a:pt x="2059625" y="172251"/>
                  </a:lnTo>
                  <a:lnTo>
                    <a:pt x="2007903" y="97594"/>
                  </a:lnTo>
                  <a:lnTo>
                    <a:pt x="2007903" y="172251"/>
                  </a:lnTo>
                  <a:lnTo>
                    <a:pt x="1975577" y="172251"/>
                  </a:lnTo>
                  <a:lnTo>
                    <a:pt x="1975577" y="4464"/>
                  </a:lnTo>
                  <a:close/>
                  <a:moveTo>
                    <a:pt x="2120274" y="172097"/>
                  </a:moveTo>
                  <a:lnTo>
                    <a:pt x="2120274" y="4310"/>
                  </a:lnTo>
                  <a:lnTo>
                    <a:pt x="2146597" y="4310"/>
                  </a:lnTo>
                  <a:cubicBezTo>
                    <a:pt x="2161836" y="4310"/>
                    <a:pt x="2173073" y="5234"/>
                    <a:pt x="2180154" y="7235"/>
                  </a:cubicBezTo>
                  <a:cubicBezTo>
                    <a:pt x="2190160" y="9852"/>
                    <a:pt x="2198165" y="14778"/>
                    <a:pt x="2204168" y="22012"/>
                  </a:cubicBezTo>
                  <a:cubicBezTo>
                    <a:pt x="2210171" y="29247"/>
                    <a:pt x="2213096" y="37714"/>
                    <a:pt x="2213096" y="47565"/>
                  </a:cubicBezTo>
                  <a:cubicBezTo>
                    <a:pt x="2213096" y="54031"/>
                    <a:pt x="2211710" y="59726"/>
                    <a:pt x="2209094" y="64960"/>
                  </a:cubicBezTo>
                  <a:cubicBezTo>
                    <a:pt x="2206323" y="70193"/>
                    <a:pt x="2202013" y="75119"/>
                    <a:pt x="2195855" y="79583"/>
                  </a:cubicBezTo>
                  <a:cubicBezTo>
                    <a:pt x="2206015" y="84355"/>
                    <a:pt x="2213558" y="90359"/>
                    <a:pt x="2218176" y="97594"/>
                  </a:cubicBezTo>
                  <a:cubicBezTo>
                    <a:pt x="2222948" y="104828"/>
                    <a:pt x="2225257" y="113295"/>
                    <a:pt x="2225257" y="123147"/>
                  </a:cubicBezTo>
                  <a:cubicBezTo>
                    <a:pt x="2225257" y="132998"/>
                    <a:pt x="2222794" y="141157"/>
                    <a:pt x="2217868" y="149007"/>
                  </a:cubicBezTo>
                  <a:cubicBezTo>
                    <a:pt x="2212942" y="156858"/>
                    <a:pt x="2206785" y="162553"/>
                    <a:pt x="2199088" y="166402"/>
                  </a:cubicBezTo>
                  <a:cubicBezTo>
                    <a:pt x="2191391" y="170250"/>
                    <a:pt x="2180770" y="172097"/>
                    <a:pt x="2167224" y="172097"/>
                  </a:cubicBezTo>
                  <a:lnTo>
                    <a:pt x="2120120" y="172097"/>
                  </a:lnTo>
                  <a:close/>
                  <a:moveTo>
                    <a:pt x="2152293" y="34635"/>
                  </a:moveTo>
                  <a:lnTo>
                    <a:pt x="2152293" y="70040"/>
                  </a:lnTo>
                  <a:lnTo>
                    <a:pt x="2159219" y="70040"/>
                  </a:lnTo>
                  <a:cubicBezTo>
                    <a:pt x="2167070" y="70040"/>
                    <a:pt x="2172765" y="68346"/>
                    <a:pt x="2176614" y="65114"/>
                  </a:cubicBezTo>
                  <a:cubicBezTo>
                    <a:pt x="2180462" y="61881"/>
                    <a:pt x="2182309" y="57417"/>
                    <a:pt x="2182309" y="51722"/>
                  </a:cubicBezTo>
                  <a:cubicBezTo>
                    <a:pt x="2182309" y="46488"/>
                    <a:pt x="2180462" y="42332"/>
                    <a:pt x="2176922" y="39253"/>
                  </a:cubicBezTo>
                  <a:cubicBezTo>
                    <a:pt x="2173381" y="36174"/>
                    <a:pt x="2167840" y="34635"/>
                    <a:pt x="2160605" y="34635"/>
                  </a:cubicBezTo>
                  <a:lnTo>
                    <a:pt x="2152293" y="34635"/>
                  </a:lnTo>
                  <a:close/>
                  <a:moveTo>
                    <a:pt x="2152293" y="98517"/>
                  </a:moveTo>
                  <a:lnTo>
                    <a:pt x="2152293" y="141465"/>
                  </a:lnTo>
                  <a:lnTo>
                    <a:pt x="2160297" y="141465"/>
                  </a:lnTo>
                  <a:cubicBezTo>
                    <a:pt x="2173535" y="141465"/>
                    <a:pt x="2182463" y="139771"/>
                    <a:pt x="2187081" y="136385"/>
                  </a:cubicBezTo>
                  <a:cubicBezTo>
                    <a:pt x="2191699" y="132998"/>
                    <a:pt x="2194008" y="128226"/>
                    <a:pt x="2194008" y="121761"/>
                  </a:cubicBezTo>
                  <a:cubicBezTo>
                    <a:pt x="2194008" y="114526"/>
                    <a:pt x="2191238" y="108831"/>
                    <a:pt x="2185850" y="104675"/>
                  </a:cubicBezTo>
                  <a:cubicBezTo>
                    <a:pt x="2180462" y="100518"/>
                    <a:pt x="2171380" y="98363"/>
                    <a:pt x="2158912" y="98363"/>
                  </a:cubicBezTo>
                  <a:lnTo>
                    <a:pt x="2152293" y="98363"/>
                  </a:lnTo>
                  <a:close/>
                  <a:moveTo>
                    <a:pt x="2255735" y="171943"/>
                  </a:moveTo>
                  <a:lnTo>
                    <a:pt x="2255735" y="4156"/>
                  </a:lnTo>
                  <a:lnTo>
                    <a:pt x="2287753" y="4156"/>
                  </a:lnTo>
                  <a:lnTo>
                    <a:pt x="2287753" y="67423"/>
                  </a:lnTo>
                  <a:lnTo>
                    <a:pt x="2294681" y="67423"/>
                  </a:lnTo>
                  <a:cubicBezTo>
                    <a:pt x="2307919" y="67423"/>
                    <a:pt x="2319002" y="68962"/>
                    <a:pt x="2327930" y="72041"/>
                  </a:cubicBezTo>
                  <a:cubicBezTo>
                    <a:pt x="2336704" y="75119"/>
                    <a:pt x="2344401" y="80969"/>
                    <a:pt x="2350866" y="89589"/>
                  </a:cubicBezTo>
                  <a:cubicBezTo>
                    <a:pt x="2357331" y="98209"/>
                    <a:pt x="2360564" y="108677"/>
                    <a:pt x="2360564" y="120837"/>
                  </a:cubicBezTo>
                  <a:cubicBezTo>
                    <a:pt x="2360564" y="132382"/>
                    <a:pt x="2357793" y="142080"/>
                    <a:pt x="2352251" y="150085"/>
                  </a:cubicBezTo>
                  <a:cubicBezTo>
                    <a:pt x="2346710" y="158089"/>
                    <a:pt x="2340245" y="163785"/>
                    <a:pt x="2332856" y="167017"/>
                  </a:cubicBezTo>
                  <a:cubicBezTo>
                    <a:pt x="2325467" y="170250"/>
                    <a:pt x="2315461" y="171943"/>
                    <a:pt x="2302685" y="171943"/>
                  </a:cubicBezTo>
                  <a:lnTo>
                    <a:pt x="2255735" y="171943"/>
                  </a:lnTo>
                  <a:close/>
                  <a:moveTo>
                    <a:pt x="2287753" y="95900"/>
                  </a:moveTo>
                  <a:lnTo>
                    <a:pt x="2287753" y="141465"/>
                  </a:lnTo>
                  <a:lnTo>
                    <a:pt x="2295758" y="141465"/>
                  </a:lnTo>
                  <a:cubicBezTo>
                    <a:pt x="2308996" y="141465"/>
                    <a:pt x="2317771" y="139771"/>
                    <a:pt x="2322235" y="136539"/>
                  </a:cubicBezTo>
                  <a:cubicBezTo>
                    <a:pt x="2326698" y="133306"/>
                    <a:pt x="2329008" y="127611"/>
                    <a:pt x="2329008" y="119760"/>
                  </a:cubicBezTo>
                  <a:cubicBezTo>
                    <a:pt x="2329008" y="103905"/>
                    <a:pt x="2317463" y="95900"/>
                    <a:pt x="2294373" y="95900"/>
                  </a:cubicBezTo>
                  <a:lnTo>
                    <a:pt x="2287753" y="95900"/>
                  </a:lnTo>
                  <a:close/>
                  <a:moveTo>
                    <a:pt x="2383808" y="4002"/>
                  </a:moveTo>
                  <a:lnTo>
                    <a:pt x="2415518" y="4002"/>
                  </a:lnTo>
                  <a:lnTo>
                    <a:pt x="2415518" y="171789"/>
                  </a:lnTo>
                  <a:lnTo>
                    <a:pt x="2383808" y="171789"/>
                  </a:lnTo>
                  <a:lnTo>
                    <a:pt x="2383808" y="4002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D8BECE7-6F51-8F70-B5C8-A45A43E138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78047" y="916222"/>
            <a:ext cx="954735" cy="10124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1A0AB4-0891-42DF-F5B0-168EF41465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400800" y="964345"/>
            <a:ext cx="3608494" cy="91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43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BB06EC3B-A291-2D98-3347-ACF1CC5FF35E}"/>
              </a:ext>
            </a:extLst>
          </p:cNvPr>
          <p:cNvSpPr/>
          <p:nvPr userDrawn="1"/>
        </p:nvSpPr>
        <p:spPr>
          <a:xfrm>
            <a:off x="1" y="19"/>
            <a:ext cx="12801600" cy="9601182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C8141E"/>
          </a:solidFill>
        </p:spPr>
        <p:txBody>
          <a:bodyPr wrap="square" lIns="0" tIns="0" rIns="0" bIns="0" rtlCol="0"/>
          <a:lstStyle/>
          <a:p>
            <a:endParaRPr sz="2346" b="1" dirty="0"/>
          </a:p>
        </p:txBody>
      </p:sp>
      <p:grpSp>
        <p:nvGrpSpPr>
          <p:cNvPr id="3" name="object 4">
            <a:extLst>
              <a:ext uri="{FF2B5EF4-FFF2-40B4-BE49-F238E27FC236}">
                <a16:creationId xmlns:a16="http://schemas.microsoft.com/office/drawing/2014/main" id="{3CE517B4-C4D3-4FA4-2146-05AB37E7028A}"/>
              </a:ext>
            </a:extLst>
          </p:cNvPr>
          <p:cNvGrpSpPr/>
          <p:nvPr userDrawn="1"/>
        </p:nvGrpSpPr>
        <p:grpSpPr>
          <a:xfrm>
            <a:off x="7977502" y="2972168"/>
            <a:ext cx="4822646" cy="6625715"/>
            <a:chOff x="6663747" y="2341172"/>
            <a:chExt cx="4028440" cy="5219065"/>
          </a:xfrm>
        </p:grpSpPr>
        <p:sp>
          <p:nvSpPr>
            <p:cNvPr id="4" name="object 5">
              <a:extLst>
                <a:ext uri="{FF2B5EF4-FFF2-40B4-BE49-F238E27FC236}">
                  <a16:creationId xmlns:a16="http://schemas.microsoft.com/office/drawing/2014/main" id="{CF5F352B-C50A-B529-91FC-F62086EF9E43}"/>
                </a:ext>
              </a:extLst>
            </p:cNvPr>
            <p:cNvSpPr/>
            <p:nvPr/>
          </p:nvSpPr>
          <p:spPr>
            <a:xfrm>
              <a:off x="8647621" y="2356395"/>
              <a:ext cx="2044700" cy="5203825"/>
            </a:xfrm>
            <a:custGeom>
              <a:avLst/>
              <a:gdLst/>
              <a:ahLst/>
              <a:cxnLst/>
              <a:rect l="l" t="t" r="r" b="b"/>
              <a:pathLst>
                <a:path w="2044700" h="5203825">
                  <a:moveTo>
                    <a:pt x="394119" y="896150"/>
                  </a:moveTo>
                  <a:lnTo>
                    <a:pt x="0" y="678510"/>
                  </a:lnTo>
                  <a:lnTo>
                    <a:pt x="0" y="2035670"/>
                  </a:lnTo>
                  <a:lnTo>
                    <a:pt x="394119" y="1822869"/>
                  </a:lnTo>
                  <a:lnTo>
                    <a:pt x="394119" y="896150"/>
                  </a:lnTo>
                  <a:close/>
                </a:path>
                <a:path w="2044700" h="5203825">
                  <a:moveTo>
                    <a:pt x="1585937" y="4311764"/>
                  </a:moveTo>
                  <a:lnTo>
                    <a:pt x="1578622" y="3870579"/>
                  </a:lnTo>
                  <a:lnTo>
                    <a:pt x="801725" y="3415030"/>
                  </a:lnTo>
                  <a:lnTo>
                    <a:pt x="801725" y="5203609"/>
                  </a:lnTo>
                  <a:lnTo>
                    <a:pt x="1184529" y="5203609"/>
                  </a:lnTo>
                  <a:lnTo>
                    <a:pt x="1184529" y="4545063"/>
                  </a:lnTo>
                  <a:lnTo>
                    <a:pt x="1585937" y="4311764"/>
                  </a:lnTo>
                  <a:close/>
                </a:path>
                <a:path w="2044700" h="5203825">
                  <a:moveTo>
                    <a:pt x="2044382" y="2772918"/>
                  </a:moveTo>
                  <a:lnTo>
                    <a:pt x="1195057" y="2273770"/>
                  </a:lnTo>
                  <a:lnTo>
                    <a:pt x="1196555" y="2272982"/>
                  </a:lnTo>
                  <a:lnTo>
                    <a:pt x="1590700" y="2500998"/>
                  </a:lnTo>
                  <a:lnTo>
                    <a:pt x="2044369" y="2772702"/>
                  </a:lnTo>
                  <a:lnTo>
                    <a:pt x="2044369" y="495592"/>
                  </a:lnTo>
                  <a:lnTo>
                    <a:pt x="1185926" y="0"/>
                  </a:lnTo>
                  <a:lnTo>
                    <a:pt x="1185189" y="1797240"/>
                  </a:lnTo>
                  <a:lnTo>
                    <a:pt x="1590700" y="2037727"/>
                  </a:lnTo>
                  <a:lnTo>
                    <a:pt x="803135" y="1595907"/>
                  </a:lnTo>
                  <a:lnTo>
                    <a:pt x="795337" y="2482773"/>
                  </a:lnTo>
                  <a:lnTo>
                    <a:pt x="1193736" y="2274455"/>
                  </a:lnTo>
                  <a:lnTo>
                    <a:pt x="1196568" y="3638804"/>
                  </a:lnTo>
                  <a:lnTo>
                    <a:pt x="1576527" y="3849903"/>
                  </a:lnTo>
                  <a:lnTo>
                    <a:pt x="1576527" y="3403015"/>
                  </a:lnTo>
                  <a:lnTo>
                    <a:pt x="2044382" y="3143110"/>
                  </a:lnTo>
                  <a:lnTo>
                    <a:pt x="2044382" y="2772918"/>
                  </a:lnTo>
                  <a:close/>
                </a:path>
              </a:pathLst>
            </a:custGeom>
            <a:solidFill>
              <a:srgbClr val="A0141E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5" name="object 6">
              <a:extLst>
                <a:ext uri="{FF2B5EF4-FFF2-40B4-BE49-F238E27FC236}">
                  <a16:creationId xmlns:a16="http://schemas.microsoft.com/office/drawing/2014/main" id="{9DE6F8EC-02F8-0524-6D15-A88DD88A9C9A}"/>
                </a:ext>
              </a:extLst>
            </p:cNvPr>
            <p:cNvSpPr/>
            <p:nvPr/>
          </p:nvSpPr>
          <p:spPr>
            <a:xfrm>
              <a:off x="9436850" y="4629391"/>
              <a:ext cx="421005" cy="2931160"/>
            </a:xfrm>
            <a:custGeom>
              <a:avLst/>
              <a:gdLst/>
              <a:ahLst/>
              <a:cxnLst/>
              <a:rect l="l" t="t" r="r" b="b"/>
              <a:pathLst>
                <a:path w="421004" h="2931159">
                  <a:moveTo>
                    <a:pt x="26441" y="1140320"/>
                  </a:moveTo>
                  <a:lnTo>
                    <a:pt x="0" y="1140320"/>
                  </a:lnTo>
                  <a:lnTo>
                    <a:pt x="0" y="2930614"/>
                  </a:lnTo>
                  <a:lnTo>
                    <a:pt x="26441" y="2930614"/>
                  </a:lnTo>
                  <a:lnTo>
                    <a:pt x="26441" y="1140320"/>
                  </a:lnTo>
                  <a:close/>
                </a:path>
                <a:path w="421004" h="2931159">
                  <a:moveTo>
                    <a:pt x="420573" y="0"/>
                  </a:moveTo>
                  <a:lnTo>
                    <a:pt x="394106" y="0"/>
                  </a:lnTo>
                  <a:lnTo>
                    <a:pt x="394106" y="1365808"/>
                  </a:lnTo>
                  <a:lnTo>
                    <a:pt x="420573" y="1365808"/>
                  </a:lnTo>
                  <a:lnTo>
                    <a:pt x="4205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6" name="object 7">
              <a:extLst>
                <a:ext uri="{FF2B5EF4-FFF2-40B4-BE49-F238E27FC236}">
                  <a16:creationId xmlns:a16="http://schemas.microsoft.com/office/drawing/2014/main" id="{A54C9D60-CC4A-BF36-0EE8-A09E42AD9CA0}"/>
                </a:ext>
              </a:extLst>
            </p:cNvPr>
            <p:cNvSpPr/>
            <p:nvPr/>
          </p:nvSpPr>
          <p:spPr>
            <a:xfrm>
              <a:off x="7071475" y="6676212"/>
              <a:ext cx="397510" cy="883919"/>
            </a:xfrm>
            <a:custGeom>
              <a:avLst/>
              <a:gdLst/>
              <a:ahLst/>
              <a:cxnLst/>
              <a:rect l="l" t="t" r="r" b="b"/>
              <a:pathLst>
                <a:path w="397509" h="883920">
                  <a:moveTo>
                    <a:pt x="7454" y="0"/>
                  </a:moveTo>
                  <a:lnTo>
                    <a:pt x="0" y="883793"/>
                  </a:lnTo>
                  <a:lnTo>
                    <a:pt x="396900" y="883793"/>
                  </a:lnTo>
                  <a:lnTo>
                    <a:pt x="393814" y="584822"/>
                  </a:lnTo>
                  <a:lnTo>
                    <a:pt x="397332" y="231127"/>
                  </a:lnTo>
                  <a:lnTo>
                    <a:pt x="7454" y="0"/>
                  </a:lnTo>
                  <a:close/>
                </a:path>
              </a:pathLst>
            </a:custGeom>
            <a:solidFill>
              <a:srgbClr val="A0141E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7B572500-85E0-9E41-D5E6-C93447B62C20}"/>
                </a:ext>
              </a:extLst>
            </p:cNvPr>
            <p:cNvSpPr/>
            <p:nvPr/>
          </p:nvSpPr>
          <p:spPr>
            <a:xfrm>
              <a:off x="6663741" y="6658406"/>
              <a:ext cx="812165" cy="901700"/>
            </a:xfrm>
            <a:custGeom>
              <a:avLst/>
              <a:gdLst/>
              <a:ahLst/>
              <a:cxnLst/>
              <a:rect l="l" t="t" r="r" b="b"/>
              <a:pathLst>
                <a:path w="812165" h="901700">
                  <a:moveTo>
                    <a:pt x="811771" y="237540"/>
                  </a:moveTo>
                  <a:lnTo>
                    <a:pt x="407517" y="0"/>
                  </a:lnTo>
                  <a:lnTo>
                    <a:pt x="0" y="228930"/>
                  </a:lnTo>
                  <a:lnTo>
                    <a:pt x="0" y="901598"/>
                  </a:lnTo>
                  <a:lnTo>
                    <a:pt x="26454" y="901598"/>
                  </a:lnTo>
                  <a:lnTo>
                    <a:pt x="26454" y="244411"/>
                  </a:lnTo>
                  <a:lnTo>
                    <a:pt x="394144" y="37884"/>
                  </a:lnTo>
                  <a:lnTo>
                    <a:pt x="394144" y="901598"/>
                  </a:lnTo>
                  <a:lnTo>
                    <a:pt x="420598" y="901598"/>
                  </a:lnTo>
                  <a:lnTo>
                    <a:pt x="420598" y="38392"/>
                  </a:lnTo>
                  <a:lnTo>
                    <a:pt x="798347" y="260350"/>
                  </a:lnTo>
                  <a:lnTo>
                    <a:pt x="811771" y="237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18" name="object 9">
              <a:extLst>
                <a:ext uri="{FF2B5EF4-FFF2-40B4-BE49-F238E27FC236}">
                  <a16:creationId xmlns:a16="http://schemas.microsoft.com/office/drawing/2014/main" id="{6C299246-0FF1-CBB1-9406-1905378A6B18}"/>
                </a:ext>
              </a:extLst>
            </p:cNvPr>
            <p:cNvSpPr/>
            <p:nvPr/>
          </p:nvSpPr>
          <p:spPr>
            <a:xfrm>
              <a:off x="8267780" y="5535929"/>
              <a:ext cx="380365" cy="2024380"/>
            </a:xfrm>
            <a:custGeom>
              <a:avLst/>
              <a:gdLst/>
              <a:ahLst/>
              <a:cxnLst/>
              <a:rect l="l" t="t" r="r" b="b"/>
              <a:pathLst>
                <a:path w="380365" h="2024379">
                  <a:moveTo>
                    <a:pt x="4140" y="0"/>
                  </a:moveTo>
                  <a:lnTo>
                    <a:pt x="0" y="2024075"/>
                  </a:lnTo>
                  <a:lnTo>
                    <a:pt x="379831" y="2024075"/>
                  </a:lnTo>
                  <a:lnTo>
                    <a:pt x="379831" y="222707"/>
                  </a:lnTo>
                  <a:lnTo>
                    <a:pt x="4140" y="0"/>
                  </a:lnTo>
                  <a:close/>
                </a:path>
              </a:pathLst>
            </a:custGeom>
            <a:solidFill>
              <a:srgbClr val="A0141E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CE834449-1FD7-74CE-4B27-D22D2CF0451C}"/>
                </a:ext>
              </a:extLst>
            </p:cNvPr>
            <p:cNvSpPr/>
            <p:nvPr/>
          </p:nvSpPr>
          <p:spPr>
            <a:xfrm>
              <a:off x="7452043" y="2341181"/>
              <a:ext cx="3240405" cy="5219065"/>
            </a:xfrm>
            <a:custGeom>
              <a:avLst/>
              <a:gdLst/>
              <a:ahLst/>
              <a:cxnLst/>
              <a:rect l="l" t="t" r="r" b="b"/>
              <a:pathLst>
                <a:path w="3240404" h="5219065">
                  <a:moveTo>
                    <a:pt x="3239947" y="3132836"/>
                  </a:moveTo>
                  <a:lnTo>
                    <a:pt x="2758808" y="3410623"/>
                  </a:lnTo>
                  <a:lnTo>
                    <a:pt x="2762351" y="3854183"/>
                  </a:lnTo>
                  <a:lnTo>
                    <a:pt x="1998192" y="3407079"/>
                  </a:lnTo>
                  <a:lnTo>
                    <a:pt x="1583563" y="3638016"/>
                  </a:lnTo>
                  <a:lnTo>
                    <a:pt x="1583563" y="5218823"/>
                  </a:lnTo>
                  <a:lnTo>
                    <a:pt x="1610029" y="5218823"/>
                  </a:lnTo>
                  <a:lnTo>
                    <a:pt x="1610029" y="3653574"/>
                  </a:lnTo>
                  <a:lnTo>
                    <a:pt x="1997862" y="3437559"/>
                  </a:lnTo>
                  <a:lnTo>
                    <a:pt x="2762593" y="3885006"/>
                  </a:lnTo>
                  <a:lnTo>
                    <a:pt x="2762618" y="3887305"/>
                  </a:lnTo>
                  <a:lnTo>
                    <a:pt x="2762618" y="4326344"/>
                  </a:lnTo>
                  <a:lnTo>
                    <a:pt x="2364752" y="4548213"/>
                  </a:lnTo>
                  <a:lnTo>
                    <a:pt x="2364752" y="5218823"/>
                  </a:lnTo>
                  <a:lnTo>
                    <a:pt x="2391219" y="5218823"/>
                  </a:lnTo>
                  <a:lnTo>
                    <a:pt x="2391219" y="4563770"/>
                  </a:lnTo>
                  <a:lnTo>
                    <a:pt x="3239947" y="4090428"/>
                  </a:lnTo>
                  <a:lnTo>
                    <a:pt x="3239947" y="4060152"/>
                  </a:lnTo>
                  <a:lnTo>
                    <a:pt x="2789085" y="4311586"/>
                  </a:lnTo>
                  <a:lnTo>
                    <a:pt x="2789085" y="3887101"/>
                  </a:lnTo>
                  <a:lnTo>
                    <a:pt x="2789085" y="3869817"/>
                  </a:lnTo>
                  <a:lnTo>
                    <a:pt x="2788945" y="3869740"/>
                  </a:lnTo>
                  <a:lnTo>
                    <a:pt x="2785402" y="3425837"/>
                  </a:lnTo>
                  <a:lnTo>
                    <a:pt x="3239947" y="3163392"/>
                  </a:lnTo>
                  <a:lnTo>
                    <a:pt x="3239947" y="3132836"/>
                  </a:lnTo>
                  <a:close/>
                </a:path>
                <a:path w="3240404" h="5219065">
                  <a:moveTo>
                    <a:pt x="3239947" y="495541"/>
                  </a:moveTo>
                  <a:lnTo>
                    <a:pt x="2381605" y="0"/>
                  </a:lnTo>
                  <a:lnTo>
                    <a:pt x="2367546" y="7899"/>
                  </a:lnTo>
                  <a:lnTo>
                    <a:pt x="2367546" y="38265"/>
                  </a:lnTo>
                  <a:lnTo>
                    <a:pt x="2367546" y="1804644"/>
                  </a:lnTo>
                  <a:lnTo>
                    <a:pt x="1990864" y="1594904"/>
                  </a:lnTo>
                  <a:lnTo>
                    <a:pt x="1977694" y="1602397"/>
                  </a:lnTo>
                  <a:lnTo>
                    <a:pt x="1977694" y="1632826"/>
                  </a:lnTo>
                  <a:lnTo>
                    <a:pt x="1977694" y="2504402"/>
                  </a:lnTo>
                  <a:lnTo>
                    <a:pt x="1182319" y="2955404"/>
                  </a:lnTo>
                  <a:lnTo>
                    <a:pt x="1182319" y="3394379"/>
                  </a:lnTo>
                  <a:lnTo>
                    <a:pt x="815708" y="3179457"/>
                  </a:lnTo>
                  <a:lnTo>
                    <a:pt x="427469" y="3401631"/>
                  </a:lnTo>
                  <a:lnTo>
                    <a:pt x="427469" y="2513698"/>
                  </a:lnTo>
                  <a:lnTo>
                    <a:pt x="1977694" y="1632826"/>
                  </a:lnTo>
                  <a:lnTo>
                    <a:pt x="1977694" y="1602397"/>
                  </a:lnTo>
                  <a:lnTo>
                    <a:pt x="1602930" y="1815338"/>
                  </a:lnTo>
                  <a:lnTo>
                    <a:pt x="1602930" y="467868"/>
                  </a:lnTo>
                  <a:lnTo>
                    <a:pt x="2367546" y="38265"/>
                  </a:lnTo>
                  <a:lnTo>
                    <a:pt x="2367546" y="7899"/>
                  </a:lnTo>
                  <a:lnTo>
                    <a:pt x="1578051" y="451497"/>
                  </a:lnTo>
                  <a:lnTo>
                    <a:pt x="1578051" y="1829473"/>
                  </a:lnTo>
                  <a:lnTo>
                    <a:pt x="1208824" y="2039277"/>
                  </a:lnTo>
                  <a:lnTo>
                    <a:pt x="1208824" y="714260"/>
                  </a:lnTo>
                  <a:lnTo>
                    <a:pt x="1576476" y="919137"/>
                  </a:lnTo>
                  <a:lnTo>
                    <a:pt x="1576476" y="1829473"/>
                  </a:lnTo>
                  <a:lnTo>
                    <a:pt x="1578051" y="1829473"/>
                  </a:lnTo>
                  <a:lnTo>
                    <a:pt x="1578051" y="451497"/>
                  </a:lnTo>
                  <a:lnTo>
                    <a:pt x="1576476" y="452374"/>
                  </a:lnTo>
                  <a:lnTo>
                    <a:pt x="1576476" y="888847"/>
                  </a:lnTo>
                  <a:lnTo>
                    <a:pt x="1195451" y="676503"/>
                  </a:lnTo>
                  <a:lnTo>
                    <a:pt x="1188415" y="680605"/>
                  </a:lnTo>
                  <a:lnTo>
                    <a:pt x="1188415" y="2050872"/>
                  </a:lnTo>
                  <a:lnTo>
                    <a:pt x="825309" y="2257196"/>
                  </a:lnTo>
                  <a:lnTo>
                    <a:pt x="825309" y="922807"/>
                  </a:lnTo>
                  <a:lnTo>
                    <a:pt x="1182357" y="714756"/>
                  </a:lnTo>
                  <a:lnTo>
                    <a:pt x="1182357" y="2050872"/>
                  </a:lnTo>
                  <a:lnTo>
                    <a:pt x="1188415" y="2050872"/>
                  </a:lnTo>
                  <a:lnTo>
                    <a:pt x="1188415" y="680605"/>
                  </a:lnTo>
                  <a:lnTo>
                    <a:pt x="798842" y="907592"/>
                  </a:lnTo>
                  <a:lnTo>
                    <a:pt x="798842" y="2272233"/>
                  </a:lnTo>
                  <a:lnTo>
                    <a:pt x="401002" y="2498293"/>
                  </a:lnTo>
                  <a:lnTo>
                    <a:pt x="401002" y="3414128"/>
                  </a:lnTo>
                  <a:lnTo>
                    <a:pt x="405612" y="3414128"/>
                  </a:lnTo>
                  <a:lnTo>
                    <a:pt x="0" y="3646246"/>
                  </a:lnTo>
                  <a:lnTo>
                    <a:pt x="0" y="5218823"/>
                  </a:lnTo>
                  <a:lnTo>
                    <a:pt x="26454" y="5218823"/>
                  </a:lnTo>
                  <a:lnTo>
                    <a:pt x="26454" y="3661600"/>
                  </a:lnTo>
                  <a:lnTo>
                    <a:pt x="802411" y="3217583"/>
                  </a:lnTo>
                  <a:lnTo>
                    <a:pt x="802411" y="5218823"/>
                  </a:lnTo>
                  <a:lnTo>
                    <a:pt x="828865" y="5218823"/>
                  </a:lnTo>
                  <a:lnTo>
                    <a:pt x="828865" y="3217862"/>
                  </a:lnTo>
                  <a:lnTo>
                    <a:pt x="1182319" y="3425063"/>
                  </a:lnTo>
                  <a:lnTo>
                    <a:pt x="1182319" y="5218823"/>
                  </a:lnTo>
                  <a:lnTo>
                    <a:pt x="1208773" y="5218823"/>
                  </a:lnTo>
                  <a:lnTo>
                    <a:pt x="1208773" y="2970822"/>
                  </a:lnTo>
                  <a:lnTo>
                    <a:pt x="2391905" y="2299919"/>
                  </a:lnTo>
                  <a:lnTo>
                    <a:pt x="3139414" y="2751861"/>
                  </a:lnTo>
                  <a:lnTo>
                    <a:pt x="3239947" y="2814904"/>
                  </a:lnTo>
                  <a:lnTo>
                    <a:pt x="3239947" y="2783662"/>
                  </a:lnTo>
                  <a:lnTo>
                    <a:pt x="3153295" y="2729319"/>
                  </a:lnTo>
                  <a:lnTo>
                    <a:pt x="2799511" y="2515438"/>
                  </a:lnTo>
                  <a:lnTo>
                    <a:pt x="2799511" y="2045157"/>
                  </a:lnTo>
                  <a:lnTo>
                    <a:pt x="2773045" y="2030425"/>
                  </a:lnTo>
                  <a:lnTo>
                    <a:pt x="2773045" y="2060714"/>
                  </a:lnTo>
                  <a:lnTo>
                    <a:pt x="2773045" y="2499436"/>
                  </a:lnTo>
                  <a:lnTo>
                    <a:pt x="2392349" y="2269261"/>
                  </a:lnTo>
                  <a:lnTo>
                    <a:pt x="2004161" y="2489390"/>
                  </a:lnTo>
                  <a:lnTo>
                    <a:pt x="2004161" y="1632610"/>
                  </a:lnTo>
                  <a:lnTo>
                    <a:pt x="2773045" y="2060714"/>
                  </a:lnTo>
                  <a:lnTo>
                    <a:pt x="2773045" y="2030425"/>
                  </a:lnTo>
                  <a:lnTo>
                    <a:pt x="2381580" y="1812455"/>
                  </a:lnTo>
                  <a:lnTo>
                    <a:pt x="2394013" y="1812455"/>
                  </a:lnTo>
                  <a:lnTo>
                    <a:pt x="2394013" y="37719"/>
                  </a:lnTo>
                  <a:lnTo>
                    <a:pt x="3239947" y="526097"/>
                  </a:lnTo>
                  <a:lnTo>
                    <a:pt x="3239947" y="4955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0120" y="5961853"/>
            <a:ext cx="10881360" cy="3342640"/>
          </a:xfrm>
        </p:spPr>
        <p:txBody>
          <a:bodyPr anchor="t">
            <a:normAutofit/>
          </a:bodyPr>
          <a:lstStyle>
            <a:lvl1pPr algn="l">
              <a:defRPr sz="4788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2" name="Holder 6">
            <a:extLst>
              <a:ext uri="{FF2B5EF4-FFF2-40B4-BE49-F238E27FC236}">
                <a16:creationId xmlns:a16="http://schemas.microsoft.com/office/drawing/2014/main" id="{1B4C696C-7EB8-B4BF-4BAA-5D229CB0FC5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356255" y="8697480"/>
            <a:ext cx="997645" cy="511175"/>
          </a:xfrm>
        </p:spPr>
        <p:txBody>
          <a:bodyPr lIns="0" tIns="0" rIns="0" bIns="0"/>
          <a:lstStyle>
            <a:lvl1pPr>
              <a:defRPr sz="1437" b="0" i="0" spc="0">
                <a:solidFill>
                  <a:schemeClr val="bg1"/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marL="41359">
              <a:spcBef>
                <a:spcPts val="114"/>
              </a:spcBef>
            </a:pPr>
            <a:fld id="{81D60167-4931-47E6-BA6A-407CBD079E47}" type="slidenum">
              <a:rPr lang="ru-RU" smtClean="0"/>
              <a:pPr marL="41359">
                <a:spcBef>
                  <a:spcPts val="114"/>
                </a:spcBef>
              </a:pPr>
              <a:t>‹#›</a:t>
            </a:fld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9EA2D6D-1C5F-78FD-B8C3-BBCF433285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7431" y="914072"/>
            <a:ext cx="808531" cy="101460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AE73EF90-04A4-DF2A-B3E3-F767AE55CC1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290220" y="1175310"/>
            <a:ext cx="2211803" cy="453750"/>
            <a:chOff x="3403112" y="998680"/>
            <a:chExt cx="2539896" cy="491354"/>
          </a:xfrm>
          <a:solidFill>
            <a:schemeClr val="bg1"/>
          </a:solidFill>
        </p:grpSpPr>
        <p:sp>
          <p:nvSpPr>
            <p:cNvPr id="23" name="Полилиния: фигура 61">
              <a:extLst>
                <a:ext uri="{FF2B5EF4-FFF2-40B4-BE49-F238E27FC236}">
                  <a16:creationId xmlns:a16="http://schemas.microsoft.com/office/drawing/2014/main" id="{074F1210-C18B-1F11-A597-AC48A1B82F23}"/>
                </a:ext>
              </a:extLst>
            </p:cNvPr>
            <p:cNvSpPr/>
            <p:nvPr/>
          </p:nvSpPr>
          <p:spPr>
            <a:xfrm>
              <a:off x="3403112" y="998680"/>
              <a:ext cx="2539896" cy="230900"/>
            </a:xfrm>
            <a:custGeom>
              <a:avLst/>
              <a:gdLst>
                <a:gd name="connsiteX0" fmla="*/ 0 w 2539895"/>
                <a:gd name="connsiteY0" fmla="*/ 45872 h 230899"/>
                <a:gd name="connsiteX1" fmla="*/ 83278 w 2539895"/>
                <a:gd name="connsiteY1" fmla="*/ 45872 h 230899"/>
                <a:gd name="connsiteX2" fmla="*/ 83278 w 2539895"/>
                <a:gd name="connsiteY2" fmla="*/ 77121 h 230899"/>
                <a:gd name="connsiteX3" fmla="*/ 31710 w 2539895"/>
                <a:gd name="connsiteY3" fmla="*/ 77121 h 230899"/>
                <a:gd name="connsiteX4" fmla="*/ 31710 w 2539895"/>
                <a:gd name="connsiteY4" fmla="*/ 213659 h 230899"/>
                <a:gd name="connsiteX5" fmla="*/ 0 w 2539895"/>
                <a:gd name="connsiteY5" fmla="*/ 213659 h 230899"/>
                <a:gd name="connsiteX6" fmla="*/ 0 w 2539895"/>
                <a:gd name="connsiteY6" fmla="*/ 45872 h 230899"/>
                <a:gd name="connsiteX7" fmla="*/ 108215 w 2539895"/>
                <a:gd name="connsiteY7" fmla="*/ 45872 h 230899"/>
                <a:gd name="connsiteX8" fmla="*/ 142080 w 2539895"/>
                <a:gd name="connsiteY8" fmla="*/ 45872 h 230899"/>
                <a:gd name="connsiteX9" fmla="*/ 181795 w 2539895"/>
                <a:gd name="connsiteY9" fmla="*/ 50952 h 230899"/>
                <a:gd name="connsiteX10" fmla="*/ 201037 w 2539895"/>
                <a:gd name="connsiteY10" fmla="*/ 67423 h 230899"/>
                <a:gd name="connsiteX11" fmla="*/ 208117 w 2539895"/>
                <a:gd name="connsiteY11" fmla="*/ 94669 h 230899"/>
                <a:gd name="connsiteX12" fmla="*/ 198882 w 2539895"/>
                <a:gd name="connsiteY12" fmla="*/ 123916 h 230899"/>
                <a:gd name="connsiteX13" fmla="*/ 173944 w 2539895"/>
                <a:gd name="connsiteY13" fmla="*/ 140079 h 230899"/>
                <a:gd name="connsiteX14" fmla="*/ 140233 w 2539895"/>
                <a:gd name="connsiteY14" fmla="*/ 142696 h 230899"/>
                <a:gd name="connsiteX15" fmla="*/ 140233 w 2539895"/>
                <a:gd name="connsiteY15" fmla="*/ 213813 h 230899"/>
                <a:gd name="connsiteX16" fmla="*/ 108215 w 2539895"/>
                <a:gd name="connsiteY16" fmla="*/ 213813 h 230899"/>
                <a:gd name="connsiteX17" fmla="*/ 108215 w 2539895"/>
                <a:gd name="connsiteY17" fmla="*/ 46026 h 230899"/>
                <a:gd name="connsiteX18" fmla="*/ 140233 w 2539895"/>
                <a:gd name="connsiteY18" fmla="*/ 111448 h 230899"/>
                <a:gd name="connsiteX19" fmla="*/ 150393 w 2539895"/>
                <a:gd name="connsiteY19" fmla="*/ 111448 h 230899"/>
                <a:gd name="connsiteX20" fmla="*/ 167017 w 2539895"/>
                <a:gd name="connsiteY20" fmla="*/ 109754 h 230899"/>
                <a:gd name="connsiteX21" fmla="*/ 174406 w 2539895"/>
                <a:gd name="connsiteY21" fmla="*/ 104059 h 230899"/>
                <a:gd name="connsiteX22" fmla="*/ 177023 w 2539895"/>
                <a:gd name="connsiteY22" fmla="*/ 94515 h 230899"/>
                <a:gd name="connsiteX23" fmla="*/ 169480 w 2539895"/>
                <a:gd name="connsiteY23" fmla="*/ 80353 h 230899"/>
                <a:gd name="connsiteX24" fmla="*/ 149161 w 2539895"/>
                <a:gd name="connsiteY24" fmla="*/ 76967 h 230899"/>
                <a:gd name="connsiteX25" fmla="*/ 140079 w 2539895"/>
                <a:gd name="connsiteY25" fmla="*/ 76967 h 230899"/>
                <a:gd name="connsiteX26" fmla="*/ 140079 w 2539895"/>
                <a:gd name="connsiteY26" fmla="*/ 111448 h 230899"/>
                <a:gd name="connsiteX27" fmla="*/ 290472 w 2539895"/>
                <a:gd name="connsiteY27" fmla="*/ 45872 h 230899"/>
                <a:gd name="connsiteX28" fmla="*/ 322952 w 2539895"/>
                <a:gd name="connsiteY28" fmla="*/ 45872 h 230899"/>
                <a:gd name="connsiteX29" fmla="*/ 387450 w 2539895"/>
                <a:gd name="connsiteY29" fmla="*/ 213659 h 230899"/>
                <a:gd name="connsiteX30" fmla="*/ 354200 w 2539895"/>
                <a:gd name="connsiteY30" fmla="*/ 213659 h 230899"/>
                <a:gd name="connsiteX31" fmla="*/ 341116 w 2539895"/>
                <a:gd name="connsiteY31" fmla="*/ 179024 h 230899"/>
                <a:gd name="connsiteX32" fmla="*/ 272615 w 2539895"/>
                <a:gd name="connsiteY32" fmla="*/ 179024 h 230899"/>
                <a:gd name="connsiteX33" fmla="*/ 258915 w 2539895"/>
                <a:gd name="connsiteY33" fmla="*/ 213659 h 230899"/>
                <a:gd name="connsiteX34" fmla="*/ 225666 w 2539895"/>
                <a:gd name="connsiteY34" fmla="*/ 213659 h 230899"/>
                <a:gd name="connsiteX35" fmla="*/ 290472 w 2539895"/>
                <a:gd name="connsiteY35" fmla="*/ 45872 h 230899"/>
                <a:gd name="connsiteX36" fmla="*/ 306942 w 2539895"/>
                <a:gd name="connsiteY36" fmla="*/ 90359 h 230899"/>
                <a:gd name="connsiteX37" fmla="*/ 284468 w 2539895"/>
                <a:gd name="connsiteY37" fmla="*/ 147930 h 230899"/>
                <a:gd name="connsiteX38" fmla="*/ 329417 w 2539895"/>
                <a:gd name="connsiteY38" fmla="*/ 147930 h 230899"/>
                <a:gd name="connsiteX39" fmla="*/ 307096 w 2539895"/>
                <a:gd name="connsiteY39" fmla="*/ 90359 h 230899"/>
                <a:gd name="connsiteX40" fmla="*/ 466879 w 2539895"/>
                <a:gd name="connsiteY40" fmla="*/ 45872 h 230899"/>
                <a:gd name="connsiteX41" fmla="*/ 499205 w 2539895"/>
                <a:gd name="connsiteY41" fmla="*/ 45872 h 230899"/>
                <a:gd name="connsiteX42" fmla="*/ 553235 w 2539895"/>
                <a:gd name="connsiteY42" fmla="*/ 183796 h 230899"/>
                <a:gd name="connsiteX43" fmla="*/ 571861 w 2539895"/>
                <a:gd name="connsiteY43" fmla="*/ 183796 h 230899"/>
                <a:gd name="connsiteX44" fmla="*/ 571861 w 2539895"/>
                <a:gd name="connsiteY44" fmla="*/ 238904 h 230899"/>
                <a:gd name="connsiteX45" fmla="*/ 540921 w 2539895"/>
                <a:gd name="connsiteY45" fmla="*/ 238904 h 230899"/>
                <a:gd name="connsiteX46" fmla="*/ 540921 w 2539895"/>
                <a:gd name="connsiteY46" fmla="*/ 213813 h 230899"/>
                <a:gd name="connsiteX47" fmla="*/ 425471 w 2539895"/>
                <a:gd name="connsiteY47" fmla="*/ 213813 h 230899"/>
                <a:gd name="connsiteX48" fmla="*/ 425471 w 2539895"/>
                <a:gd name="connsiteY48" fmla="*/ 238904 h 230899"/>
                <a:gd name="connsiteX49" fmla="*/ 394530 w 2539895"/>
                <a:gd name="connsiteY49" fmla="*/ 238904 h 230899"/>
                <a:gd name="connsiteX50" fmla="*/ 394530 w 2539895"/>
                <a:gd name="connsiteY50" fmla="*/ 183796 h 230899"/>
                <a:gd name="connsiteX51" fmla="*/ 413156 w 2539895"/>
                <a:gd name="connsiteY51" fmla="*/ 183796 h 230899"/>
                <a:gd name="connsiteX52" fmla="*/ 466879 w 2539895"/>
                <a:gd name="connsiteY52" fmla="*/ 45872 h 230899"/>
                <a:gd name="connsiteX53" fmla="*/ 483350 w 2539895"/>
                <a:gd name="connsiteY53" fmla="*/ 90359 h 230899"/>
                <a:gd name="connsiteX54" fmla="*/ 446560 w 2539895"/>
                <a:gd name="connsiteY54" fmla="*/ 183642 h 230899"/>
                <a:gd name="connsiteX55" fmla="*/ 519986 w 2539895"/>
                <a:gd name="connsiteY55" fmla="*/ 183642 h 230899"/>
                <a:gd name="connsiteX56" fmla="*/ 483350 w 2539895"/>
                <a:gd name="connsiteY56" fmla="*/ 90359 h 230899"/>
                <a:gd name="connsiteX57" fmla="*/ 671764 w 2539895"/>
                <a:gd name="connsiteY57" fmla="*/ 41562 h 230899"/>
                <a:gd name="connsiteX58" fmla="*/ 733029 w 2539895"/>
                <a:gd name="connsiteY58" fmla="*/ 67423 h 230899"/>
                <a:gd name="connsiteX59" fmla="*/ 758736 w 2539895"/>
                <a:gd name="connsiteY59" fmla="*/ 130227 h 230899"/>
                <a:gd name="connsiteX60" fmla="*/ 733491 w 2539895"/>
                <a:gd name="connsiteY60" fmla="*/ 192416 h 230899"/>
                <a:gd name="connsiteX61" fmla="*/ 672072 w 2539895"/>
                <a:gd name="connsiteY61" fmla="*/ 217815 h 230899"/>
                <a:gd name="connsiteX62" fmla="*/ 609267 w 2539895"/>
                <a:gd name="connsiteY62" fmla="*/ 191647 h 230899"/>
                <a:gd name="connsiteX63" fmla="*/ 584330 w 2539895"/>
                <a:gd name="connsiteY63" fmla="*/ 129612 h 230899"/>
                <a:gd name="connsiteX64" fmla="*/ 596029 w 2539895"/>
                <a:gd name="connsiteY64" fmla="*/ 85279 h 230899"/>
                <a:gd name="connsiteX65" fmla="*/ 628047 w 2539895"/>
                <a:gd name="connsiteY65" fmla="*/ 53261 h 230899"/>
                <a:gd name="connsiteX66" fmla="*/ 671918 w 2539895"/>
                <a:gd name="connsiteY66" fmla="*/ 41408 h 230899"/>
                <a:gd name="connsiteX67" fmla="*/ 671456 w 2539895"/>
                <a:gd name="connsiteY67" fmla="*/ 72810 h 230899"/>
                <a:gd name="connsiteX68" fmla="*/ 632203 w 2539895"/>
                <a:gd name="connsiteY68" fmla="*/ 88973 h 230899"/>
                <a:gd name="connsiteX69" fmla="*/ 616348 w 2539895"/>
                <a:gd name="connsiteY69" fmla="*/ 130227 h 230899"/>
                <a:gd name="connsiteX70" fmla="*/ 636359 w 2539895"/>
                <a:gd name="connsiteY70" fmla="*/ 174252 h 230899"/>
                <a:gd name="connsiteX71" fmla="*/ 672072 w 2539895"/>
                <a:gd name="connsiteY71" fmla="*/ 186875 h 230899"/>
                <a:gd name="connsiteX72" fmla="*/ 710863 w 2539895"/>
                <a:gd name="connsiteY72" fmla="*/ 170404 h 230899"/>
                <a:gd name="connsiteX73" fmla="*/ 726872 w 2539895"/>
                <a:gd name="connsiteY73" fmla="*/ 129920 h 230899"/>
                <a:gd name="connsiteX74" fmla="*/ 710709 w 2539895"/>
                <a:gd name="connsiteY74" fmla="*/ 89281 h 230899"/>
                <a:gd name="connsiteX75" fmla="*/ 671456 w 2539895"/>
                <a:gd name="connsiteY75" fmla="*/ 72656 h 230899"/>
                <a:gd name="connsiteX76" fmla="*/ 943148 w 2539895"/>
                <a:gd name="connsiteY76" fmla="*/ 75273 h 230899"/>
                <a:gd name="connsiteX77" fmla="*/ 920828 w 2539895"/>
                <a:gd name="connsiteY77" fmla="*/ 96516 h 230899"/>
                <a:gd name="connsiteX78" fmla="*/ 869568 w 2539895"/>
                <a:gd name="connsiteY78" fmla="*/ 72349 h 230899"/>
                <a:gd name="connsiteX79" fmla="*/ 829083 w 2539895"/>
                <a:gd name="connsiteY79" fmla="*/ 88819 h 230899"/>
                <a:gd name="connsiteX80" fmla="*/ 812613 w 2539895"/>
                <a:gd name="connsiteY80" fmla="*/ 129304 h 230899"/>
                <a:gd name="connsiteX81" fmla="*/ 819848 w 2539895"/>
                <a:gd name="connsiteY81" fmla="*/ 159167 h 230899"/>
                <a:gd name="connsiteX82" fmla="*/ 840475 w 2539895"/>
                <a:gd name="connsiteY82" fmla="*/ 179640 h 230899"/>
                <a:gd name="connsiteX83" fmla="*/ 870184 w 2539895"/>
                <a:gd name="connsiteY83" fmla="*/ 187029 h 230899"/>
                <a:gd name="connsiteX84" fmla="*/ 895583 w 2539895"/>
                <a:gd name="connsiteY84" fmla="*/ 181795 h 230899"/>
                <a:gd name="connsiteX85" fmla="*/ 920828 w 2539895"/>
                <a:gd name="connsiteY85" fmla="*/ 162861 h 230899"/>
                <a:gd name="connsiteX86" fmla="*/ 942532 w 2539895"/>
                <a:gd name="connsiteY86" fmla="*/ 185489 h 230899"/>
                <a:gd name="connsiteX87" fmla="*/ 907435 w 2539895"/>
                <a:gd name="connsiteY87" fmla="*/ 210734 h 230899"/>
                <a:gd name="connsiteX88" fmla="*/ 869722 w 2539895"/>
                <a:gd name="connsiteY88" fmla="*/ 217815 h 230899"/>
                <a:gd name="connsiteX89" fmla="*/ 805686 w 2539895"/>
                <a:gd name="connsiteY89" fmla="*/ 193032 h 230899"/>
                <a:gd name="connsiteX90" fmla="*/ 780748 w 2539895"/>
                <a:gd name="connsiteY90" fmla="*/ 129458 h 230899"/>
                <a:gd name="connsiteX91" fmla="*/ 792140 w 2539895"/>
                <a:gd name="connsiteY91" fmla="*/ 84817 h 230899"/>
                <a:gd name="connsiteX92" fmla="*/ 824620 w 2539895"/>
                <a:gd name="connsiteY92" fmla="*/ 53415 h 230899"/>
                <a:gd name="connsiteX93" fmla="*/ 870184 w 2539895"/>
                <a:gd name="connsiteY93" fmla="*/ 41562 h 230899"/>
                <a:gd name="connsiteX94" fmla="*/ 910206 w 2539895"/>
                <a:gd name="connsiteY94" fmla="*/ 50336 h 230899"/>
                <a:gd name="connsiteX95" fmla="*/ 943302 w 2539895"/>
                <a:gd name="connsiteY95" fmla="*/ 75273 h 230899"/>
                <a:gd name="connsiteX96" fmla="*/ 954539 w 2539895"/>
                <a:gd name="connsiteY96" fmla="*/ 45718 h 230899"/>
                <a:gd name="connsiteX97" fmla="*/ 1047361 w 2539895"/>
                <a:gd name="connsiteY97" fmla="*/ 45718 h 230899"/>
                <a:gd name="connsiteX98" fmla="*/ 1047361 w 2539895"/>
                <a:gd name="connsiteY98" fmla="*/ 77274 h 230899"/>
                <a:gd name="connsiteX99" fmla="*/ 1016728 w 2539895"/>
                <a:gd name="connsiteY99" fmla="*/ 77274 h 230899"/>
                <a:gd name="connsiteX100" fmla="*/ 1016728 w 2539895"/>
                <a:gd name="connsiteY100" fmla="*/ 213659 h 230899"/>
                <a:gd name="connsiteX101" fmla="*/ 984248 w 2539895"/>
                <a:gd name="connsiteY101" fmla="*/ 213659 h 230899"/>
                <a:gd name="connsiteX102" fmla="*/ 984248 w 2539895"/>
                <a:gd name="connsiteY102" fmla="*/ 77274 h 230899"/>
                <a:gd name="connsiteX103" fmla="*/ 954539 w 2539895"/>
                <a:gd name="connsiteY103" fmla="*/ 77274 h 230899"/>
                <a:gd name="connsiteX104" fmla="*/ 954539 w 2539895"/>
                <a:gd name="connsiteY104" fmla="*/ 45718 h 230899"/>
                <a:gd name="connsiteX105" fmla="*/ 1069065 w 2539895"/>
                <a:gd name="connsiteY105" fmla="*/ 45718 h 230899"/>
                <a:gd name="connsiteX106" fmla="*/ 1102931 w 2539895"/>
                <a:gd name="connsiteY106" fmla="*/ 45718 h 230899"/>
                <a:gd name="connsiteX107" fmla="*/ 1142645 w 2539895"/>
                <a:gd name="connsiteY107" fmla="*/ 50798 h 230899"/>
                <a:gd name="connsiteX108" fmla="*/ 1161887 w 2539895"/>
                <a:gd name="connsiteY108" fmla="*/ 67269 h 230899"/>
                <a:gd name="connsiteX109" fmla="*/ 1168968 w 2539895"/>
                <a:gd name="connsiteY109" fmla="*/ 94515 h 230899"/>
                <a:gd name="connsiteX110" fmla="*/ 1159732 w 2539895"/>
                <a:gd name="connsiteY110" fmla="*/ 123762 h 230899"/>
                <a:gd name="connsiteX111" fmla="*/ 1134795 w 2539895"/>
                <a:gd name="connsiteY111" fmla="*/ 139925 h 230899"/>
                <a:gd name="connsiteX112" fmla="*/ 1101083 w 2539895"/>
                <a:gd name="connsiteY112" fmla="*/ 142542 h 230899"/>
                <a:gd name="connsiteX113" fmla="*/ 1101083 w 2539895"/>
                <a:gd name="connsiteY113" fmla="*/ 213659 h 230899"/>
                <a:gd name="connsiteX114" fmla="*/ 1069065 w 2539895"/>
                <a:gd name="connsiteY114" fmla="*/ 213659 h 230899"/>
                <a:gd name="connsiteX115" fmla="*/ 1069065 w 2539895"/>
                <a:gd name="connsiteY115" fmla="*/ 45872 h 230899"/>
                <a:gd name="connsiteX116" fmla="*/ 1101083 w 2539895"/>
                <a:gd name="connsiteY116" fmla="*/ 111294 h 230899"/>
                <a:gd name="connsiteX117" fmla="*/ 1111243 w 2539895"/>
                <a:gd name="connsiteY117" fmla="*/ 111294 h 230899"/>
                <a:gd name="connsiteX118" fmla="*/ 1127868 w 2539895"/>
                <a:gd name="connsiteY118" fmla="*/ 109600 h 230899"/>
                <a:gd name="connsiteX119" fmla="*/ 1135256 w 2539895"/>
                <a:gd name="connsiteY119" fmla="*/ 103905 h 230899"/>
                <a:gd name="connsiteX120" fmla="*/ 1137873 w 2539895"/>
                <a:gd name="connsiteY120" fmla="*/ 94361 h 230899"/>
                <a:gd name="connsiteX121" fmla="*/ 1130331 w 2539895"/>
                <a:gd name="connsiteY121" fmla="*/ 80199 h 230899"/>
                <a:gd name="connsiteX122" fmla="*/ 1110011 w 2539895"/>
                <a:gd name="connsiteY122" fmla="*/ 76813 h 230899"/>
                <a:gd name="connsiteX123" fmla="*/ 1100929 w 2539895"/>
                <a:gd name="connsiteY123" fmla="*/ 76813 h 230899"/>
                <a:gd name="connsiteX124" fmla="*/ 1100929 w 2539895"/>
                <a:gd name="connsiteY124" fmla="*/ 111294 h 230899"/>
                <a:gd name="connsiteX125" fmla="*/ 1279338 w 2539895"/>
                <a:gd name="connsiteY125" fmla="*/ 41408 h 230899"/>
                <a:gd name="connsiteX126" fmla="*/ 1340603 w 2539895"/>
                <a:gd name="connsiteY126" fmla="*/ 67269 h 230899"/>
                <a:gd name="connsiteX127" fmla="*/ 1366310 w 2539895"/>
                <a:gd name="connsiteY127" fmla="*/ 130074 h 230899"/>
                <a:gd name="connsiteX128" fmla="*/ 1341065 w 2539895"/>
                <a:gd name="connsiteY128" fmla="*/ 192263 h 230899"/>
                <a:gd name="connsiteX129" fmla="*/ 1279646 w 2539895"/>
                <a:gd name="connsiteY129" fmla="*/ 217661 h 230899"/>
                <a:gd name="connsiteX130" fmla="*/ 1216841 w 2539895"/>
                <a:gd name="connsiteY130" fmla="*/ 191493 h 230899"/>
                <a:gd name="connsiteX131" fmla="*/ 1191904 w 2539895"/>
                <a:gd name="connsiteY131" fmla="*/ 129458 h 230899"/>
                <a:gd name="connsiteX132" fmla="*/ 1203603 w 2539895"/>
                <a:gd name="connsiteY132" fmla="*/ 85125 h 230899"/>
                <a:gd name="connsiteX133" fmla="*/ 1235621 w 2539895"/>
                <a:gd name="connsiteY133" fmla="*/ 53107 h 230899"/>
                <a:gd name="connsiteX134" fmla="*/ 1279492 w 2539895"/>
                <a:gd name="connsiteY134" fmla="*/ 41254 h 230899"/>
                <a:gd name="connsiteX135" fmla="*/ 1279030 w 2539895"/>
                <a:gd name="connsiteY135" fmla="*/ 72656 h 230899"/>
                <a:gd name="connsiteX136" fmla="*/ 1239777 w 2539895"/>
                <a:gd name="connsiteY136" fmla="*/ 88819 h 230899"/>
                <a:gd name="connsiteX137" fmla="*/ 1223922 w 2539895"/>
                <a:gd name="connsiteY137" fmla="*/ 130074 h 230899"/>
                <a:gd name="connsiteX138" fmla="*/ 1243933 w 2539895"/>
                <a:gd name="connsiteY138" fmla="*/ 174098 h 230899"/>
                <a:gd name="connsiteX139" fmla="*/ 1279646 w 2539895"/>
                <a:gd name="connsiteY139" fmla="*/ 186721 h 230899"/>
                <a:gd name="connsiteX140" fmla="*/ 1318437 w 2539895"/>
                <a:gd name="connsiteY140" fmla="*/ 170250 h 230899"/>
                <a:gd name="connsiteX141" fmla="*/ 1334446 w 2539895"/>
                <a:gd name="connsiteY141" fmla="*/ 129766 h 230899"/>
                <a:gd name="connsiteX142" fmla="*/ 1318283 w 2539895"/>
                <a:gd name="connsiteY142" fmla="*/ 89127 h 230899"/>
                <a:gd name="connsiteX143" fmla="*/ 1279030 w 2539895"/>
                <a:gd name="connsiteY143" fmla="*/ 72503 h 230899"/>
                <a:gd name="connsiteX144" fmla="*/ 1518704 w 2539895"/>
                <a:gd name="connsiteY144" fmla="*/ 45564 h 230899"/>
                <a:gd name="connsiteX145" fmla="*/ 1518704 w 2539895"/>
                <a:gd name="connsiteY145" fmla="*/ 213351 h 230899"/>
                <a:gd name="connsiteX146" fmla="*/ 1486686 w 2539895"/>
                <a:gd name="connsiteY146" fmla="*/ 213351 h 230899"/>
                <a:gd name="connsiteX147" fmla="*/ 1486686 w 2539895"/>
                <a:gd name="connsiteY147" fmla="*/ 108215 h 230899"/>
                <a:gd name="connsiteX148" fmla="*/ 1424035 w 2539895"/>
                <a:gd name="connsiteY148" fmla="*/ 213351 h 230899"/>
                <a:gd name="connsiteX149" fmla="*/ 1396327 w 2539895"/>
                <a:gd name="connsiteY149" fmla="*/ 213351 h 230899"/>
                <a:gd name="connsiteX150" fmla="*/ 1396327 w 2539895"/>
                <a:gd name="connsiteY150" fmla="*/ 45564 h 230899"/>
                <a:gd name="connsiteX151" fmla="*/ 1428345 w 2539895"/>
                <a:gd name="connsiteY151" fmla="*/ 45564 h 230899"/>
                <a:gd name="connsiteX152" fmla="*/ 1428345 w 2539895"/>
                <a:gd name="connsiteY152" fmla="*/ 154087 h 230899"/>
                <a:gd name="connsiteX153" fmla="*/ 1491765 w 2539895"/>
                <a:gd name="connsiteY153" fmla="*/ 45564 h 230899"/>
                <a:gd name="connsiteX154" fmla="*/ 1518704 w 2539895"/>
                <a:gd name="connsiteY154" fmla="*/ 45564 h 230899"/>
                <a:gd name="connsiteX155" fmla="*/ 1540562 w 2539895"/>
                <a:gd name="connsiteY155" fmla="*/ 45564 h 230899"/>
                <a:gd name="connsiteX156" fmla="*/ 1633384 w 2539895"/>
                <a:gd name="connsiteY156" fmla="*/ 45564 h 230899"/>
                <a:gd name="connsiteX157" fmla="*/ 1633384 w 2539895"/>
                <a:gd name="connsiteY157" fmla="*/ 77121 h 230899"/>
                <a:gd name="connsiteX158" fmla="*/ 1602751 w 2539895"/>
                <a:gd name="connsiteY158" fmla="*/ 77121 h 230899"/>
                <a:gd name="connsiteX159" fmla="*/ 1602751 w 2539895"/>
                <a:gd name="connsiteY159" fmla="*/ 213505 h 230899"/>
                <a:gd name="connsiteX160" fmla="*/ 1570271 w 2539895"/>
                <a:gd name="connsiteY160" fmla="*/ 213505 h 230899"/>
                <a:gd name="connsiteX161" fmla="*/ 1570271 w 2539895"/>
                <a:gd name="connsiteY161" fmla="*/ 77121 h 230899"/>
                <a:gd name="connsiteX162" fmla="*/ 1540562 w 2539895"/>
                <a:gd name="connsiteY162" fmla="*/ 77121 h 230899"/>
                <a:gd name="connsiteX163" fmla="*/ 1540562 w 2539895"/>
                <a:gd name="connsiteY163" fmla="*/ 45564 h 230899"/>
                <a:gd name="connsiteX164" fmla="*/ 1655396 w 2539895"/>
                <a:gd name="connsiteY164" fmla="*/ 45564 h 230899"/>
                <a:gd name="connsiteX165" fmla="*/ 1746987 w 2539895"/>
                <a:gd name="connsiteY165" fmla="*/ 45564 h 230899"/>
                <a:gd name="connsiteX166" fmla="*/ 1746987 w 2539895"/>
                <a:gd name="connsiteY166" fmla="*/ 76813 h 230899"/>
                <a:gd name="connsiteX167" fmla="*/ 1687107 w 2539895"/>
                <a:gd name="connsiteY167" fmla="*/ 76813 h 230899"/>
                <a:gd name="connsiteX168" fmla="*/ 1687107 w 2539895"/>
                <a:gd name="connsiteY168" fmla="*/ 107137 h 230899"/>
                <a:gd name="connsiteX169" fmla="*/ 1746987 w 2539895"/>
                <a:gd name="connsiteY169" fmla="*/ 107137 h 230899"/>
                <a:gd name="connsiteX170" fmla="*/ 1746987 w 2539895"/>
                <a:gd name="connsiteY170" fmla="*/ 137770 h 230899"/>
                <a:gd name="connsiteX171" fmla="*/ 1687107 w 2539895"/>
                <a:gd name="connsiteY171" fmla="*/ 137770 h 230899"/>
                <a:gd name="connsiteX172" fmla="*/ 1687107 w 2539895"/>
                <a:gd name="connsiteY172" fmla="*/ 181949 h 230899"/>
                <a:gd name="connsiteX173" fmla="*/ 1746987 w 2539895"/>
                <a:gd name="connsiteY173" fmla="*/ 181949 h 230899"/>
                <a:gd name="connsiteX174" fmla="*/ 1746987 w 2539895"/>
                <a:gd name="connsiteY174" fmla="*/ 213351 h 230899"/>
                <a:gd name="connsiteX175" fmla="*/ 1655396 w 2539895"/>
                <a:gd name="connsiteY175" fmla="*/ 213351 h 230899"/>
                <a:gd name="connsiteX176" fmla="*/ 1655396 w 2539895"/>
                <a:gd name="connsiteY176" fmla="*/ 45564 h 230899"/>
                <a:gd name="connsiteX177" fmla="*/ 1885526 w 2539895"/>
                <a:gd name="connsiteY177" fmla="*/ 213351 h 230899"/>
                <a:gd name="connsiteX178" fmla="*/ 1839038 w 2539895"/>
                <a:gd name="connsiteY178" fmla="*/ 89897 h 230899"/>
                <a:gd name="connsiteX179" fmla="*/ 1791781 w 2539895"/>
                <a:gd name="connsiteY179" fmla="*/ 213351 h 230899"/>
                <a:gd name="connsiteX180" fmla="*/ 1757916 w 2539895"/>
                <a:gd name="connsiteY180" fmla="*/ 213351 h 230899"/>
                <a:gd name="connsiteX181" fmla="*/ 1822722 w 2539895"/>
                <a:gd name="connsiteY181" fmla="*/ 45564 h 230899"/>
                <a:gd name="connsiteX182" fmla="*/ 1855201 w 2539895"/>
                <a:gd name="connsiteY182" fmla="*/ 45564 h 230899"/>
                <a:gd name="connsiteX183" fmla="*/ 1919699 w 2539895"/>
                <a:gd name="connsiteY183" fmla="*/ 213351 h 230899"/>
                <a:gd name="connsiteX184" fmla="*/ 1885526 w 2539895"/>
                <a:gd name="connsiteY184" fmla="*/ 213351 h 230899"/>
                <a:gd name="connsiteX185" fmla="*/ 1938941 w 2539895"/>
                <a:gd name="connsiteY185" fmla="*/ 213351 h 230899"/>
                <a:gd name="connsiteX186" fmla="*/ 1938941 w 2539895"/>
                <a:gd name="connsiteY186" fmla="*/ 45564 h 230899"/>
                <a:gd name="connsiteX187" fmla="*/ 1970959 w 2539895"/>
                <a:gd name="connsiteY187" fmla="*/ 45564 h 230899"/>
                <a:gd name="connsiteX188" fmla="*/ 1970959 w 2539895"/>
                <a:gd name="connsiteY188" fmla="*/ 108831 h 230899"/>
                <a:gd name="connsiteX189" fmla="*/ 1977886 w 2539895"/>
                <a:gd name="connsiteY189" fmla="*/ 108831 h 230899"/>
                <a:gd name="connsiteX190" fmla="*/ 2011136 w 2539895"/>
                <a:gd name="connsiteY190" fmla="*/ 113449 h 230899"/>
                <a:gd name="connsiteX191" fmla="*/ 2034072 w 2539895"/>
                <a:gd name="connsiteY191" fmla="*/ 130997 h 230899"/>
                <a:gd name="connsiteX192" fmla="*/ 2043769 w 2539895"/>
                <a:gd name="connsiteY192" fmla="*/ 162246 h 230899"/>
                <a:gd name="connsiteX193" fmla="*/ 2035457 w 2539895"/>
                <a:gd name="connsiteY193" fmla="*/ 191493 h 230899"/>
                <a:gd name="connsiteX194" fmla="*/ 2016061 w 2539895"/>
                <a:gd name="connsiteY194" fmla="*/ 208425 h 230899"/>
                <a:gd name="connsiteX195" fmla="*/ 1985891 w 2539895"/>
                <a:gd name="connsiteY195" fmla="*/ 213351 h 230899"/>
                <a:gd name="connsiteX196" fmla="*/ 1938941 w 2539895"/>
                <a:gd name="connsiteY196" fmla="*/ 213351 h 230899"/>
                <a:gd name="connsiteX197" fmla="*/ 1970959 w 2539895"/>
                <a:gd name="connsiteY197" fmla="*/ 137308 h 230899"/>
                <a:gd name="connsiteX198" fmla="*/ 1970959 w 2539895"/>
                <a:gd name="connsiteY198" fmla="*/ 182873 h 230899"/>
                <a:gd name="connsiteX199" fmla="*/ 1978964 w 2539895"/>
                <a:gd name="connsiteY199" fmla="*/ 182873 h 230899"/>
                <a:gd name="connsiteX200" fmla="*/ 2005594 w 2539895"/>
                <a:gd name="connsiteY200" fmla="*/ 177947 h 230899"/>
                <a:gd name="connsiteX201" fmla="*/ 2012367 w 2539895"/>
                <a:gd name="connsiteY201" fmla="*/ 161168 h 230899"/>
                <a:gd name="connsiteX202" fmla="*/ 1977732 w 2539895"/>
                <a:gd name="connsiteY202" fmla="*/ 137308 h 230899"/>
                <a:gd name="connsiteX203" fmla="*/ 1971113 w 2539895"/>
                <a:gd name="connsiteY203" fmla="*/ 137308 h 230899"/>
                <a:gd name="connsiteX204" fmla="*/ 2071785 w 2539895"/>
                <a:gd name="connsiteY204" fmla="*/ 45410 h 230899"/>
                <a:gd name="connsiteX205" fmla="*/ 2104265 w 2539895"/>
                <a:gd name="connsiteY205" fmla="*/ 45410 h 230899"/>
                <a:gd name="connsiteX206" fmla="*/ 2104265 w 2539895"/>
                <a:gd name="connsiteY206" fmla="*/ 108677 h 230899"/>
                <a:gd name="connsiteX207" fmla="*/ 2160297 w 2539895"/>
                <a:gd name="connsiteY207" fmla="*/ 108677 h 230899"/>
                <a:gd name="connsiteX208" fmla="*/ 2160297 w 2539895"/>
                <a:gd name="connsiteY208" fmla="*/ 45410 h 230899"/>
                <a:gd name="connsiteX209" fmla="*/ 2192623 w 2539895"/>
                <a:gd name="connsiteY209" fmla="*/ 45410 h 230899"/>
                <a:gd name="connsiteX210" fmla="*/ 2192623 w 2539895"/>
                <a:gd name="connsiteY210" fmla="*/ 213197 h 230899"/>
                <a:gd name="connsiteX211" fmla="*/ 2160297 w 2539895"/>
                <a:gd name="connsiteY211" fmla="*/ 213197 h 230899"/>
                <a:gd name="connsiteX212" fmla="*/ 2160297 w 2539895"/>
                <a:gd name="connsiteY212" fmla="*/ 139617 h 230899"/>
                <a:gd name="connsiteX213" fmla="*/ 2104265 w 2539895"/>
                <a:gd name="connsiteY213" fmla="*/ 139617 h 230899"/>
                <a:gd name="connsiteX214" fmla="*/ 2104265 w 2539895"/>
                <a:gd name="connsiteY214" fmla="*/ 213197 h 230899"/>
                <a:gd name="connsiteX215" fmla="*/ 2071785 w 2539895"/>
                <a:gd name="connsiteY215" fmla="*/ 213197 h 230899"/>
                <a:gd name="connsiteX216" fmla="*/ 2071785 w 2539895"/>
                <a:gd name="connsiteY216" fmla="*/ 45410 h 230899"/>
                <a:gd name="connsiteX217" fmla="*/ 2230644 w 2539895"/>
                <a:gd name="connsiteY217" fmla="*/ 213197 h 230899"/>
                <a:gd name="connsiteX218" fmla="*/ 2230644 w 2539895"/>
                <a:gd name="connsiteY218" fmla="*/ 45410 h 230899"/>
                <a:gd name="connsiteX219" fmla="*/ 2262662 w 2539895"/>
                <a:gd name="connsiteY219" fmla="*/ 45410 h 230899"/>
                <a:gd name="connsiteX220" fmla="*/ 2262662 w 2539895"/>
                <a:gd name="connsiteY220" fmla="*/ 108677 h 230899"/>
                <a:gd name="connsiteX221" fmla="*/ 2269589 w 2539895"/>
                <a:gd name="connsiteY221" fmla="*/ 108677 h 230899"/>
                <a:gd name="connsiteX222" fmla="*/ 2302839 w 2539895"/>
                <a:gd name="connsiteY222" fmla="*/ 113295 h 230899"/>
                <a:gd name="connsiteX223" fmla="*/ 2325775 w 2539895"/>
                <a:gd name="connsiteY223" fmla="*/ 130843 h 230899"/>
                <a:gd name="connsiteX224" fmla="*/ 2335473 w 2539895"/>
                <a:gd name="connsiteY224" fmla="*/ 162092 h 230899"/>
                <a:gd name="connsiteX225" fmla="*/ 2327160 w 2539895"/>
                <a:gd name="connsiteY225" fmla="*/ 191339 h 230899"/>
                <a:gd name="connsiteX226" fmla="*/ 2307765 w 2539895"/>
                <a:gd name="connsiteY226" fmla="*/ 208272 h 230899"/>
                <a:gd name="connsiteX227" fmla="*/ 2277594 w 2539895"/>
                <a:gd name="connsiteY227" fmla="*/ 213197 h 230899"/>
                <a:gd name="connsiteX228" fmla="*/ 2230644 w 2539895"/>
                <a:gd name="connsiteY228" fmla="*/ 213197 h 230899"/>
                <a:gd name="connsiteX229" fmla="*/ 2262662 w 2539895"/>
                <a:gd name="connsiteY229" fmla="*/ 137154 h 230899"/>
                <a:gd name="connsiteX230" fmla="*/ 2262662 w 2539895"/>
                <a:gd name="connsiteY230" fmla="*/ 182719 h 230899"/>
                <a:gd name="connsiteX231" fmla="*/ 2270667 w 2539895"/>
                <a:gd name="connsiteY231" fmla="*/ 182719 h 230899"/>
                <a:gd name="connsiteX232" fmla="*/ 2297143 w 2539895"/>
                <a:gd name="connsiteY232" fmla="*/ 177793 h 230899"/>
                <a:gd name="connsiteX233" fmla="*/ 2303916 w 2539895"/>
                <a:gd name="connsiteY233" fmla="*/ 161014 h 230899"/>
                <a:gd name="connsiteX234" fmla="*/ 2269281 w 2539895"/>
                <a:gd name="connsiteY234" fmla="*/ 137154 h 230899"/>
                <a:gd name="connsiteX235" fmla="*/ 2262662 w 2539895"/>
                <a:gd name="connsiteY235" fmla="*/ 137154 h 230899"/>
                <a:gd name="connsiteX236" fmla="*/ 2358717 w 2539895"/>
                <a:gd name="connsiteY236" fmla="*/ 45256 h 230899"/>
                <a:gd name="connsiteX237" fmla="*/ 2390427 w 2539895"/>
                <a:gd name="connsiteY237" fmla="*/ 45256 h 230899"/>
                <a:gd name="connsiteX238" fmla="*/ 2390427 w 2539895"/>
                <a:gd name="connsiteY238" fmla="*/ 213043 h 230899"/>
                <a:gd name="connsiteX239" fmla="*/ 2358717 w 2539895"/>
                <a:gd name="connsiteY239" fmla="*/ 213043 h 230899"/>
                <a:gd name="connsiteX240" fmla="*/ 2358717 w 2539895"/>
                <a:gd name="connsiteY240" fmla="*/ 45256 h 230899"/>
                <a:gd name="connsiteX241" fmla="*/ 2550979 w 2539895"/>
                <a:gd name="connsiteY241" fmla="*/ 45256 h 230899"/>
                <a:gd name="connsiteX242" fmla="*/ 2550979 w 2539895"/>
                <a:gd name="connsiteY242" fmla="*/ 213043 h 230899"/>
                <a:gd name="connsiteX243" fmla="*/ 2518961 w 2539895"/>
                <a:gd name="connsiteY243" fmla="*/ 213043 h 230899"/>
                <a:gd name="connsiteX244" fmla="*/ 2518961 w 2539895"/>
                <a:gd name="connsiteY244" fmla="*/ 107907 h 230899"/>
                <a:gd name="connsiteX245" fmla="*/ 2456310 w 2539895"/>
                <a:gd name="connsiteY245" fmla="*/ 213043 h 230899"/>
                <a:gd name="connsiteX246" fmla="*/ 2428602 w 2539895"/>
                <a:gd name="connsiteY246" fmla="*/ 213043 h 230899"/>
                <a:gd name="connsiteX247" fmla="*/ 2428602 w 2539895"/>
                <a:gd name="connsiteY247" fmla="*/ 45256 h 230899"/>
                <a:gd name="connsiteX248" fmla="*/ 2460620 w 2539895"/>
                <a:gd name="connsiteY248" fmla="*/ 45256 h 230899"/>
                <a:gd name="connsiteX249" fmla="*/ 2460620 w 2539895"/>
                <a:gd name="connsiteY249" fmla="*/ 153779 h 230899"/>
                <a:gd name="connsiteX250" fmla="*/ 2524041 w 2539895"/>
                <a:gd name="connsiteY250" fmla="*/ 45256 h 230899"/>
                <a:gd name="connsiteX251" fmla="*/ 2550979 w 2539895"/>
                <a:gd name="connsiteY251" fmla="*/ 45256 h 230899"/>
                <a:gd name="connsiteX252" fmla="*/ 2444149 w 2539895"/>
                <a:gd name="connsiteY252" fmla="*/ 154 h 230899"/>
                <a:gd name="connsiteX253" fmla="*/ 2469394 w 2539895"/>
                <a:gd name="connsiteY253" fmla="*/ 154 h 230899"/>
                <a:gd name="connsiteX254" fmla="*/ 2477707 w 2539895"/>
                <a:gd name="connsiteY254" fmla="*/ 7235 h 230899"/>
                <a:gd name="connsiteX255" fmla="*/ 2490637 w 2539895"/>
                <a:gd name="connsiteY255" fmla="*/ 9544 h 230899"/>
                <a:gd name="connsiteX256" fmla="*/ 2504645 w 2539895"/>
                <a:gd name="connsiteY256" fmla="*/ 6773 h 230899"/>
                <a:gd name="connsiteX257" fmla="*/ 2511880 w 2539895"/>
                <a:gd name="connsiteY257" fmla="*/ 154 h 230899"/>
                <a:gd name="connsiteX258" fmla="*/ 2537125 w 2539895"/>
                <a:gd name="connsiteY258" fmla="*/ 154 h 230899"/>
                <a:gd name="connsiteX259" fmla="*/ 2523271 w 2539895"/>
                <a:gd name="connsiteY259" fmla="*/ 23398 h 230899"/>
                <a:gd name="connsiteX260" fmla="*/ 2490637 w 2539895"/>
                <a:gd name="connsiteY260" fmla="*/ 32172 h 230899"/>
                <a:gd name="connsiteX261" fmla="*/ 2466932 w 2539895"/>
                <a:gd name="connsiteY261" fmla="*/ 28170 h 230899"/>
                <a:gd name="connsiteX262" fmla="*/ 2451538 w 2539895"/>
                <a:gd name="connsiteY262" fmla="*/ 16933 h 230899"/>
                <a:gd name="connsiteX263" fmla="*/ 2444303 w 2539895"/>
                <a:gd name="connsiteY263" fmla="*/ 0 h 23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</a:cxnLst>
              <a:rect l="l" t="t" r="r" b="b"/>
              <a:pathLst>
                <a:path w="2539895" h="230899">
                  <a:moveTo>
                    <a:pt x="0" y="45872"/>
                  </a:moveTo>
                  <a:lnTo>
                    <a:pt x="83278" y="45872"/>
                  </a:lnTo>
                  <a:lnTo>
                    <a:pt x="83278" y="77121"/>
                  </a:lnTo>
                  <a:lnTo>
                    <a:pt x="31710" y="77121"/>
                  </a:lnTo>
                  <a:lnTo>
                    <a:pt x="31710" y="213659"/>
                  </a:lnTo>
                  <a:lnTo>
                    <a:pt x="0" y="213659"/>
                  </a:lnTo>
                  <a:lnTo>
                    <a:pt x="0" y="45872"/>
                  </a:lnTo>
                  <a:close/>
                  <a:moveTo>
                    <a:pt x="108215" y="45872"/>
                  </a:moveTo>
                  <a:lnTo>
                    <a:pt x="142080" y="45872"/>
                  </a:lnTo>
                  <a:cubicBezTo>
                    <a:pt x="160398" y="45872"/>
                    <a:pt x="173636" y="47565"/>
                    <a:pt x="181795" y="50952"/>
                  </a:cubicBezTo>
                  <a:cubicBezTo>
                    <a:pt x="189953" y="54338"/>
                    <a:pt x="196265" y="59880"/>
                    <a:pt x="201037" y="67423"/>
                  </a:cubicBezTo>
                  <a:cubicBezTo>
                    <a:pt x="205654" y="74965"/>
                    <a:pt x="208117" y="84048"/>
                    <a:pt x="208117" y="94669"/>
                  </a:cubicBezTo>
                  <a:cubicBezTo>
                    <a:pt x="208117" y="106368"/>
                    <a:pt x="205039" y="116066"/>
                    <a:pt x="198882" y="123916"/>
                  </a:cubicBezTo>
                  <a:cubicBezTo>
                    <a:pt x="192724" y="131613"/>
                    <a:pt x="184412" y="137154"/>
                    <a:pt x="173944" y="140079"/>
                  </a:cubicBezTo>
                  <a:cubicBezTo>
                    <a:pt x="167787" y="141772"/>
                    <a:pt x="156550" y="142696"/>
                    <a:pt x="140233" y="142696"/>
                  </a:cubicBezTo>
                  <a:lnTo>
                    <a:pt x="140233" y="213813"/>
                  </a:lnTo>
                  <a:lnTo>
                    <a:pt x="108215" y="213813"/>
                  </a:lnTo>
                  <a:lnTo>
                    <a:pt x="108215" y="46026"/>
                  </a:lnTo>
                  <a:close/>
                  <a:moveTo>
                    <a:pt x="140233" y="111448"/>
                  </a:moveTo>
                  <a:lnTo>
                    <a:pt x="150393" y="111448"/>
                  </a:lnTo>
                  <a:cubicBezTo>
                    <a:pt x="158397" y="111448"/>
                    <a:pt x="163939" y="110832"/>
                    <a:pt x="167017" y="109754"/>
                  </a:cubicBezTo>
                  <a:cubicBezTo>
                    <a:pt x="170096" y="108677"/>
                    <a:pt x="172559" y="106676"/>
                    <a:pt x="174406" y="104059"/>
                  </a:cubicBezTo>
                  <a:cubicBezTo>
                    <a:pt x="176253" y="101442"/>
                    <a:pt x="177023" y="98209"/>
                    <a:pt x="177023" y="94515"/>
                  </a:cubicBezTo>
                  <a:cubicBezTo>
                    <a:pt x="177023" y="88050"/>
                    <a:pt x="174560" y="83278"/>
                    <a:pt x="169480" y="80353"/>
                  </a:cubicBezTo>
                  <a:cubicBezTo>
                    <a:pt x="165786" y="78198"/>
                    <a:pt x="159013" y="76967"/>
                    <a:pt x="149161" y="76967"/>
                  </a:cubicBezTo>
                  <a:lnTo>
                    <a:pt x="140079" y="76967"/>
                  </a:lnTo>
                  <a:lnTo>
                    <a:pt x="140079" y="111448"/>
                  </a:lnTo>
                  <a:close/>
                  <a:moveTo>
                    <a:pt x="290472" y="45872"/>
                  </a:moveTo>
                  <a:lnTo>
                    <a:pt x="322952" y="45872"/>
                  </a:lnTo>
                  <a:lnTo>
                    <a:pt x="387450" y="213659"/>
                  </a:lnTo>
                  <a:lnTo>
                    <a:pt x="354200" y="213659"/>
                  </a:lnTo>
                  <a:lnTo>
                    <a:pt x="341116" y="179024"/>
                  </a:lnTo>
                  <a:lnTo>
                    <a:pt x="272615" y="179024"/>
                  </a:lnTo>
                  <a:lnTo>
                    <a:pt x="258915" y="213659"/>
                  </a:lnTo>
                  <a:lnTo>
                    <a:pt x="225666" y="213659"/>
                  </a:lnTo>
                  <a:lnTo>
                    <a:pt x="290472" y="45872"/>
                  </a:lnTo>
                  <a:close/>
                  <a:moveTo>
                    <a:pt x="306942" y="90359"/>
                  </a:moveTo>
                  <a:lnTo>
                    <a:pt x="284468" y="147930"/>
                  </a:lnTo>
                  <a:lnTo>
                    <a:pt x="329417" y="147930"/>
                  </a:lnTo>
                  <a:lnTo>
                    <a:pt x="307096" y="90359"/>
                  </a:lnTo>
                  <a:close/>
                  <a:moveTo>
                    <a:pt x="466879" y="45872"/>
                  </a:moveTo>
                  <a:lnTo>
                    <a:pt x="499205" y="45872"/>
                  </a:lnTo>
                  <a:lnTo>
                    <a:pt x="553235" y="183796"/>
                  </a:lnTo>
                  <a:lnTo>
                    <a:pt x="571861" y="183796"/>
                  </a:lnTo>
                  <a:lnTo>
                    <a:pt x="571861" y="238904"/>
                  </a:lnTo>
                  <a:lnTo>
                    <a:pt x="540921" y="238904"/>
                  </a:lnTo>
                  <a:lnTo>
                    <a:pt x="540921" y="213813"/>
                  </a:lnTo>
                  <a:lnTo>
                    <a:pt x="425471" y="213813"/>
                  </a:lnTo>
                  <a:lnTo>
                    <a:pt x="425471" y="238904"/>
                  </a:lnTo>
                  <a:lnTo>
                    <a:pt x="394530" y="238904"/>
                  </a:lnTo>
                  <a:lnTo>
                    <a:pt x="394530" y="183796"/>
                  </a:lnTo>
                  <a:lnTo>
                    <a:pt x="413156" y="183796"/>
                  </a:lnTo>
                  <a:lnTo>
                    <a:pt x="466879" y="45872"/>
                  </a:lnTo>
                  <a:close/>
                  <a:moveTo>
                    <a:pt x="483350" y="90359"/>
                  </a:moveTo>
                  <a:lnTo>
                    <a:pt x="446560" y="183642"/>
                  </a:lnTo>
                  <a:lnTo>
                    <a:pt x="519986" y="183642"/>
                  </a:lnTo>
                  <a:lnTo>
                    <a:pt x="483350" y="90359"/>
                  </a:lnTo>
                  <a:close/>
                  <a:moveTo>
                    <a:pt x="671764" y="41562"/>
                  </a:moveTo>
                  <a:cubicBezTo>
                    <a:pt x="695470" y="41562"/>
                    <a:pt x="715943" y="50182"/>
                    <a:pt x="733029" y="67423"/>
                  </a:cubicBezTo>
                  <a:cubicBezTo>
                    <a:pt x="750116" y="84663"/>
                    <a:pt x="758736" y="105598"/>
                    <a:pt x="758736" y="130227"/>
                  </a:cubicBezTo>
                  <a:cubicBezTo>
                    <a:pt x="758736" y="154857"/>
                    <a:pt x="750270" y="175484"/>
                    <a:pt x="733491" y="192416"/>
                  </a:cubicBezTo>
                  <a:cubicBezTo>
                    <a:pt x="716558" y="209349"/>
                    <a:pt x="696239" y="217815"/>
                    <a:pt x="672072" y="217815"/>
                  </a:cubicBezTo>
                  <a:cubicBezTo>
                    <a:pt x="647904" y="217815"/>
                    <a:pt x="625892" y="209041"/>
                    <a:pt x="609267" y="191647"/>
                  </a:cubicBezTo>
                  <a:cubicBezTo>
                    <a:pt x="592642" y="174252"/>
                    <a:pt x="584330" y="153471"/>
                    <a:pt x="584330" y="129612"/>
                  </a:cubicBezTo>
                  <a:cubicBezTo>
                    <a:pt x="584330" y="113603"/>
                    <a:pt x="588178" y="98825"/>
                    <a:pt x="596029" y="85279"/>
                  </a:cubicBezTo>
                  <a:cubicBezTo>
                    <a:pt x="603725" y="71887"/>
                    <a:pt x="614501" y="61111"/>
                    <a:pt x="628047" y="53261"/>
                  </a:cubicBezTo>
                  <a:cubicBezTo>
                    <a:pt x="641593" y="45410"/>
                    <a:pt x="656217" y="41408"/>
                    <a:pt x="671918" y="41408"/>
                  </a:cubicBezTo>
                  <a:close/>
                  <a:moveTo>
                    <a:pt x="671456" y="72810"/>
                  </a:moveTo>
                  <a:cubicBezTo>
                    <a:pt x="655909" y="72810"/>
                    <a:pt x="642824" y="78198"/>
                    <a:pt x="632203" y="88973"/>
                  </a:cubicBezTo>
                  <a:cubicBezTo>
                    <a:pt x="621582" y="99749"/>
                    <a:pt x="616348" y="113449"/>
                    <a:pt x="616348" y="130227"/>
                  </a:cubicBezTo>
                  <a:cubicBezTo>
                    <a:pt x="616348" y="148853"/>
                    <a:pt x="622967" y="163477"/>
                    <a:pt x="636359" y="174252"/>
                  </a:cubicBezTo>
                  <a:cubicBezTo>
                    <a:pt x="646673" y="182719"/>
                    <a:pt x="658526" y="186875"/>
                    <a:pt x="672072" y="186875"/>
                  </a:cubicBezTo>
                  <a:cubicBezTo>
                    <a:pt x="687157" y="186875"/>
                    <a:pt x="700088" y="181333"/>
                    <a:pt x="710863" y="170404"/>
                  </a:cubicBezTo>
                  <a:cubicBezTo>
                    <a:pt x="721638" y="159475"/>
                    <a:pt x="726872" y="145929"/>
                    <a:pt x="726872" y="129920"/>
                  </a:cubicBezTo>
                  <a:cubicBezTo>
                    <a:pt x="726872" y="113911"/>
                    <a:pt x="721484" y="100364"/>
                    <a:pt x="710709" y="89281"/>
                  </a:cubicBezTo>
                  <a:cubicBezTo>
                    <a:pt x="699934" y="78198"/>
                    <a:pt x="686849" y="72656"/>
                    <a:pt x="671456" y="72656"/>
                  </a:cubicBezTo>
                  <a:close/>
                  <a:moveTo>
                    <a:pt x="943148" y="75273"/>
                  </a:moveTo>
                  <a:lnTo>
                    <a:pt x="920828" y="96516"/>
                  </a:lnTo>
                  <a:cubicBezTo>
                    <a:pt x="905588" y="80507"/>
                    <a:pt x="888502" y="72349"/>
                    <a:pt x="869568" y="72349"/>
                  </a:cubicBezTo>
                  <a:cubicBezTo>
                    <a:pt x="853559" y="72349"/>
                    <a:pt x="840013" y="77890"/>
                    <a:pt x="829083" y="88819"/>
                  </a:cubicBezTo>
                  <a:cubicBezTo>
                    <a:pt x="818154" y="99749"/>
                    <a:pt x="812613" y="113295"/>
                    <a:pt x="812613" y="129304"/>
                  </a:cubicBezTo>
                  <a:cubicBezTo>
                    <a:pt x="812613" y="140541"/>
                    <a:pt x="815076" y="150393"/>
                    <a:pt x="819848" y="159167"/>
                  </a:cubicBezTo>
                  <a:cubicBezTo>
                    <a:pt x="824773" y="167787"/>
                    <a:pt x="831546" y="174714"/>
                    <a:pt x="840475" y="179640"/>
                  </a:cubicBezTo>
                  <a:cubicBezTo>
                    <a:pt x="849403" y="184566"/>
                    <a:pt x="859254" y="187029"/>
                    <a:pt x="870184" y="187029"/>
                  </a:cubicBezTo>
                  <a:cubicBezTo>
                    <a:pt x="879420" y="187029"/>
                    <a:pt x="887886" y="185336"/>
                    <a:pt x="895583" y="181795"/>
                  </a:cubicBezTo>
                  <a:cubicBezTo>
                    <a:pt x="903279" y="178255"/>
                    <a:pt x="911746" y="172097"/>
                    <a:pt x="920828" y="162861"/>
                  </a:cubicBezTo>
                  <a:lnTo>
                    <a:pt x="942532" y="185489"/>
                  </a:lnTo>
                  <a:cubicBezTo>
                    <a:pt x="930064" y="197650"/>
                    <a:pt x="918365" y="205963"/>
                    <a:pt x="907435" y="210734"/>
                  </a:cubicBezTo>
                  <a:cubicBezTo>
                    <a:pt x="896352" y="215353"/>
                    <a:pt x="883884" y="217815"/>
                    <a:pt x="869722" y="217815"/>
                  </a:cubicBezTo>
                  <a:cubicBezTo>
                    <a:pt x="843553" y="217815"/>
                    <a:pt x="822310" y="209503"/>
                    <a:pt x="805686" y="193032"/>
                  </a:cubicBezTo>
                  <a:cubicBezTo>
                    <a:pt x="789061" y="176561"/>
                    <a:pt x="780748" y="155319"/>
                    <a:pt x="780748" y="129458"/>
                  </a:cubicBezTo>
                  <a:cubicBezTo>
                    <a:pt x="780748" y="112679"/>
                    <a:pt x="784597" y="97901"/>
                    <a:pt x="792140" y="84817"/>
                  </a:cubicBezTo>
                  <a:cubicBezTo>
                    <a:pt x="799682" y="71733"/>
                    <a:pt x="810612" y="61419"/>
                    <a:pt x="824620" y="53415"/>
                  </a:cubicBezTo>
                  <a:cubicBezTo>
                    <a:pt x="838781" y="45564"/>
                    <a:pt x="853867" y="41562"/>
                    <a:pt x="870184" y="41562"/>
                  </a:cubicBezTo>
                  <a:cubicBezTo>
                    <a:pt x="884038" y="41562"/>
                    <a:pt x="897430" y="44487"/>
                    <a:pt x="910206" y="50336"/>
                  </a:cubicBezTo>
                  <a:cubicBezTo>
                    <a:pt x="922983" y="56186"/>
                    <a:pt x="934066" y="64498"/>
                    <a:pt x="943302" y="75273"/>
                  </a:cubicBezTo>
                  <a:close/>
                  <a:moveTo>
                    <a:pt x="954539" y="45718"/>
                  </a:moveTo>
                  <a:lnTo>
                    <a:pt x="1047361" y="45718"/>
                  </a:lnTo>
                  <a:lnTo>
                    <a:pt x="1047361" y="77274"/>
                  </a:lnTo>
                  <a:lnTo>
                    <a:pt x="1016728" y="77274"/>
                  </a:lnTo>
                  <a:lnTo>
                    <a:pt x="1016728" y="213659"/>
                  </a:lnTo>
                  <a:lnTo>
                    <a:pt x="984248" y="213659"/>
                  </a:lnTo>
                  <a:lnTo>
                    <a:pt x="984248" y="77274"/>
                  </a:lnTo>
                  <a:lnTo>
                    <a:pt x="954539" y="77274"/>
                  </a:lnTo>
                  <a:lnTo>
                    <a:pt x="954539" y="45718"/>
                  </a:lnTo>
                  <a:close/>
                  <a:moveTo>
                    <a:pt x="1069065" y="45718"/>
                  </a:moveTo>
                  <a:lnTo>
                    <a:pt x="1102931" y="45718"/>
                  </a:lnTo>
                  <a:cubicBezTo>
                    <a:pt x="1121249" y="45718"/>
                    <a:pt x="1134487" y="47411"/>
                    <a:pt x="1142645" y="50798"/>
                  </a:cubicBezTo>
                  <a:cubicBezTo>
                    <a:pt x="1150804" y="54184"/>
                    <a:pt x="1157115" y="59726"/>
                    <a:pt x="1161887" y="67269"/>
                  </a:cubicBezTo>
                  <a:cubicBezTo>
                    <a:pt x="1166505" y="74812"/>
                    <a:pt x="1168968" y="83894"/>
                    <a:pt x="1168968" y="94515"/>
                  </a:cubicBezTo>
                  <a:cubicBezTo>
                    <a:pt x="1168968" y="106214"/>
                    <a:pt x="1165889" y="115912"/>
                    <a:pt x="1159732" y="123762"/>
                  </a:cubicBezTo>
                  <a:cubicBezTo>
                    <a:pt x="1153574" y="131459"/>
                    <a:pt x="1145262" y="137001"/>
                    <a:pt x="1134795" y="139925"/>
                  </a:cubicBezTo>
                  <a:cubicBezTo>
                    <a:pt x="1128637" y="141619"/>
                    <a:pt x="1117400" y="142542"/>
                    <a:pt x="1101083" y="142542"/>
                  </a:cubicBezTo>
                  <a:lnTo>
                    <a:pt x="1101083" y="213659"/>
                  </a:lnTo>
                  <a:lnTo>
                    <a:pt x="1069065" y="213659"/>
                  </a:lnTo>
                  <a:lnTo>
                    <a:pt x="1069065" y="45872"/>
                  </a:lnTo>
                  <a:close/>
                  <a:moveTo>
                    <a:pt x="1101083" y="111294"/>
                  </a:moveTo>
                  <a:lnTo>
                    <a:pt x="1111243" y="111294"/>
                  </a:lnTo>
                  <a:cubicBezTo>
                    <a:pt x="1119247" y="111294"/>
                    <a:pt x="1124789" y="110678"/>
                    <a:pt x="1127868" y="109600"/>
                  </a:cubicBezTo>
                  <a:cubicBezTo>
                    <a:pt x="1130946" y="108523"/>
                    <a:pt x="1133409" y="106522"/>
                    <a:pt x="1135256" y="103905"/>
                  </a:cubicBezTo>
                  <a:cubicBezTo>
                    <a:pt x="1137104" y="101288"/>
                    <a:pt x="1137873" y="98055"/>
                    <a:pt x="1137873" y="94361"/>
                  </a:cubicBezTo>
                  <a:cubicBezTo>
                    <a:pt x="1137873" y="87896"/>
                    <a:pt x="1135410" y="83124"/>
                    <a:pt x="1130331" y="80199"/>
                  </a:cubicBezTo>
                  <a:cubicBezTo>
                    <a:pt x="1126636" y="78044"/>
                    <a:pt x="1119863" y="76813"/>
                    <a:pt x="1110011" y="76813"/>
                  </a:cubicBezTo>
                  <a:lnTo>
                    <a:pt x="1100929" y="76813"/>
                  </a:lnTo>
                  <a:lnTo>
                    <a:pt x="1100929" y="111294"/>
                  </a:lnTo>
                  <a:close/>
                  <a:moveTo>
                    <a:pt x="1279338" y="41408"/>
                  </a:moveTo>
                  <a:cubicBezTo>
                    <a:pt x="1303044" y="41408"/>
                    <a:pt x="1323517" y="50028"/>
                    <a:pt x="1340603" y="67269"/>
                  </a:cubicBezTo>
                  <a:cubicBezTo>
                    <a:pt x="1357690" y="84509"/>
                    <a:pt x="1366310" y="105444"/>
                    <a:pt x="1366310" y="130074"/>
                  </a:cubicBezTo>
                  <a:cubicBezTo>
                    <a:pt x="1366310" y="154703"/>
                    <a:pt x="1357844" y="175330"/>
                    <a:pt x="1341065" y="192263"/>
                  </a:cubicBezTo>
                  <a:cubicBezTo>
                    <a:pt x="1324132" y="209195"/>
                    <a:pt x="1303813" y="217661"/>
                    <a:pt x="1279646" y="217661"/>
                  </a:cubicBezTo>
                  <a:cubicBezTo>
                    <a:pt x="1255478" y="217661"/>
                    <a:pt x="1233466" y="208887"/>
                    <a:pt x="1216841" y="191493"/>
                  </a:cubicBezTo>
                  <a:cubicBezTo>
                    <a:pt x="1200216" y="174098"/>
                    <a:pt x="1191904" y="153317"/>
                    <a:pt x="1191904" y="129458"/>
                  </a:cubicBezTo>
                  <a:cubicBezTo>
                    <a:pt x="1191904" y="113449"/>
                    <a:pt x="1195752" y="98671"/>
                    <a:pt x="1203603" y="85125"/>
                  </a:cubicBezTo>
                  <a:cubicBezTo>
                    <a:pt x="1211299" y="71733"/>
                    <a:pt x="1222075" y="60958"/>
                    <a:pt x="1235621" y="53107"/>
                  </a:cubicBezTo>
                  <a:cubicBezTo>
                    <a:pt x="1249167" y="45256"/>
                    <a:pt x="1263791" y="41254"/>
                    <a:pt x="1279492" y="41254"/>
                  </a:cubicBezTo>
                  <a:close/>
                  <a:moveTo>
                    <a:pt x="1279030" y="72656"/>
                  </a:moveTo>
                  <a:cubicBezTo>
                    <a:pt x="1263483" y="72656"/>
                    <a:pt x="1250398" y="78044"/>
                    <a:pt x="1239777" y="88819"/>
                  </a:cubicBezTo>
                  <a:cubicBezTo>
                    <a:pt x="1229156" y="99595"/>
                    <a:pt x="1223922" y="113295"/>
                    <a:pt x="1223922" y="130074"/>
                  </a:cubicBezTo>
                  <a:cubicBezTo>
                    <a:pt x="1223922" y="148699"/>
                    <a:pt x="1230541" y="163323"/>
                    <a:pt x="1243933" y="174098"/>
                  </a:cubicBezTo>
                  <a:cubicBezTo>
                    <a:pt x="1254247" y="182565"/>
                    <a:pt x="1266100" y="186721"/>
                    <a:pt x="1279646" y="186721"/>
                  </a:cubicBezTo>
                  <a:cubicBezTo>
                    <a:pt x="1294731" y="186721"/>
                    <a:pt x="1307661" y="181179"/>
                    <a:pt x="1318437" y="170250"/>
                  </a:cubicBezTo>
                  <a:cubicBezTo>
                    <a:pt x="1329058" y="159321"/>
                    <a:pt x="1334446" y="145775"/>
                    <a:pt x="1334446" y="129766"/>
                  </a:cubicBezTo>
                  <a:cubicBezTo>
                    <a:pt x="1334446" y="113757"/>
                    <a:pt x="1329058" y="100210"/>
                    <a:pt x="1318283" y="89127"/>
                  </a:cubicBezTo>
                  <a:cubicBezTo>
                    <a:pt x="1307508" y="78044"/>
                    <a:pt x="1294423" y="72503"/>
                    <a:pt x="1279030" y="72503"/>
                  </a:cubicBezTo>
                  <a:close/>
                  <a:moveTo>
                    <a:pt x="1518704" y="45564"/>
                  </a:moveTo>
                  <a:lnTo>
                    <a:pt x="1518704" y="213351"/>
                  </a:lnTo>
                  <a:lnTo>
                    <a:pt x="1486686" y="213351"/>
                  </a:lnTo>
                  <a:lnTo>
                    <a:pt x="1486686" y="108215"/>
                  </a:lnTo>
                  <a:lnTo>
                    <a:pt x="1424035" y="213351"/>
                  </a:lnTo>
                  <a:lnTo>
                    <a:pt x="1396327" y="213351"/>
                  </a:lnTo>
                  <a:lnTo>
                    <a:pt x="1396327" y="45564"/>
                  </a:lnTo>
                  <a:lnTo>
                    <a:pt x="1428345" y="45564"/>
                  </a:lnTo>
                  <a:lnTo>
                    <a:pt x="1428345" y="154087"/>
                  </a:lnTo>
                  <a:lnTo>
                    <a:pt x="1491765" y="45564"/>
                  </a:lnTo>
                  <a:lnTo>
                    <a:pt x="1518704" y="45564"/>
                  </a:lnTo>
                  <a:close/>
                  <a:moveTo>
                    <a:pt x="1540562" y="45564"/>
                  </a:moveTo>
                  <a:lnTo>
                    <a:pt x="1633384" y="45564"/>
                  </a:lnTo>
                  <a:lnTo>
                    <a:pt x="1633384" y="77121"/>
                  </a:lnTo>
                  <a:lnTo>
                    <a:pt x="1602751" y="77121"/>
                  </a:lnTo>
                  <a:lnTo>
                    <a:pt x="1602751" y="213505"/>
                  </a:lnTo>
                  <a:lnTo>
                    <a:pt x="1570271" y="213505"/>
                  </a:lnTo>
                  <a:lnTo>
                    <a:pt x="1570271" y="77121"/>
                  </a:lnTo>
                  <a:lnTo>
                    <a:pt x="1540562" y="77121"/>
                  </a:lnTo>
                  <a:lnTo>
                    <a:pt x="1540562" y="45564"/>
                  </a:lnTo>
                  <a:close/>
                  <a:moveTo>
                    <a:pt x="1655396" y="45564"/>
                  </a:moveTo>
                  <a:lnTo>
                    <a:pt x="1746987" y="45564"/>
                  </a:lnTo>
                  <a:lnTo>
                    <a:pt x="1746987" y="76813"/>
                  </a:lnTo>
                  <a:lnTo>
                    <a:pt x="1687107" y="76813"/>
                  </a:lnTo>
                  <a:lnTo>
                    <a:pt x="1687107" y="107137"/>
                  </a:lnTo>
                  <a:lnTo>
                    <a:pt x="1746987" y="107137"/>
                  </a:lnTo>
                  <a:lnTo>
                    <a:pt x="1746987" y="137770"/>
                  </a:lnTo>
                  <a:lnTo>
                    <a:pt x="1687107" y="137770"/>
                  </a:lnTo>
                  <a:lnTo>
                    <a:pt x="1687107" y="181949"/>
                  </a:lnTo>
                  <a:lnTo>
                    <a:pt x="1746987" y="181949"/>
                  </a:lnTo>
                  <a:lnTo>
                    <a:pt x="1746987" y="213351"/>
                  </a:lnTo>
                  <a:lnTo>
                    <a:pt x="1655396" y="213351"/>
                  </a:lnTo>
                  <a:lnTo>
                    <a:pt x="1655396" y="45564"/>
                  </a:lnTo>
                  <a:close/>
                  <a:moveTo>
                    <a:pt x="1885526" y="213351"/>
                  </a:moveTo>
                  <a:lnTo>
                    <a:pt x="1839038" y="89897"/>
                  </a:lnTo>
                  <a:lnTo>
                    <a:pt x="1791781" y="213351"/>
                  </a:lnTo>
                  <a:lnTo>
                    <a:pt x="1757916" y="213351"/>
                  </a:lnTo>
                  <a:lnTo>
                    <a:pt x="1822722" y="45564"/>
                  </a:lnTo>
                  <a:lnTo>
                    <a:pt x="1855201" y="45564"/>
                  </a:lnTo>
                  <a:lnTo>
                    <a:pt x="1919699" y="213351"/>
                  </a:lnTo>
                  <a:lnTo>
                    <a:pt x="1885526" y="213351"/>
                  </a:lnTo>
                  <a:close/>
                  <a:moveTo>
                    <a:pt x="1938941" y="213351"/>
                  </a:moveTo>
                  <a:lnTo>
                    <a:pt x="1938941" y="45564"/>
                  </a:lnTo>
                  <a:lnTo>
                    <a:pt x="1970959" y="45564"/>
                  </a:lnTo>
                  <a:lnTo>
                    <a:pt x="1970959" y="108831"/>
                  </a:lnTo>
                  <a:lnTo>
                    <a:pt x="1977886" y="108831"/>
                  </a:lnTo>
                  <a:cubicBezTo>
                    <a:pt x="1991124" y="108831"/>
                    <a:pt x="2002361" y="110370"/>
                    <a:pt x="2011136" y="113449"/>
                  </a:cubicBezTo>
                  <a:cubicBezTo>
                    <a:pt x="2020064" y="116527"/>
                    <a:pt x="2027606" y="122377"/>
                    <a:pt x="2034072" y="130997"/>
                  </a:cubicBezTo>
                  <a:cubicBezTo>
                    <a:pt x="2040537" y="139617"/>
                    <a:pt x="2043769" y="150085"/>
                    <a:pt x="2043769" y="162246"/>
                  </a:cubicBezTo>
                  <a:cubicBezTo>
                    <a:pt x="2043769" y="173791"/>
                    <a:pt x="2040999" y="183488"/>
                    <a:pt x="2035457" y="191493"/>
                  </a:cubicBezTo>
                  <a:cubicBezTo>
                    <a:pt x="2029916" y="199497"/>
                    <a:pt x="2023450" y="205193"/>
                    <a:pt x="2016061" y="208425"/>
                  </a:cubicBezTo>
                  <a:cubicBezTo>
                    <a:pt x="2008673" y="211658"/>
                    <a:pt x="1998667" y="213351"/>
                    <a:pt x="1985891" y="213351"/>
                  </a:cubicBezTo>
                  <a:lnTo>
                    <a:pt x="1938941" y="213351"/>
                  </a:lnTo>
                  <a:close/>
                  <a:moveTo>
                    <a:pt x="1970959" y="137308"/>
                  </a:moveTo>
                  <a:lnTo>
                    <a:pt x="1970959" y="182873"/>
                  </a:lnTo>
                  <a:lnTo>
                    <a:pt x="1978964" y="182873"/>
                  </a:lnTo>
                  <a:cubicBezTo>
                    <a:pt x="1992202" y="182873"/>
                    <a:pt x="2001130" y="181179"/>
                    <a:pt x="2005594" y="177947"/>
                  </a:cubicBezTo>
                  <a:cubicBezTo>
                    <a:pt x="2010058" y="174714"/>
                    <a:pt x="2012367" y="169019"/>
                    <a:pt x="2012367" y="161168"/>
                  </a:cubicBezTo>
                  <a:cubicBezTo>
                    <a:pt x="2012367" y="145313"/>
                    <a:pt x="2000822" y="137308"/>
                    <a:pt x="1977732" y="137308"/>
                  </a:cubicBezTo>
                  <a:lnTo>
                    <a:pt x="1971113" y="137308"/>
                  </a:lnTo>
                  <a:close/>
                  <a:moveTo>
                    <a:pt x="2071785" y="45410"/>
                  </a:moveTo>
                  <a:lnTo>
                    <a:pt x="2104265" y="45410"/>
                  </a:lnTo>
                  <a:lnTo>
                    <a:pt x="2104265" y="108677"/>
                  </a:lnTo>
                  <a:lnTo>
                    <a:pt x="2160297" y="108677"/>
                  </a:lnTo>
                  <a:lnTo>
                    <a:pt x="2160297" y="45410"/>
                  </a:lnTo>
                  <a:lnTo>
                    <a:pt x="2192623" y="45410"/>
                  </a:lnTo>
                  <a:lnTo>
                    <a:pt x="2192623" y="213197"/>
                  </a:lnTo>
                  <a:lnTo>
                    <a:pt x="2160297" y="213197"/>
                  </a:lnTo>
                  <a:lnTo>
                    <a:pt x="2160297" y="139617"/>
                  </a:lnTo>
                  <a:lnTo>
                    <a:pt x="2104265" y="139617"/>
                  </a:lnTo>
                  <a:lnTo>
                    <a:pt x="2104265" y="213197"/>
                  </a:lnTo>
                  <a:lnTo>
                    <a:pt x="2071785" y="213197"/>
                  </a:lnTo>
                  <a:lnTo>
                    <a:pt x="2071785" y="45410"/>
                  </a:lnTo>
                  <a:close/>
                  <a:moveTo>
                    <a:pt x="2230644" y="213197"/>
                  </a:moveTo>
                  <a:lnTo>
                    <a:pt x="2230644" y="45410"/>
                  </a:lnTo>
                  <a:lnTo>
                    <a:pt x="2262662" y="45410"/>
                  </a:lnTo>
                  <a:lnTo>
                    <a:pt x="2262662" y="108677"/>
                  </a:lnTo>
                  <a:lnTo>
                    <a:pt x="2269589" y="108677"/>
                  </a:lnTo>
                  <a:cubicBezTo>
                    <a:pt x="2282828" y="108677"/>
                    <a:pt x="2293911" y="110216"/>
                    <a:pt x="2302839" y="113295"/>
                  </a:cubicBezTo>
                  <a:cubicBezTo>
                    <a:pt x="2311613" y="116373"/>
                    <a:pt x="2319310" y="122223"/>
                    <a:pt x="2325775" y="130843"/>
                  </a:cubicBezTo>
                  <a:cubicBezTo>
                    <a:pt x="2332240" y="139463"/>
                    <a:pt x="2335473" y="149931"/>
                    <a:pt x="2335473" y="162092"/>
                  </a:cubicBezTo>
                  <a:cubicBezTo>
                    <a:pt x="2335473" y="173637"/>
                    <a:pt x="2332702" y="183334"/>
                    <a:pt x="2327160" y="191339"/>
                  </a:cubicBezTo>
                  <a:cubicBezTo>
                    <a:pt x="2321619" y="199343"/>
                    <a:pt x="2315154" y="205039"/>
                    <a:pt x="2307765" y="208272"/>
                  </a:cubicBezTo>
                  <a:cubicBezTo>
                    <a:pt x="2300376" y="211504"/>
                    <a:pt x="2290370" y="213197"/>
                    <a:pt x="2277594" y="213197"/>
                  </a:cubicBezTo>
                  <a:lnTo>
                    <a:pt x="2230644" y="213197"/>
                  </a:lnTo>
                  <a:close/>
                  <a:moveTo>
                    <a:pt x="2262662" y="137154"/>
                  </a:moveTo>
                  <a:lnTo>
                    <a:pt x="2262662" y="182719"/>
                  </a:lnTo>
                  <a:lnTo>
                    <a:pt x="2270667" y="182719"/>
                  </a:lnTo>
                  <a:cubicBezTo>
                    <a:pt x="2283905" y="182719"/>
                    <a:pt x="2292679" y="181025"/>
                    <a:pt x="2297143" y="177793"/>
                  </a:cubicBezTo>
                  <a:cubicBezTo>
                    <a:pt x="2301607" y="174560"/>
                    <a:pt x="2303916" y="168865"/>
                    <a:pt x="2303916" y="161014"/>
                  </a:cubicBezTo>
                  <a:cubicBezTo>
                    <a:pt x="2303916" y="145159"/>
                    <a:pt x="2292371" y="137154"/>
                    <a:pt x="2269281" y="137154"/>
                  </a:cubicBezTo>
                  <a:lnTo>
                    <a:pt x="2262662" y="137154"/>
                  </a:lnTo>
                  <a:close/>
                  <a:moveTo>
                    <a:pt x="2358717" y="45256"/>
                  </a:moveTo>
                  <a:lnTo>
                    <a:pt x="2390427" y="45256"/>
                  </a:lnTo>
                  <a:lnTo>
                    <a:pt x="2390427" y="213043"/>
                  </a:lnTo>
                  <a:lnTo>
                    <a:pt x="2358717" y="213043"/>
                  </a:lnTo>
                  <a:lnTo>
                    <a:pt x="2358717" y="45256"/>
                  </a:lnTo>
                  <a:close/>
                  <a:moveTo>
                    <a:pt x="2550979" y="45256"/>
                  </a:moveTo>
                  <a:lnTo>
                    <a:pt x="2550979" y="213043"/>
                  </a:lnTo>
                  <a:lnTo>
                    <a:pt x="2518961" y="213043"/>
                  </a:lnTo>
                  <a:lnTo>
                    <a:pt x="2518961" y="107907"/>
                  </a:lnTo>
                  <a:lnTo>
                    <a:pt x="2456310" y="213043"/>
                  </a:lnTo>
                  <a:lnTo>
                    <a:pt x="2428602" y="213043"/>
                  </a:lnTo>
                  <a:lnTo>
                    <a:pt x="2428602" y="45256"/>
                  </a:lnTo>
                  <a:lnTo>
                    <a:pt x="2460620" y="45256"/>
                  </a:lnTo>
                  <a:lnTo>
                    <a:pt x="2460620" y="153779"/>
                  </a:lnTo>
                  <a:lnTo>
                    <a:pt x="2524041" y="45256"/>
                  </a:lnTo>
                  <a:lnTo>
                    <a:pt x="2550979" y="45256"/>
                  </a:lnTo>
                  <a:close/>
                  <a:moveTo>
                    <a:pt x="2444149" y="154"/>
                  </a:moveTo>
                  <a:lnTo>
                    <a:pt x="2469394" y="154"/>
                  </a:lnTo>
                  <a:cubicBezTo>
                    <a:pt x="2471396" y="3233"/>
                    <a:pt x="2474167" y="5542"/>
                    <a:pt x="2477707" y="7235"/>
                  </a:cubicBezTo>
                  <a:cubicBezTo>
                    <a:pt x="2481247" y="8774"/>
                    <a:pt x="2485557" y="9544"/>
                    <a:pt x="2490637" y="9544"/>
                  </a:cubicBezTo>
                  <a:cubicBezTo>
                    <a:pt x="2495717" y="9544"/>
                    <a:pt x="2500489" y="8620"/>
                    <a:pt x="2504645" y="6773"/>
                  </a:cubicBezTo>
                  <a:cubicBezTo>
                    <a:pt x="2507416" y="5542"/>
                    <a:pt x="2509725" y="3387"/>
                    <a:pt x="2511880" y="154"/>
                  </a:cubicBezTo>
                  <a:lnTo>
                    <a:pt x="2537125" y="154"/>
                  </a:lnTo>
                  <a:cubicBezTo>
                    <a:pt x="2535740" y="9852"/>
                    <a:pt x="2531122" y="17548"/>
                    <a:pt x="2523271" y="23398"/>
                  </a:cubicBezTo>
                  <a:cubicBezTo>
                    <a:pt x="2515420" y="29247"/>
                    <a:pt x="2504645" y="32172"/>
                    <a:pt x="2490637" y="32172"/>
                  </a:cubicBezTo>
                  <a:cubicBezTo>
                    <a:pt x="2481247" y="32172"/>
                    <a:pt x="2473243" y="30787"/>
                    <a:pt x="2466932" y="28170"/>
                  </a:cubicBezTo>
                  <a:cubicBezTo>
                    <a:pt x="2460620" y="25553"/>
                    <a:pt x="2455387" y="21859"/>
                    <a:pt x="2451538" y="16933"/>
                  </a:cubicBezTo>
                  <a:cubicBezTo>
                    <a:pt x="2447690" y="12007"/>
                    <a:pt x="2445227" y="6465"/>
                    <a:pt x="2444303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24" name="Полилиния: фигура 62">
              <a:extLst>
                <a:ext uri="{FF2B5EF4-FFF2-40B4-BE49-F238E27FC236}">
                  <a16:creationId xmlns:a16="http://schemas.microsoft.com/office/drawing/2014/main" id="{8A2A2B07-6171-EB6D-DA04-D89D68C5DC17}"/>
                </a:ext>
              </a:extLst>
            </p:cNvPr>
            <p:cNvSpPr/>
            <p:nvPr/>
          </p:nvSpPr>
          <p:spPr>
            <a:xfrm>
              <a:off x="3403420" y="1320708"/>
              <a:ext cx="2401356" cy="169326"/>
            </a:xfrm>
            <a:custGeom>
              <a:avLst/>
              <a:gdLst>
                <a:gd name="connsiteX0" fmla="*/ 0 w 2401356"/>
                <a:gd name="connsiteY0" fmla="*/ 4310 h 169326"/>
                <a:gd name="connsiteX1" fmla="*/ 32326 w 2401356"/>
                <a:gd name="connsiteY1" fmla="*/ 4310 h 169326"/>
                <a:gd name="connsiteX2" fmla="*/ 32326 w 2401356"/>
                <a:gd name="connsiteY2" fmla="*/ 62189 h 169326"/>
                <a:gd name="connsiteX3" fmla="*/ 77890 w 2401356"/>
                <a:gd name="connsiteY3" fmla="*/ 4310 h 169326"/>
                <a:gd name="connsiteX4" fmla="*/ 116220 w 2401356"/>
                <a:gd name="connsiteY4" fmla="*/ 4310 h 169326"/>
                <a:gd name="connsiteX5" fmla="*/ 57571 w 2401356"/>
                <a:gd name="connsiteY5" fmla="*/ 79276 h 169326"/>
                <a:gd name="connsiteX6" fmla="*/ 121915 w 2401356"/>
                <a:gd name="connsiteY6" fmla="*/ 172251 h 169326"/>
                <a:gd name="connsiteX7" fmla="*/ 84047 w 2401356"/>
                <a:gd name="connsiteY7" fmla="*/ 172251 h 169326"/>
                <a:gd name="connsiteX8" fmla="*/ 32326 w 2401356"/>
                <a:gd name="connsiteY8" fmla="*/ 97594 h 169326"/>
                <a:gd name="connsiteX9" fmla="*/ 32326 w 2401356"/>
                <a:gd name="connsiteY9" fmla="*/ 172251 h 169326"/>
                <a:gd name="connsiteX10" fmla="*/ 0 w 2401356"/>
                <a:gd name="connsiteY10" fmla="*/ 172251 h 169326"/>
                <a:gd name="connsiteX11" fmla="*/ 0 w 2401356"/>
                <a:gd name="connsiteY11" fmla="*/ 4464 h 169326"/>
                <a:gd name="connsiteX12" fmla="*/ 223973 w 2401356"/>
                <a:gd name="connsiteY12" fmla="*/ 154 h 169326"/>
                <a:gd name="connsiteX13" fmla="*/ 285238 w 2401356"/>
                <a:gd name="connsiteY13" fmla="*/ 26015 h 169326"/>
                <a:gd name="connsiteX14" fmla="*/ 310945 w 2401356"/>
                <a:gd name="connsiteY14" fmla="*/ 88819 h 169326"/>
                <a:gd name="connsiteX15" fmla="*/ 285700 w 2401356"/>
                <a:gd name="connsiteY15" fmla="*/ 151008 h 169326"/>
                <a:gd name="connsiteX16" fmla="*/ 224280 w 2401356"/>
                <a:gd name="connsiteY16" fmla="*/ 176407 h 169326"/>
                <a:gd name="connsiteX17" fmla="*/ 161476 w 2401356"/>
                <a:gd name="connsiteY17" fmla="*/ 150239 h 169326"/>
                <a:gd name="connsiteX18" fmla="*/ 136539 w 2401356"/>
                <a:gd name="connsiteY18" fmla="*/ 88204 h 169326"/>
                <a:gd name="connsiteX19" fmla="*/ 148238 w 2401356"/>
                <a:gd name="connsiteY19" fmla="*/ 43871 h 169326"/>
                <a:gd name="connsiteX20" fmla="*/ 180256 w 2401356"/>
                <a:gd name="connsiteY20" fmla="*/ 11853 h 169326"/>
                <a:gd name="connsiteX21" fmla="*/ 224127 w 2401356"/>
                <a:gd name="connsiteY21" fmla="*/ 0 h 169326"/>
                <a:gd name="connsiteX22" fmla="*/ 223665 w 2401356"/>
                <a:gd name="connsiteY22" fmla="*/ 31402 h 169326"/>
                <a:gd name="connsiteX23" fmla="*/ 184412 w 2401356"/>
                <a:gd name="connsiteY23" fmla="*/ 47565 h 169326"/>
                <a:gd name="connsiteX24" fmla="*/ 168557 w 2401356"/>
                <a:gd name="connsiteY24" fmla="*/ 88819 h 169326"/>
                <a:gd name="connsiteX25" fmla="*/ 188568 w 2401356"/>
                <a:gd name="connsiteY25" fmla="*/ 132844 h 169326"/>
                <a:gd name="connsiteX26" fmla="*/ 224280 w 2401356"/>
                <a:gd name="connsiteY26" fmla="*/ 145467 h 169326"/>
                <a:gd name="connsiteX27" fmla="*/ 263072 w 2401356"/>
                <a:gd name="connsiteY27" fmla="*/ 128996 h 169326"/>
                <a:gd name="connsiteX28" fmla="*/ 279081 w 2401356"/>
                <a:gd name="connsiteY28" fmla="*/ 88512 h 169326"/>
                <a:gd name="connsiteX29" fmla="*/ 262918 w 2401356"/>
                <a:gd name="connsiteY29" fmla="*/ 47873 h 169326"/>
                <a:gd name="connsiteX30" fmla="*/ 223665 w 2401356"/>
                <a:gd name="connsiteY30" fmla="*/ 31248 h 169326"/>
                <a:gd name="connsiteX31" fmla="*/ 357279 w 2401356"/>
                <a:gd name="connsiteY31" fmla="*/ 4310 h 169326"/>
                <a:gd name="connsiteX32" fmla="*/ 388373 w 2401356"/>
                <a:gd name="connsiteY32" fmla="*/ 4310 h 169326"/>
                <a:gd name="connsiteX33" fmla="*/ 427318 w 2401356"/>
                <a:gd name="connsiteY33" fmla="*/ 121453 h 169326"/>
                <a:gd name="connsiteX34" fmla="*/ 466571 w 2401356"/>
                <a:gd name="connsiteY34" fmla="*/ 4310 h 169326"/>
                <a:gd name="connsiteX35" fmla="*/ 497666 w 2401356"/>
                <a:gd name="connsiteY35" fmla="*/ 4310 h 169326"/>
                <a:gd name="connsiteX36" fmla="*/ 525835 w 2401356"/>
                <a:gd name="connsiteY36" fmla="*/ 172097 h 169326"/>
                <a:gd name="connsiteX37" fmla="*/ 494895 w 2401356"/>
                <a:gd name="connsiteY37" fmla="*/ 172097 h 169326"/>
                <a:gd name="connsiteX38" fmla="*/ 476885 w 2401356"/>
                <a:gd name="connsiteY38" fmla="*/ 66037 h 169326"/>
                <a:gd name="connsiteX39" fmla="*/ 441172 w 2401356"/>
                <a:gd name="connsiteY39" fmla="*/ 172097 h 169326"/>
                <a:gd name="connsiteX40" fmla="*/ 413002 w 2401356"/>
                <a:gd name="connsiteY40" fmla="*/ 172097 h 169326"/>
                <a:gd name="connsiteX41" fmla="*/ 377598 w 2401356"/>
                <a:gd name="connsiteY41" fmla="*/ 66037 h 169326"/>
                <a:gd name="connsiteX42" fmla="*/ 359126 w 2401356"/>
                <a:gd name="connsiteY42" fmla="*/ 172097 h 169326"/>
                <a:gd name="connsiteX43" fmla="*/ 328031 w 2401356"/>
                <a:gd name="connsiteY43" fmla="*/ 172097 h 169326"/>
                <a:gd name="connsiteX44" fmla="*/ 357125 w 2401356"/>
                <a:gd name="connsiteY44" fmla="*/ 4310 h 169326"/>
                <a:gd name="connsiteX45" fmla="*/ 551234 w 2401356"/>
                <a:gd name="connsiteY45" fmla="*/ 4310 h 169326"/>
                <a:gd name="connsiteX46" fmla="*/ 671918 w 2401356"/>
                <a:gd name="connsiteY46" fmla="*/ 4310 h 169326"/>
                <a:gd name="connsiteX47" fmla="*/ 671918 w 2401356"/>
                <a:gd name="connsiteY47" fmla="*/ 172097 h 169326"/>
                <a:gd name="connsiteX48" fmla="*/ 639592 w 2401356"/>
                <a:gd name="connsiteY48" fmla="*/ 172097 h 169326"/>
                <a:gd name="connsiteX49" fmla="*/ 639592 w 2401356"/>
                <a:gd name="connsiteY49" fmla="*/ 34173 h 169326"/>
                <a:gd name="connsiteX50" fmla="*/ 583560 w 2401356"/>
                <a:gd name="connsiteY50" fmla="*/ 34173 h 169326"/>
                <a:gd name="connsiteX51" fmla="*/ 583560 w 2401356"/>
                <a:gd name="connsiteY51" fmla="*/ 172097 h 169326"/>
                <a:gd name="connsiteX52" fmla="*/ 551080 w 2401356"/>
                <a:gd name="connsiteY52" fmla="*/ 172097 h 169326"/>
                <a:gd name="connsiteX53" fmla="*/ 551080 w 2401356"/>
                <a:gd name="connsiteY53" fmla="*/ 4310 h 169326"/>
                <a:gd name="connsiteX54" fmla="*/ 818924 w 2401356"/>
                <a:gd name="connsiteY54" fmla="*/ 172097 h 169326"/>
                <a:gd name="connsiteX55" fmla="*/ 772436 w 2401356"/>
                <a:gd name="connsiteY55" fmla="*/ 48643 h 169326"/>
                <a:gd name="connsiteX56" fmla="*/ 725179 w 2401356"/>
                <a:gd name="connsiteY56" fmla="*/ 172097 h 169326"/>
                <a:gd name="connsiteX57" fmla="*/ 691314 w 2401356"/>
                <a:gd name="connsiteY57" fmla="*/ 172097 h 169326"/>
                <a:gd name="connsiteX58" fmla="*/ 756119 w 2401356"/>
                <a:gd name="connsiteY58" fmla="*/ 4310 h 169326"/>
                <a:gd name="connsiteX59" fmla="*/ 788599 w 2401356"/>
                <a:gd name="connsiteY59" fmla="*/ 4310 h 169326"/>
                <a:gd name="connsiteX60" fmla="*/ 853097 w 2401356"/>
                <a:gd name="connsiteY60" fmla="*/ 172097 h 169326"/>
                <a:gd name="connsiteX61" fmla="*/ 818924 w 2401356"/>
                <a:gd name="connsiteY61" fmla="*/ 172097 h 169326"/>
                <a:gd name="connsiteX62" fmla="*/ 872493 w 2401356"/>
                <a:gd name="connsiteY62" fmla="*/ 4310 h 169326"/>
                <a:gd name="connsiteX63" fmla="*/ 964083 w 2401356"/>
                <a:gd name="connsiteY63" fmla="*/ 4310 h 169326"/>
                <a:gd name="connsiteX64" fmla="*/ 964083 w 2401356"/>
                <a:gd name="connsiteY64" fmla="*/ 35559 h 169326"/>
                <a:gd name="connsiteX65" fmla="*/ 904203 w 2401356"/>
                <a:gd name="connsiteY65" fmla="*/ 35559 h 169326"/>
                <a:gd name="connsiteX66" fmla="*/ 904203 w 2401356"/>
                <a:gd name="connsiteY66" fmla="*/ 65883 h 169326"/>
                <a:gd name="connsiteX67" fmla="*/ 964083 w 2401356"/>
                <a:gd name="connsiteY67" fmla="*/ 65883 h 169326"/>
                <a:gd name="connsiteX68" fmla="*/ 964083 w 2401356"/>
                <a:gd name="connsiteY68" fmla="*/ 96516 h 169326"/>
                <a:gd name="connsiteX69" fmla="*/ 904203 w 2401356"/>
                <a:gd name="connsiteY69" fmla="*/ 96516 h 169326"/>
                <a:gd name="connsiteX70" fmla="*/ 904203 w 2401356"/>
                <a:gd name="connsiteY70" fmla="*/ 140695 h 169326"/>
                <a:gd name="connsiteX71" fmla="*/ 964083 w 2401356"/>
                <a:gd name="connsiteY71" fmla="*/ 140695 h 169326"/>
                <a:gd name="connsiteX72" fmla="*/ 964083 w 2401356"/>
                <a:gd name="connsiteY72" fmla="*/ 172097 h 169326"/>
                <a:gd name="connsiteX73" fmla="*/ 872493 w 2401356"/>
                <a:gd name="connsiteY73" fmla="*/ 172097 h 169326"/>
                <a:gd name="connsiteX74" fmla="*/ 872493 w 2401356"/>
                <a:gd name="connsiteY74" fmla="*/ 4310 h 169326"/>
                <a:gd name="connsiteX75" fmla="*/ 994100 w 2401356"/>
                <a:gd name="connsiteY75" fmla="*/ 4310 h 169326"/>
                <a:gd name="connsiteX76" fmla="*/ 1026426 w 2401356"/>
                <a:gd name="connsiteY76" fmla="*/ 4310 h 169326"/>
                <a:gd name="connsiteX77" fmla="*/ 1026426 w 2401356"/>
                <a:gd name="connsiteY77" fmla="*/ 62189 h 169326"/>
                <a:gd name="connsiteX78" fmla="*/ 1071990 w 2401356"/>
                <a:gd name="connsiteY78" fmla="*/ 4310 h 169326"/>
                <a:gd name="connsiteX79" fmla="*/ 1110319 w 2401356"/>
                <a:gd name="connsiteY79" fmla="*/ 4310 h 169326"/>
                <a:gd name="connsiteX80" fmla="*/ 1051671 w 2401356"/>
                <a:gd name="connsiteY80" fmla="*/ 79276 h 169326"/>
                <a:gd name="connsiteX81" fmla="*/ 1116015 w 2401356"/>
                <a:gd name="connsiteY81" fmla="*/ 172251 h 169326"/>
                <a:gd name="connsiteX82" fmla="*/ 1078147 w 2401356"/>
                <a:gd name="connsiteY82" fmla="*/ 172251 h 169326"/>
                <a:gd name="connsiteX83" fmla="*/ 1026426 w 2401356"/>
                <a:gd name="connsiteY83" fmla="*/ 97594 h 169326"/>
                <a:gd name="connsiteX84" fmla="*/ 1026426 w 2401356"/>
                <a:gd name="connsiteY84" fmla="*/ 172251 h 169326"/>
                <a:gd name="connsiteX85" fmla="*/ 994100 w 2401356"/>
                <a:gd name="connsiteY85" fmla="*/ 172251 h 169326"/>
                <a:gd name="connsiteX86" fmla="*/ 994100 w 2401356"/>
                <a:gd name="connsiteY86" fmla="*/ 4464 h 169326"/>
                <a:gd name="connsiteX87" fmla="*/ 1293038 w 2401356"/>
                <a:gd name="connsiteY87" fmla="*/ 33865 h 169326"/>
                <a:gd name="connsiteX88" fmla="*/ 1270718 w 2401356"/>
                <a:gd name="connsiteY88" fmla="*/ 55108 h 169326"/>
                <a:gd name="connsiteX89" fmla="*/ 1219458 w 2401356"/>
                <a:gd name="connsiteY89" fmla="*/ 30941 h 169326"/>
                <a:gd name="connsiteX90" fmla="*/ 1178973 w 2401356"/>
                <a:gd name="connsiteY90" fmla="*/ 47411 h 169326"/>
                <a:gd name="connsiteX91" fmla="*/ 1162503 w 2401356"/>
                <a:gd name="connsiteY91" fmla="*/ 87896 h 169326"/>
                <a:gd name="connsiteX92" fmla="*/ 1169738 w 2401356"/>
                <a:gd name="connsiteY92" fmla="*/ 117759 h 169326"/>
                <a:gd name="connsiteX93" fmla="*/ 1190365 w 2401356"/>
                <a:gd name="connsiteY93" fmla="*/ 138232 h 169326"/>
                <a:gd name="connsiteX94" fmla="*/ 1220074 w 2401356"/>
                <a:gd name="connsiteY94" fmla="*/ 145621 h 169326"/>
                <a:gd name="connsiteX95" fmla="*/ 1245473 w 2401356"/>
                <a:gd name="connsiteY95" fmla="*/ 140387 h 169326"/>
                <a:gd name="connsiteX96" fmla="*/ 1270718 w 2401356"/>
                <a:gd name="connsiteY96" fmla="*/ 121453 h 169326"/>
                <a:gd name="connsiteX97" fmla="*/ 1292422 w 2401356"/>
                <a:gd name="connsiteY97" fmla="*/ 144081 h 169326"/>
                <a:gd name="connsiteX98" fmla="*/ 1257325 w 2401356"/>
                <a:gd name="connsiteY98" fmla="*/ 169326 h 169326"/>
                <a:gd name="connsiteX99" fmla="*/ 1219612 w 2401356"/>
                <a:gd name="connsiteY99" fmla="*/ 176407 h 169326"/>
                <a:gd name="connsiteX100" fmla="*/ 1155576 w 2401356"/>
                <a:gd name="connsiteY100" fmla="*/ 151624 h 169326"/>
                <a:gd name="connsiteX101" fmla="*/ 1130638 w 2401356"/>
                <a:gd name="connsiteY101" fmla="*/ 88050 h 169326"/>
                <a:gd name="connsiteX102" fmla="*/ 1142030 w 2401356"/>
                <a:gd name="connsiteY102" fmla="*/ 43409 h 169326"/>
                <a:gd name="connsiteX103" fmla="*/ 1174509 w 2401356"/>
                <a:gd name="connsiteY103" fmla="*/ 12007 h 169326"/>
                <a:gd name="connsiteX104" fmla="*/ 1220074 w 2401356"/>
                <a:gd name="connsiteY104" fmla="*/ 154 h 169326"/>
                <a:gd name="connsiteX105" fmla="*/ 1260096 w 2401356"/>
                <a:gd name="connsiteY105" fmla="*/ 8928 h 169326"/>
                <a:gd name="connsiteX106" fmla="*/ 1293192 w 2401356"/>
                <a:gd name="connsiteY106" fmla="*/ 33865 h 169326"/>
                <a:gd name="connsiteX107" fmla="*/ 1402792 w 2401356"/>
                <a:gd name="connsiteY107" fmla="*/ 4310 h 169326"/>
                <a:gd name="connsiteX108" fmla="*/ 1433887 w 2401356"/>
                <a:gd name="connsiteY108" fmla="*/ 4310 h 169326"/>
                <a:gd name="connsiteX109" fmla="*/ 1472832 w 2401356"/>
                <a:gd name="connsiteY109" fmla="*/ 121453 h 169326"/>
                <a:gd name="connsiteX110" fmla="*/ 1512085 w 2401356"/>
                <a:gd name="connsiteY110" fmla="*/ 4310 h 169326"/>
                <a:gd name="connsiteX111" fmla="*/ 1543179 w 2401356"/>
                <a:gd name="connsiteY111" fmla="*/ 4310 h 169326"/>
                <a:gd name="connsiteX112" fmla="*/ 1571349 w 2401356"/>
                <a:gd name="connsiteY112" fmla="*/ 172097 h 169326"/>
                <a:gd name="connsiteX113" fmla="*/ 1540408 w 2401356"/>
                <a:gd name="connsiteY113" fmla="*/ 172097 h 169326"/>
                <a:gd name="connsiteX114" fmla="*/ 1522398 w 2401356"/>
                <a:gd name="connsiteY114" fmla="*/ 66037 h 169326"/>
                <a:gd name="connsiteX115" fmla="*/ 1486686 w 2401356"/>
                <a:gd name="connsiteY115" fmla="*/ 172097 h 169326"/>
                <a:gd name="connsiteX116" fmla="*/ 1458516 w 2401356"/>
                <a:gd name="connsiteY116" fmla="*/ 172097 h 169326"/>
                <a:gd name="connsiteX117" fmla="*/ 1423111 w 2401356"/>
                <a:gd name="connsiteY117" fmla="*/ 66037 h 169326"/>
                <a:gd name="connsiteX118" fmla="*/ 1404639 w 2401356"/>
                <a:gd name="connsiteY118" fmla="*/ 172097 h 169326"/>
                <a:gd name="connsiteX119" fmla="*/ 1373545 w 2401356"/>
                <a:gd name="connsiteY119" fmla="*/ 172097 h 169326"/>
                <a:gd name="connsiteX120" fmla="*/ 1402638 w 2401356"/>
                <a:gd name="connsiteY120" fmla="*/ 4310 h 169326"/>
                <a:gd name="connsiteX121" fmla="*/ 1676023 w 2401356"/>
                <a:gd name="connsiteY121" fmla="*/ 154 h 169326"/>
                <a:gd name="connsiteX122" fmla="*/ 1737289 w 2401356"/>
                <a:gd name="connsiteY122" fmla="*/ 26015 h 169326"/>
                <a:gd name="connsiteX123" fmla="*/ 1762996 w 2401356"/>
                <a:gd name="connsiteY123" fmla="*/ 88819 h 169326"/>
                <a:gd name="connsiteX124" fmla="*/ 1737751 w 2401356"/>
                <a:gd name="connsiteY124" fmla="*/ 151008 h 169326"/>
                <a:gd name="connsiteX125" fmla="*/ 1676331 w 2401356"/>
                <a:gd name="connsiteY125" fmla="*/ 176407 h 169326"/>
                <a:gd name="connsiteX126" fmla="*/ 1613527 w 2401356"/>
                <a:gd name="connsiteY126" fmla="*/ 150239 h 169326"/>
                <a:gd name="connsiteX127" fmla="*/ 1588589 w 2401356"/>
                <a:gd name="connsiteY127" fmla="*/ 88204 h 169326"/>
                <a:gd name="connsiteX128" fmla="*/ 1600288 w 2401356"/>
                <a:gd name="connsiteY128" fmla="*/ 43871 h 169326"/>
                <a:gd name="connsiteX129" fmla="*/ 1632306 w 2401356"/>
                <a:gd name="connsiteY129" fmla="*/ 11853 h 169326"/>
                <a:gd name="connsiteX130" fmla="*/ 1676177 w 2401356"/>
                <a:gd name="connsiteY130" fmla="*/ 0 h 169326"/>
                <a:gd name="connsiteX131" fmla="*/ 1675716 w 2401356"/>
                <a:gd name="connsiteY131" fmla="*/ 31402 h 169326"/>
                <a:gd name="connsiteX132" fmla="*/ 1636463 w 2401356"/>
                <a:gd name="connsiteY132" fmla="*/ 47565 h 169326"/>
                <a:gd name="connsiteX133" fmla="*/ 1620607 w 2401356"/>
                <a:gd name="connsiteY133" fmla="*/ 88819 h 169326"/>
                <a:gd name="connsiteX134" fmla="*/ 1640619 w 2401356"/>
                <a:gd name="connsiteY134" fmla="*/ 132844 h 169326"/>
                <a:gd name="connsiteX135" fmla="*/ 1676331 w 2401356"/>
                <a:gd name="connsiteY135" fmla="*/ 145467 h 169326"/>
                <a:gd name="connsiteX136" fmla="*/ 1715122 w 2401356"/>
                <a:gd name="connsiteY136" fmla="*/ 128996 h 169326"/>
                <a:gd name="connsiteX137" fmla="*/ 1731132 w 2401356"/>
                <a:gd name="connsiteY137" fmla="*/ 88512 h 169326"/>
                <a:gd name="connsiteX138" fmla="*/ 1714969 w 2401356"/>
                <a:gd name="connsiteY138" fmla="*/ 47873 h 169326"/>
                <a:gd name="connsiteX139" fmla="*/ 1675716 w 2401356"/>
                <a:gd name="connsiteY139" fmla="*/ 31248 h 169326"/>
                <a:gd name="connsiteX140" fmla="*/ 1947407 w 2401356"/>
                <a:gd name="connsiteY140" fmla="*/ 33865 h 169326"/>
                <a:gd name="connsiteX141" fmla="*/ 1925087 w 2401356"/>
                <a:gd name="connsiteY141" fmla="*/ 55108 h 169326"/>
                <a:gd name="connsiteX142" fmla="*/ 1873827 w 2401356"/>
                <a:gd name="connsiteY142" fmla="*/ 30941 h 169326"/>
                <a:gd name="connsiteX143" fmla="*/ 1833343 w 2401356"/>
                <a:gd name="connsiteY143" fmla="*/ 47411 h 169326"/>
                <a:gd name="connsiteX144" fmla="*/ 1816872 w 2401356"/>
                <a:gd name="connsiteY144" fmla="*/ 87896 h 169326"/>
                <a:gd name="connsiteX145" fmla="*/ 1824107 w 2401356"/>
                <a:gd name="connsiteY145" fmla="*/ 117759 h 169326"/>
                <a:gd name="connsiteX146" fmla="*/ 1844734 w 2401356"/>
                <a:gd name="connsiteY146" fmla="*/ 138232 h 169326"/>
                <a:gd name="connsiteX147" fmla="*/ 1874443 w 2401356"/>
                <a:gd name="connsiteY147" fmla="*/ 145621 h 169326"/>
                <a:gd name="connsiteX148" fmla="*/ 1899842 w 2401356"/>
                <a:gd name="connsiteY148" fmla="*/ 140387 h 169326"/>
                <a:gd name="connsiteX149" fmla="*/ 1925087 w 2401356"/>
                <a:gd name="connsiteY149" fmla="*/ 121453 h 169326"/>
                <a:gd name="connsiteX150" fmla="*/ 1946792 w 2401356"/>
                <a:gd name="connsiteY150" fmla="*/ 144081 h 169326"/>
                <a:gd name="connsiteX151" fmla="*/ 1911695 w 2401356"/>
                <a:gd name="connsiteY151" fmla="*/ 169326 h 169326"/>
                <a:gd name="connsiteX152" fmla="*/ 1873981 w 2401356"/>
                <a:gd name="connsiteY152" fmla="*/ 176407 h 169326"/>
                <a:gd name="connsiteX153" fmla="*/ 1809945 w 2401356"/>
                <a:gd name="connsiteY153" fmla="*/ 151624 h 169326"/>
                <a:gd name="connsiteX154" fmla="*/ 1785008 w 2401356"/>
                <a:gd name="connsiteY154" fmla="*/ 88050 h 169326"/>
                <a:gd name="connsiteX155" fmla="*/ 1796399 w 2401356"/>
                <a:gd name="connsiteY155" fmla="*/ 43409 h 169326"/>
                <a:gd name="connsiteX156" fmla="*/ 1828879 w 2401356"/>
                <a:gd name="connsiteY156" fmla="*/ 12007 h 169326"/>
                <a:gd name="connsiteX157" fmla="*/ 1874443 w 2401356"/>
                <a:gd name="connsiteY157" fmla="*/ 154 h 169326"/>
                <a:gd name="connsiteX158" fmla="*/ 1914466 w 2401356"/>
                <a:gd name="connsiteY158" fmla="*/ 8928 h 169326"/>
                <a:gd name="connsiteX159" fmla="*/ 1947561 w 2401356"/>
                <a:gd name="connsiteY159" fmla="*/ 33865 h 169326"/>
                <a:gd name="connsiteX160" fmla="*/ 1975577 w 2401356"/>
                <a:gd name="connsiteY160" fmla="*/ 4310 h 169326"/>
                <a:gd name="connsiteX161" fmla="*/ 2007903 w 2401356"/>
                <a:gd name="connsiteY161" fmla="*/ 4310 h 169326"/>
                <a:gd name="connsiteX162" fmla="*/ 2007903 w 2401356"/>
                <a:gd name="connsiteY162" fmla="*/ 62189 h 169326"/>
                <a:gd name="connsiteX163" fmla="*/ 2053467 w 2401356"/>
                <a:gd name="connsiteY163" fmla="*/ 4310 h 169326"/>
                <a:gd name="connsiteX164" fmla="*/ 2091797 w 2401356"/>
                <a:gd name="connsiteY164" fmla="*/ 4310 h 169326"/>
                <a:gd name="connsiteX165" fmla="*/ 2033148 w 2401356"/>
                <a:gd name="connsiteY165" fmla="*/ 79276 h 169326"/>
                <a:gd name="connsiteX166" fmla="*/ 2097492 w 2401356"/>
                <a:gd name="connsiteY166" fmla="*/ 172251 h 169326"/>
                <a:gd name="connsiteX167" fmla="*/ 2059625 w 2401356"/>
                <a:gd name="connsiteY167" fmla="*/ 172251 h 169326"/>
                <a:gd name="connsiteX168" fmla="*/ 2007903 w 2401356"/>
                <a:gd name="connsiteY168" fmla="*/ 97594 h 169326"/>
                <a:gd name="connsiteX169" fmla="*/ 2007903 w 2401356"/>
                <a:gd name="connsiteY169" fmla="*/ 172251 h 169326"/>
                <a:gd name="connsiteX170" fmla="*/ 1975577 w 2401356"/>
                <a:gd name="connsiteY170" fmla="*/ 172251 h 169326"/>
                <a:gd name="connsiteX171" fmla="*/ 1975577 w 2401356"/>
                <a:gd name="connsiteY171" fmla="*/ 4464 h 169326"/>
                <a:gd name="connsiteX172" fmla="*/ 2120274 w 2401356"/>
                <a:gd name="connsiteY172" fmla="*/ 172097 h 169326"/>
                <a:gd name="connsiteX173" fmla="*/ 2120274 w 2401356"/>
                <a:gd name="connsiteY173" fmla="*/ 4310 h 169326"/>
                <a:gd name="connsiteX174" fmla="*/ 2146597 w 2401356"/>
                <a:gd name="connsiteY174" fmla="*/ 4310 h 169326"/>
                <a:gd name="connsiteX175" fmla="*/ 2180154 w 2401356"/>
                <a:gd name="connsiteY175" fmla="*/ 7235 h 169326"/>
                <a:gd name="connsiteX176" fmla="*/ 2204168 w 2401356"/>
                <a:gd name="connsiteY176" fmla="*/ 22012 h 169326"/>
                <a:gd name="connsiteX177" fmla="*/ 2213096 w 2401356"/>
                <a:gd name="connsiteY177" fmla="*/ 47565 h 169326"/>
                <a:gd name="connsiteX178" fmla="*/ 2209094 w 2401356"/>
                <a:gd name="connsiteY178" fmla="*/ 64960 h 169326"/>
                <a:gd name="connsiteX179" fmla="*/ 2195855 w 2401356"/>
                <a:gd name="connsiteY179" fmla="*/ 79583 h 169326"/>
                <a:gd name="connsiteX180" fmla="*/ 2218176 w 2401356"/>
                <a:gd name="connsiteY180" fmla="*/ 97594 h 169326"/>
                <a:gd name="connsiteX181" fmla="*/ 2225257 w 2401356"/>
                <a:gd name="connsiteY181" fmla="*/ 123147 h 169326"/>
                <a:gd name="connsiteX182" fmla="*/ 2217868 w 2401356"/>
                <a:gd name="connsiteY182" fmla="*/ 149007 h 169326"/>
                <a:gd name="connsiteX183" fmla="*/ 2199088 w 2401356"/>
                <a:gd name="connsiteY183" fmla="*/ 166402 h 169326"/>
                <a:gd name="connsiteX184" fmla="*/ 2167224 w 2401356"/>
                <a:gd name="connsiteY184" fmla="*/ 172097 h 169326"/>
                <a:gd name="connsiteX185" fmla="*/ 2120120 w 2401356"/>
                <a:gd name="connsiteY185" fmla="*/ 172097 h 169326"/>
                <a:gd name="connsiteX186" fmla="*/ 2152293 w 2401356"/>
                <a:gd name="connsiteY186" fmla="*/ 34635 h 169326"/>
                <a:gd name="connsiteX187" fmla="*/ 2152293 w 2401356"/>
                <a:gd name="connsiteY187" fmla="*/ 70040 h 169326"/>
                <a:gd name="connsiteX188" fmla="*/ 2159219 w 2401356"/>
                <a:gd name="connsiteY188" fmla="*/ 70040 h 169326"/>
                <a:gd name="connsiteX189" fmla="*/ 2176614 w 2401356"/>
                <a:gd name="connsiteY189" fmla="*/ 65114 h 169326"/>
                <a:gd name="connsiteX190" fmla="*/ 2182309 w 2401356"/>
                <a:gd name="connsiteY190" fmla="*/ 51722 h 169326"/>
                <a:gd name="connsiteX191" fmla="*/ 2176922 w 2401356"/>
                <a:gd name="connsiteY191" fmla="*/ 39253 h 169326"/>
                <a:gd name="connsiteX192" fmla="*/ 2160605 w 2401356"/>
                <a:gd name="connsiteY192" fmla="*/ 34635 h 169326"/>
                <a:gd name="connsiteX193" fmla="*/ 2152293 w 2401356"/>
                <a:gd name="connsiteY193" fmla="*/ 34635 h 169326"/>
                <a:gd name="connsiteX194" fmla="*/ 2152293 w 2401356"/>
                <a:gd name="connsiteY194" fmla="*/ 98517 h 169326"/>
                <a:gd name="connsiteX195" fmla="*/ 2152293 w 2401356"/>
                <a:gd name="connsiteY195" fmla="*/ 141465 h 169326"/>
                <a:gd name="connsiteX196" fmla="*/ 2160297 w 2401356"/>
                <a:gd name="connsiteY196" fmla="*/ 141465 h 169326"/>
                <a:gd name="connsiteX197" fmla="*/ 2187081 w 2401356"/>
                <a:gd name="connsiteY197" fmla="*/ 136385 h 169326"/>
                <a:gd name="connsiteX198" fmla="*/ 2194008 w 2401356"/>
                <a:gd name="connsiteY198" fmla="*/ 121761 h 169326"/>
                <a:gd name="connsiteX199" fmla="*/ 2185850 w 2401356"/>
                <a:gd name="connsiteY199" fmla="*/ 104675 h 169326"/>
                <a:gd name="connsiteX200" fmla="*/ 2158912 w 2401356"/>
                <a:gd name="connsiteY200" fmla="*/ 98363 h 169326"/>
                <a:gd name="connsiteX201" fmla="*/ 2152293 w 2401356"/>
                <a:gd name="connsiteY201" fmla="*/ 98363 h 169326"/>
                <a:gd name="connsiteX202" fmla="*/ 2255735 w 2401356"/>
                <a:gd name="connsiteY202" fmla="*/ 171943 h 169326"/>
                <a:gd name="connsiteX203" fmla="*/ 2255735 w 2401356"/>
                <a:gd name="connsiteY203" fmla="*/ 4156 h 169326"/>
                <a:gd name="connsiteX204" fmla="*/ 2287753 w 2401356"/>
                <a:gd name="connsiteY204" fmla="*/ 4156 h 169326"/>
                <a:gd name="connsiteX205" fmla="*/ 2287753 w 2401356"/>
                <a:gd name="connsiteY205" fmla="*/ 67423 h 169326"/>
                <a:gd name="connsiteX206" fmla="*/ 2294681 w 2401356"/>
                <a:gd name="connsiteY206" fmla="*/ 67423 h 169326"/>
                <a:gd name="connsiteX207" fmla="*/ 2327930 w 2401356"/>
                <a:gd name="connsiteY207" fmla="*/ 72041 h 169326"/>
                <a:gd name="connsiteX208" fmla="*/ 2350866 w 2401356"/>
                <a:gd name="connsiteY208" fmla="*/ 89589 h 169326"/>
                <a:gd name="connsiteX209" fmla="*/ 2360564 w 2401356"/>
                <a:gd name="connsiteY209" fmla="*/ 120837 h 169326"/>
                <a:gd name="connsiteX210" fmla="*/ 2352251 w 2401356"/>
                <a:gd name="connsiteY210" fmla="*/ 150085 h 169326"/>
                <a:gd name="connsiteX211" fmla="*/ 2332856 w 2401356"/>
                <a:gd name="connsiteY211" fmla="*/ 167017 h 169326"/>
                <a:gd name="connsiteX212" fmla="*/ 2302685 w 2401356"/>
                <a:gd name="connsiteY212" fmla="*/ 171943 h 169326"/>
                <a:gd name="connsiteX213" fmla="*/ 2255735 w 2401356"/>
                <a:gd name="connsiteY213" fmla="*/ 171943 h 169326"/>
                <a:gd name="connsiteX214" fmla="*/ 2287753 w 2401356"/>
                <a:gd name="connsiteY214" fmla="*/ 95900 h 169326"/>
                <a:gd name="connsiteX215" fmla="*/ 2287753 w 2401356"/>
                <a:gd name="connsiteY215" fmla="*/ 141465 h 169326"/>
                <a:gd name="connsiteX216" fmla="*/ 2295758 w 2401356"/>
                <a:gd name="connsiteY216" fmla="*/ 141465 h 169326"/>
                <a:gd name="connsiteX217" fmla="*/ 2322235 w 2401356"/>
                <a:gd name="connsiteY217" fmla="*/ 136539 h 169326"/>
                <a:gd name="connsiteX218" fmla="*/ 2329008 w 2401356"/>
                <a:gd name="connsiteY218" fmla="*/ 119760 h 169326"/>
                <a:gd name="connsiteX219" fmla="*/ 2294373 w 2401356"/>
                <a:gd name="connsiteY219" fmla="*/ 95900 h 169326"/>
                <a:gd name="connsiteX220" fmla="*/ 2287753 w 2401356"/>
                <a:gd name="connsiteY220" fmla="*/ 95900 h 169326"/>
                <a:gd name="connsiteX221" fmla="*/ 2383808 w 2401356"/>
                <a:gd name="connsiteY221" fmla="*/ 4002 h 169326"/>
                <a:gd name="connsiteX222" fmla="*/ 2415518 w 2401356"/>
                <a:gd name="connsiteY222" fmla="*/ 4002 h 169326"/>
                <a:gd name="connsiteX223" fmla="*/ 2415518 w 2401356"/>
                <a:gd name="connsiteY223" fmla="*/ 171789 h 169326"/>
                <a:gd name="connsiteX224" fmla="*/ 2383808 w 2401356"/>
                <a:gd name="connsiteY224" fmla="*/ 171789 h 169326"/>
                <a:gd name="connsiteX225" fmla="*/ 2383808 w 2401356"/>
                <a:gd name="connsiteY225" fmla="*/ 4002 h 169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2401356" h="169326">
                  <a:moveTo>
                    <a:pt x="0" y="4310"/>
                  </a:moveTo>
                  <a:lnTo>
                    <a:pt x="32326" y="4310"/>
                  </a:lnTo>
                  <a:lnTo>
                    <a:pt x="32326" y="62189"/>
                  </a:lnTo>
                  <a:lnTo>
                    <a:pt x="77890" y="4310"/>
                  </a:lnTo>
                  <a:lnTo>
                    <a:pt x="116220" y="4310"/>
                  </a:lnTo>
                  <a:lnTo>
                    <a:pt x="57571" y="79276"/>
                  </a:lnTo>
                  <a:lnTo>
                    <a:pt x="121915" y="172251"/>
                  </a:lnTo>
                  <a:lnTo>
                    <a:pt x="84047" y="172251"/>
                  </a:lnTo>
                  <a:lnTo>
                    <a:pt x="32326" y="97594"/>
                  </a:lnTo>
                  <a:lnTo>
                    <a:pt x="32326" y="172251"/>
                  </a:lnTo>
                  <a:lnTo>
                    <a:pt x="0" y="172251"/>
                  </a:lnTo>
                  <a:lnTo>
                    <a:pt x="0" y="4464"/>
                  </a:lnTo>
                  <a:close/>
                  <a:moveTo>
                    <a:pt x="223973" y="154"/>
                  </a:moveTo>
                  <a:cubicBezTo>
                    <a:pt x="247678" y="154"/>
                    <a:pt x="268151" y="8774"/>
                    <a:pt x="285238" y="26015"/>
                  </a:cubicBezTo>
                  <a:cubicBezTo>
                    <a:pt x="302325" y="43255"/>
                    <a:pt x="310945" y="64190"/>
                    <a:pt x="310945" y="88819"/>
                  </a:cubicBezTo>
                  <a:cubicBezTo>
                    <a:pt x="310945" y="113449"/>
                    <a:pt x="302479" y="134076"/>
                    <a:pt x="285700" y="151008"/>
                  </a:cubicBezTo>
                  <a:cubicBezTo>
                    <a:pt x="268767" y="167941"/>
                    <a:pt x="248448" y="176407"/>
                    <a:pt x="224280" y="176407"/>
                  </a:cubicBezTo>
                  <a:cubicBezTo>
                    <a:pt x="200113" y="176407"/>
                    <a:pt x="178101" y="167633"/>
                    <a:pt x="161476" y="150239"/>
                  </a:cubicBezTo>
                  <a:cubicBezTo>
                    <a:pt x="144851" y="132844"/>
                    <a:pt x="136539" y="112063"/>
                    <a:pt x="136539" y="88204"/>
                  </a:cubicBezTo>
                  <a:cubicBezTo>
                    <a:pt x="136539" y="72195"/>
                    <a:pt x="140387" y="57417"/>
                    <a:pt x="148238" y="43871"/>
                  </a:cubicBezTo>
                  <a:cubicBezTo>
                    <a:pt x="155934" y="30479"/>
                    <a:pt x="166710" y="19703"/>
                    <a:pt x="180256" y="11853"/>
                  </a:cubicBezTo>
                  <a:cubicBezTo>
                    <a:pt x="193802" y="4002"/>
                    <a:pt x="208425" y="0"/>
                    <a:pt x="224127" y="0"/>
                  </a:cubicBezTo>
                  <a:close/>
                  <a:moveTo>
                    <a:pt x="223665" y="31402"/>
                  </a:moveTo>
                  <a:cubicBezTo>
                    <a:pt x="208117" y="31402"/>
                    <a:pt x="195033" y="36790"/>
                    <a:pt x="184412" y="47565"/>
                  </a:cubicBezTo>
                  <a:cubicBezTo>
                    <a:pt x="173790" y="58341"/>
                    <a:pt x="168557" y="72041"/>
                    <a:pt x="168557" y="88819"/>
                  </a:cubicBezTo>
                  <a:cubicBezTo>
                    <a:pt x="168557" y="107445"/>
                    <a:pt x="175176" y="122069"/>
                    <a:pt x="188568" y="132844"/>
                  </a:cubicBezTo>
                  <a:cubicBezTo>
                    <a:pt x="198882" y="141311"/>
                    <a:pt x="210734" y="145467"/>
                    <a:pt x="224280" y="145467"/>
                  </a:cubicBezTo>
                  <a:cubicBezTo>
                    <a:pt x="239366" y="145467"/>
                    <a:pt x="252296" y="139925"/>
                    <a:pt x="263072" y="128996"/>
                  </a:cubicBezTo>
                  <a:cubicBezTo>
                    <a:pt x="273847" y="118067"/>
                    <a:pt x="279081" y="104521"/>
                    <a:pt x="279081" y="88512"/>
                  </a:cubicBezTo>
                  <a:cubicBezTo>
                    <a:pt x="279081" y="72503"/>
                    <a:pt x="273693" y="58956"/>
                    <a:pt x="262918" y="47873"/>
                  </a:cubicBezTo>
                  <a:cubicBezTo>
                    <a:pt x="252142" y="36790"/>
                    <a:pt x="239058" y="31248"/>
                    <a:pt x="223665" y="31248"/>
                  </a:cubicBezTo>
                  <a:close/>
                  <a:moveTo>
                    <a:pt x="357279" y="4310"/>
                  </a:moveTo>
                  <a:lnTo>
                    <a:pt x="388373" y="4310"/>
                  </a:lnTo>
                  <a:lnTo>
                    <a:pt x="427318" y="121453"/>
                  </a:lnTo>
                  <a:lnTo>
                    <a:pt x="466571" y="4310"/>
                  </a:lnTo>
                  <a:lnTo>
                    <a:pt x="497666" y="4310"/>
                  </a:lnTo>
                  <a:lnTo>
                    <a:pt x="525835" y="172097"/>
                  </a:lnTo>
                  <a:lnTo>
                    <a:pt x="494895" y="172097"/>
                  </a:lnTo>
                  <a:lnTo>
                    <a:pt x="476885" y="66037"/>
                  </a:lnTo>
                  <a:lnTo>
                    <a:pt x="441172" y="172097"/>
                  </a:lnTo>
                  <a:lnTo>
                    <a:pt x="413002" y="172097"/>
                  </a:lnTo>
                  <a:lnTo>
                    <a:pt x="377598" y="66037"/>
                  </a:lnTo>
                  <a:lnTo>
                    <a:pt x="359126" y="172097"/>
                  </a:lnTo>
                  <a:lnTo>
                    <a:pt x="328031" y="172097"/>
                  </a:lnTo>
                  <a:lnTo>
                    <a:pt x="357125" y="4310"/>
                  </a:lnTo>
                  <a:close/>
                  <a:moveTo>
                    <a:pt x="551234" y="4310"/>
                  </a:moveTo>
                  <a:lnTo>
                    <a:pt x="671918" y="4310"/>
                  </a:lnTo>
                  <a:lnTo>
                    <a:pt x="671918" y="172097"/>
                  </a:lnTo>
                  <a:lnTo>
                    <a:pt x="639592" y="172097"/>
                  </a:lnTo>
                  <a:lnTo>
                    <a:pt x="639592" y="34173"/>
                  </a:lnTo>
                  <a:lnTo>
                    <a:pt x="583560" y="34173"/>
                  </a:lnTo>
                  <a:lnTo>
                    <a:pt x="583560" y="172097"/>
                  </a:lnTo>
                  <a:lnTo>
                    <a:pt x="551080" y="172097"/>
                  </a:lnTo>
                  <a:lnTo>
                    <a:pt x="551080" y="4310"/>
                  </a:lnTo>
                  <a:close/>
                  <a:moveTo>
                    <a:pt x="818924" y="172097"/>
                  </a:moveTo>
                  <a:lnTo>
                    <a:pt x="772436" y="48643"/>
                  </a:lnTo>
                  <a:lnTo>
                    <a:pt x="725179" y="172097"/>
                  </a:lnTo>
                  <a:lnTo>
                    <a:pt x="691314" y="172097"/>
                  </a:lnTo>
                  <a:lnTo>
                    <a:pt x="756119" y="4310"/>
                  </a:lnTo>
                  <a:lnTo>
                    <a:pt x="788599" y="4310"/>
                  </a:lnTo>
                  <a:lnTo>
                    <a:pt x="853097" y="172097"/>
                  </a:lnTo>
                  <a:lnTo>
                    <a:pt x="818924" y="172097"/>
                  </a:lnTo>
                  <a:close/>
                  <a:moveTo>
                    <a:pt x="872493" y="4310"/>
                  </a:moveTo>
                  <a:lnTo>
                    <a:pt x="964083" y="4310"/>
                  </a:lnTo>
                  <a:lnTo>
                    <a:pt x="964083" y="35559"/>
                  </a:lnTo>
                  <a:lnTo>
                    <a:pt x="904203" y="35559"/>
                  </a:lnTo>
                  <a:lnTo>
                    <a:pt x="904203" y="65883"/>
                  </a:lnTo>
                  <a:lnTo>
                    <a:pt x="964083" y="65883"/>
                  </a:lnTo>
                  <a:lnTo>
                    <a:pt x="964083" y="96516"/>
                  </a:lnTo>
                  <a:lnTo>
                    <a:pt x="904203" y="96516"/>
                  </a:lnTo>
                  <a:lnTo>
                    <a:pt x="904203" y="140695"/>
                  </a:lnTo>
                  <a:lnTo>
                    <a:pt x="964083" y="140695"/>
                  </a:lnTo>
                  <a:lnTo>
                    <a:pt x="964083" y="172097"/>
                  </a:lnTo>
                  <a:lnTo>
                    <a:pt x="872493" y="172097"/>
                  </a:lnTo>
                  <a:lnTo>
                    <a:pt x="872493" y="4310"/>
                  </a:lnTo>
                  <a:close/>
                  <a:moveTo>
                    <a:pt x="994100" y="4310"/>
                  </a:moveTo>
                  <a:lnTo>
                    <a:pt x="1026426" y="4310"/>
                  </a:lnTo>
                  <a:lnTo>
                    <a:pt x="1026426" y="62189"/>
                  </a:lnTo>
                  <a:lnTo>
                    <a:pt x="1071990" y="4310"/>
                  </a:lnTo>
                  <a:lnTo>
                    <a:pt x="1110319" y="4310"/>
                  </a:lnTo>
                  <a:lnTo>
                    <a:pt x="1051671" y="79276"/>
                  </a:lnTo>
                  <a:lnTo>
                    <a:pt x="1116015" y="172251"/>
                  </a:lnTo>
                  <a:lnTo>
                    <a:pt x="1078147" y="172251"/>
                  </a:lnTo>
                  <a:lnTo>
                    <a:pt x="1026426" y="97594"/>
                  </a:lnTo>
                  <a:lnTo>
                    <a:pt x="1026426" y="172251"/>
                  </a:lnTo>
                  <a:lnTo>
                    <a:pt x="994100" y="172251"/>
                  </a:lnTo>
                  <a:lnTo>
                    <a:pt x="994100" y="4464"/>
                  </a:lnTo>
                  <a:close/>
                  <a:moveTo>
                    <a:pt x="1293038" y="33865"/>
                  </a:moveTo>
                  <a:lnTo>
                    <a:pt x="1270718" y="55108"/>
                  </a:lnTo>
                  <a:cubicBezTo>
                    <a:pt x="1255478" y="39099"/>
                    <a:pt x="1238392" y="30941"/>
                    <a:pt x="1219458" y="30941"/>
                  </a:cubicBezTo>
                  <a:cubicBezTo>
                    <a:pt x="1203449" y="30941"/>
                    <a:pt x="1189903" y="36482"/>
                    <a:pt x="1178973" y="47411"/>
                  </a:cubicBezTo>
                  <a:cubicBezTo>
                    <a:pt x="1168044" y="58341"/>
                    <a:pt x="1162503" y="71887"/>
                    <a:pt x="1162503" y="87896"/>
                  </a:cubicBezTo>
                  <a:cubicBezTo>
                    <a:pt x="1162503" y="99133"/>
                    <a:pt x="1164965" y="108985"/>
                    <a:pt x="1169738" y="117759"/>
                  </a:cubicBezTo>
                  <a:cubicBezTo>
                    <a:pt x="1174663" y="126379"/>
                    <a:pt x="1181436" y="133306"/>
                    <a:pt x="1190365" y="138232"/>
                  </a:cubicBezTo>
                  <a:cubicBezTo>
                    <a:pt x="1199293" y="143158"/>
                    <a:pt x="1209144" y="145621"/>
                    <a:pt x="1220074" y="145621"/>
                  </a:cubicBezTo>
                  <a:cubicBezTo>
                    <a:pt x="1229310" y="145621"/>
                    <a:pt x="1237776" y="143927"/>
                    <a:pt x="1245473" y="140387"/>
                  </a:cubicBezTo>
                  <a:cubicBezTo>
                    <a:pt x="1253169" y="136847"/>
                    <a:pt x="1261636" y="130689"/>
                    <a:pt x="1270718" y="121453"/>
                  </a:cubicBezTo>
                  <a:lnTo>
                    <a:pt x="1292422" y="144081"/>
                  </a:lnTo>
                  <a:cubicBezTo>
                    <a:pt x="1279954" y="156242"/>
                    <a:pt x="1268255" y="164555"/>
                    <a:pt x="1257325" y="169326"/>
                  </a:cubicBezTo>
                  <a:cubicBezTo>
                    <a:pt x="1246242" y="173944"/>
                    <a:pt x="1233774" y="176407"/>
                    <a:pt x="1219612" y="176407"/>
                  </a:cubicBezTo>
                  <a:cubicBezTo>
                    <a:pt x="1193443" y="176407"/>
                    <a:pt x="1172200" y="168095"/>
                    <a:pt x="1155576" y="151624"/>
                  </a:cubicBezTo>
                  <a:cubicBezTo>
                    <a:pt x="1138951" y="135153"/>
                    <a:pt x="1130638" y="113910"/>
                    <a:pt x="1130638" y="88050"/>
                  </a:cubicBezTo>
                  <a:cubicBezTo>
                    <a:pt x="1130638" y="71271"/>
                    <a:pt x="1134487" y="56493"/>
                    <a:pt x="1142030" y="43409"/>
                  </a:cubicBezTo>
                  <a:cubicBezTo>
                    <a:pt x="1149572" y="30325"/>
                    <a:pt x="1160502" y="20011"/>
                    <a:pt x="1174509" y="12007"/>
                  </a:cubicBezTo>
                  <a:cubicBezTo>
                    <a:pt x="1188671" y="4156"/>
                    <a:pt x="1203757" y="154"/>
                    <a:pt x="1220074" y="154"/>
                  </a:cubicBezTo>
                  <a:cubicBezTo>
                    <a:pt x="1233928" y="154"/>
                    <a:pt x="1247320" y="3079"/>
                    <a:pt x="1260096" y="8928"/>
                  </a:cubicBezTo>
                  <a:cubicBezTo>
                    <a:pt x="1272873" y="14778"/>
                    <a:pt x="1283956" y="23090"/>
                    <a:pt x="1293192" y="33865"/>
                  </a:cubicBezTo>
                  <a:close/>
                  <a:moveTo>
                    <a:pt x="1402792" y="4310"/>
                  </a:moveTo>
                  <a:lnTo>
                    <a:pt x="1433887" y="4310"/>
                  </a:lnTo>
                  <a:lnTo>
                    <a:pt x="1472832" y="121453"/>
                  </a:lnTo>
                  <a:lnTo>
                    <a:pt x="1512085" y="4310"/>
                  </a:lnTo>
                  <a:lnTo>
                    <a:pt x="1543179" y="4310"/>
                  </a:lnTo>
                  <a:lnTo>
                    <a:pt x="1571349" y="172097"/>
                  </a:lnTo>
                  <a:lnTo>
                    <a:pt x="1540408" y="172097"/>
                  </a:lnTo>
                  <a:lnTo>
                    <a:pt x="1522398" y="66037"/>
                  </a:lnTo>
                  <a:lnTo>
                    <a:pt x="1486686" y="172097"/>
                  </a:lnTo>
                  <a:lnTo>
                    <a:pt x="1458516" y="172097"/>
                  </a:lnTo>
                  <a:lnTo>
                    <a:pt x="1423111" y="66037"/>
                  </a:lnTo>
                  <a:lnTo>
                    <a:pt x="1404639" y="172097"/>
                  </a:lnTo>
                  <a:lnTo>
                    <a:pt x="1373545" y="172097"/>
                  </a:lnTo>
                  <a:lnTo>
                    <a:pt x="1402638" y="4310"/>
                  </a:lnTo>
                  <a:close/>
                  <a:moveTo>
                    <a:pt x="1676023" y="154"/>
                  </a:moveTo>
                  <a:cubicBezTo>
                    <a:pt x="1699729" y="154"/>
                    <a:pt x="1720202" y="8774"/>
                    <a:pt x="1737289" y="26015"/>
                  </a:cubicBezTo>
                  <a:cubicBezTo>
                    <a:pt x="1754375" y="43255"/>
                    <a:pt x="1762996" y="64190"/>
                    <a:pt x="1762996" y="88819"/>
                  </a:cubicBezTo>
                  <a:cubicBezTo>
                    <a:pt x="1762996" y="113449"/>
                    <a:pt x="1754529" y="134076"/>
                    <a:pt x="1737751" y="151008"/>
                  </a:cubicBezTo>
                  <a:cubicBezTo>
                    <a:pt x="1720818" y="167941"/>
                    <a:pt x="1700499" y="176407"/>
                    <a:pt x="1676331" y="176407"/>
                  </a:cubicBezTo>
                  <a:cubicBezTo>
                    <a:pt x="1652164" y="176407"/>
                    <a:pt x="1630151" y="167633"/>
                    <a:pt x="1613527" y="150239"/>
                  </a:cubicBezTo>
                  <a:cubicBezTo>
                    <a:pt x="1596902" y="132844"/>
                    <a:pt x="1588589" y="112063"/>
                    <a:pt x="1588589" y="88204"/>
                  </a:cubicBezTo>
                  <a:cubicBezTo>
                    <a:pt x="1588589" y="72195"/>
                    <a:pt x="1592438" y="57417"/>
                    <a:pt x="1600288" y="43871"/>
                  </a:cubicBezTo>
                  <a:cubicBezTo>
                    <a:pt x="1607985" y="30479"/>
                    <a:pt x="1618760" y="19703"/>
                    <a:pt x="1632306" y="11853"/>
                  </a:cubicBezTo>
                  <a:cubicBezTo>
                    <a:pt x="1645852" y="4002"/>
                    <a:pt x="1660476" y="0"/>
                    <a:pt x="1676177" y="0"/>
                  </a:cubicBezTo>
                  <a:close/>
                  <a:moveTo>
                    <a:pt x="1675716" y="31402"/>
                  </a:moveTo>
                  <a:cubicBezTo>
                    <a:pt x="1660168" y="31402"/>
                    <a:pt x="1647084" y="36790"/>
                    <a:pt x="1636463" y="47565"/>
                  </a:cubicBezTo>
                  <a:cubicBezTo>
                    <a:pt x="1625841" y="58341"/>
                    <a:pt x="1620607" y="72041"/>
                    <a:pt x="1620607" y="88819"/>
                  </a:cubicBezTo>
                  <a:cubicBezTo>
                    <a:pt x="1620607" y="107445"/>
                    <a:pt x="1627227" y="122069"/>
                    <a:pt x="1640619" y="132844"/>
                  </a:cubicBezTo>
                  <a:cubicBezTo>
                    <a:pt x="1650932" y="141311"/>
                    <a:pt x="1662785" y="145467"/>
                    <a:pt x="1676331" y="145467"/>
                  </a:cubicBezTo>
                  <a:cubicBezTo>
                    <a:pt x="1691417" y="145467"/>
                    <a:pt x="1704347" y="139925"/>
                    <a:pt x="1715122" y="128996"/>
                  </a:cubicBezTo>
                  <a:cubicBezTo>
                    <a:pt x="1725744" y="118067"/>
                    <a:pt x="1731132" y="104521"/>
                    <a:pt x="1731132" y="88512"/>
                  </a:cubicBezTo>
                  <a:cubicBezTo>
                    <a:pt x="1731132" y="72503"/>
                    <a:pt x="1725744" y="58956"/>
                    <a:pt x="1714969" y="47873"/>
                  </a:cubicBezTo>
                  <a:cubicBezTo>
                    <a:pt x="1704193" y="36790"/>
                    <a:pt x="1691109" y="31248"/>
                    <a:pt x="1675716" y="31248"/>
                  </a:cubicBezTo>
                  <a:close/>
                  <a:moveTo>
                    <a:pt x="1947407" y="33865"/>
                  </a:moveTo>
                  <a:lnTo>
                    <a:pt x="1925087" y="55108"/>
                  </a:lnTo>
                  <a:cubicBezTo>
                    <a:pt x="1909848" y="39099"/>
                    <a:pt x="1892761" y="30941"/>
                    <a:pt x="1873827" y="30941"/>
                  </a:cubicBezTo>
                  <a:cubicBezTo>
                    <a:pt x="1857818" y="30941"/>
                    <a:pt x="1844272" y="36482"/>
                    <a:pt x="1833343" y="47411"/>
                  </a:cubicBezTo>
                  <a:cubicBezTo>
                    <a:pt x="1822414" y="58341"/>
                    <a:pt x="1816872" y="71887"/>
                    <a:pt x="1816872" y="87896"/>
                  </a:cubicBezTo>
                  <a:cubicBezTo>
                    <a:pt x="1816872" y="99133"/>
                    <a:pt x="1819335" y="108985"/>
                    <a:pt x="1824107" y="117759"/>
                  </a:cubicBezTo>
                  <a:cubicBezTo>
                    <a:pt x="1829033" y="126379"/>
                    <a:pt x="1835806" y="133306"/>
                    <a:pt x="1844734" y="138232"/>
                  </a:cubicBezTo>
                  <a:cubicBezTo>
                    <a:pt x="1853662" y="143158"/>
                    <a:pt x="1863514" y="145621"/>
                    <a:pt x="1874443" y="145621"/>
                  </a:cubicBezTo>
                  <a:cubicBezTo>
                    <a:pt x="1883679" y="145621"/>
                    <a:pt x="1892145" y="143927"/>
                    <a:pt x="1899842" y="140387"/>
                  </a:cubicBezTo>
                  <a:cubicBezTo>
                    <a:pt x="1907539" y="136847"/>
                    <a:pt x="1916005" y="130689"/>
                    <a:pt x="1925087" y="121453"/>
                  </a:cubicBezTo>
                  <a:lnTo>
                    <a:pt x="1946792" y="144081"/>
                  </a:lnTo>
                  <a:cubicBezTo>
                    <a:pt x="1934323" y="156242"/>
                    <a:pt x="1922624" y="164555"/>
                    <a:pt x="1911695" y="169326"/>
                  </a:cubicBezTo>
                  <a:cubicBezTo>
                    <a:pt x="1900612" y="173944"/>
                    <a:pt x="1888143" y="176407"/>
                    <a:pt x="1873981" y="176407"/>
                  </a:cubicBezTo>
                  <a:cubicBezTo>
                    <a:pt x="1847813" y="176407"/>
                    <a:pt x="1826570" y="168095"/>
                    <a:pt x="1809945" y="151624"/>
                  </a:cubicBezTo>
                  <a:cubicBezTo>
                    <a:pt x="1793320" y="135153"/>
                    <a:pt x="1785008" y="113910"/>
                    <a:pt x="1785008" y="88050"/>
                  </a:cubicBezTo>
                  <a:cubicBezTo>
                    <a:pt x="1785008" y="71271"/>
                    <a:pt x="1788856" y="56493"/>
                    <a:pt x="1796399" y="43409"/>
                  </a:cubicBezTo>
                  <a:cubicBezTo>
                    <a:pt x="1803942" y="30325"/>
                    <a:pt x="1814871" y="20011"/>
                    <a:pt x="1828879" y="12007"/>
                  </a:cubicBezTo>
                  <a:cubicBezTo>
                    <a:pt x="1843041" y="4156"/>
                    <a:pt x="1858126" y="154"/>
                    <a:pt x="1874443" y="154"/>
                  </a:cubicBezTo>
                  <a:cubicBezTo>
                    <a:pt x="1888297" y="154"/>
                    <a:pt x="1901689" y="3079"/>
                    <a:pt x="1914466" y="8928"/>
                  </a:cubicBezTo>
                  <a:cubicBezTo>
                    <a:pt x="1927242" y="14778"/>
                    <a:pt x="1938325" y="23090"/>
                    <a:pt x="1947561" y="33865"/>
                  </a:cubicBezTo>
                  <a:close/>
                  <a:moveTo>
                    <a:pt x="1975577" y="4310"/>
                  </a:moveTo>
                  <a:lnTo>
                    <a:pt x="2007903" y="4310"/>
                  </a:lnTo>
                  <a:lnTo>
                    <a:pt x="2007903" y="62189"/>
                  </a:lnTo>
                  <a:lnTo>
                    <a:pt x="2053467" y="4310"/>
                  </a:lnTo>
                  <a:lnTo>
                    <a:pt x="2091797" y="4310"/>
                  </a:lnTo>
                  <a:lnTo>
                    <a:pt x="2033148" y="79276"/>
                  </a:lnTo>
                  <a:lnTo>
                    <a:pt x="2097492" y="172251"/>
                  </a:lnTo>
                  <a:lnTo>
                    <a:pt x="2059625" y="172251"/>
                  </a:lnTo>
                  <a:lnTo>
                    <a:pt x="2007903" y="97594"/>
                  </a:lnTo>
                  <a:lnTo>
                    <a:pt x="2007903" y="172251"/>
                  </a:lnTo>
                  <a:lnTo>
                    <a:pt x="1975577" y="172251"/>
                  </a:lnTo>
                  <a:lnTo>
                    <a:pt x="1975577" y="4464"/>
                  </a:lnTo>
                  <a:close/>
                  <a:moveTo>
                    <a:pt x="2120274" y="172097"/>
                  </a:moveTo>
                  <a:lnTo>
                    <a:pt x="2120274" y="4310"/>
                  </a:lnTo>
                  <a:lnTo>
                    <a:pt x="2146597" y="4310"/>
                  </a:lnTo>
                  <a:cubicBezTo>
                    <a:pt x="2161836" y="4310"/>
                    <a:pt x="2173073" y="5234"/>
                    <a:pt x="2180154" y="7235"/>
                  </a:cubicBezTo>
                  <a:cubicBezTo>
                    <a:pt x="2190160" y="9852"/>
                    <a:pt x="2198165" y="14778"/>
                    <a:pt x="2204168" y="22012"/>
                  </a:cubicBezTo>
                  <a:cubicBezTo>
                    <a:pt x="2210171" y="29247"/>
                    <a:pt x="2213096" y="37714"/>
                    <a:pt x="2213096" y="47565"/>
                  </a:cubicBezTo>
                  <a:cubicBezTo>
                    <a:pt x="2213096" y="54031"/>
                    <a:pt x="2211710" y="59726"/>
                    <a:pt x="2209094" y="64960"/>
                  </a:cubicBezTo>
                  <a:cubicBezTo>
                    <a:pt x="2206323" y="70193"/>
                    <a:pt x="2202013" y="75119"/>
                    <a:pt x="2195855" y="79583"/>
                  </a:cubicBezTo>
                  <a:cubicBezTo>
                    <a:pt x="2206015" y="84355"/>
                    <a:pt x="2213558" y="90359"/>
                    <a:pt x="2218176" y="97594"/>
                  </a:cubicBezTo>
                  <a:cubicBezTo>
                    <a:pt x="2222948" y="104828"/>
                    <a:pt x="2225257" y="113295"/>
                    <a:pt x="2225257" y="123147"/>
                  </a:cubicBezTo>
                  <a:cubicBezTo>
                    <a:pt x="2225257" y="132998"/>
                    <a:pt x="2222794" y="141157"/>
                    <a:pt x="2217868" y="149007"/>
                  </a:cubicBezTo>
                  <a:cubicBezTo>
                    <a:pt x="2212942" y="156858"/>
                    <a:pt x="2206785" y="162553"/>
                    <a:pt x="2199088" y="166402"/>
                  </a:cubicBezTo>
                  <a:cubicBezTo>
                    <a:pt x="2191391" y="170250"/>
                    <a:pt x="2180770" y="172097"/>
                    <a:pt x="2167224" y="172097"/>
                  </a:cubicBezTo>
                  <a:lnTo>
                    <a:pt x="2120120" y="172097"/>
                  </a:lnTo>
                  <a:close/>
                  <a:moveTo>
                    <a:pt x="2152293" y="34635"/>
                  </a:moveTo>
                  <a:lnTo>
                    <a:pt x="2152293" y="70040"/>
                  </a:lnTo>
                  <a:lnTo>
                    <a:pt x="2159219" y="70040"/>
                  </a:lnTo>
                  <a:cubicBezTo>
                    <a:pt x="2167070" y="70040"/>
                    <a:pt x="2172765" y="68346"/>
                    <a:pt x="2176614" y="65114"/>
                  </a:cubicBezTo>
                  <a:cubicBezTo>
                    <a:pt x="2180462" y="61881"/>
                    <a:pt x="2182309" y="57417"/>
                    <a:pt x="2182309" y="51722"/>
                  </a:cubicBezTo>
                  <a:cubicBezTo>
                    <a:pt x="2182309" y="46488"/>
                    <a:pt x="2180462" y="42332"/>
                    <a:pt x="2176922" y="39253"/>
                  </a:cubicBezTo>
                  <a:cubicBezTo>
                    <a:pt x="2173381" y="36174"/>
                    <a:pt x="2167840" y="34635"/>
                    <a:pt x="2160605" y="34635"/>
                  </a:cubicBezTo>
                  <a:lnTo>
                    <a:pt x="2152293" y="34635"/>
                  </a:lnTo>
                  <a:close/>
                  <a:moveTo>
                    <a:pt x="2152293" y="98517"/>
                  </a:moveTo>
                  <a:lnTo>
                    <a:pt x="2152293" y="141465"/>
                  </a:lnTo>
                  <a:lnTo>
                    <a:pt x="2160297" y="141465"/>
                  </a:lnTo>
                  <a:cubicBezTo>
                    <a:pt x="2173535" y="141465"/>
                    <a:pt x="2182463" y="139771"/>
                    <a:pt x="2187081" y="136385"/>
                  </a:cubicBezTo>
                  <a:cubicBezTo>
                    <a:pt x="2191699" y="132998"/>
                    <a:pt x="2194008" y="128226"/>
                    <a:pt x="2194008" y="121761"/>
                  </a:cubicBezTo>
                  <a:cubicBezTo>
                    <a:pt x="2194008" y="114526"/>
                    <a:pt x="2191238" y="108831"/>
                    <a:pt x="2185850" y="104675"/>
                  </a:cubicBezTo>
                  <a:cubicBezTo>
                    <a:pt x="2180462" y="100518"/>
                    <a:pt x="2171380" y="98363"/>
                    <a:pt x="2158912" y="98363"/>
                  </a:cubicBezTo>
                  <a:lnTo>
                    <a:pt x="2152293" y="98363"/>
                  </a:lnTo>
                  <a:close/>
                  <a:moveTo>
                    <a:pt x="2255735" y="171943"/>
                  </a:moveTo>
                  <a:lnTo>
                    <a:pt x="2255735" y="4156"/>
                  </a:lnTo>
                  <a:lnTo>
                    <a:pt x="2287753" y="4156"/>
                  </a:lnTo>
                  <a:lnTo>
                    <a:pt x="2287753" y="67423"/>
                  </a:lnTo>
                  <a:lnTo>
                    <a:pt x="2294681" y="67423"/>
                  </a:lnTo>
                  <a:cubicBezTo>
                    <a:pt x="2307919" y="67423"/>
                    <a:pt x="2319002" y="68962"/>
                    <a:pt x="2327930" y="72041"/>
                  </a:cubicBezTo>
                  <a:cubicBezTo>
                    <a:pt x="2336704" y="75119"/>
                    <a:pt x="2344401" y="80969"/>
                    <a:pt x="2350866" y="89589"/>
                  </a:cubicBezTo>
                  <a:cubicBezTo>
                    <a:pt x="2357331" y="98209"/>
                    <a:pt x="2360564" y="108677"/>
                    <a:pt x="2360564" y="120837"/>
                  </a:cubicBezTo>
                  <a:cubicBezTo>
                    <a:pt x="2360564" y="132382"/>
                    <a:pt x="2357793" y="142080"/>
                    <a:pt x="2352251" y="150085"/>
                  </a:cubicBezTo>
                  <a:cubicBezTo>
                    <a:pt x="2346710" y="158089"/>
                    <a:pt x="2340245" y="163785"/>
                    <a:pt x="2332856" y="167017"/>
                  </a:cubicBezTo>
                  <a:cubicBezTo>
                    <a:pt x="2325467" y="170250"/>
                    <a:pt x="2315461" y="171943"/>
                    <a:pt x="2302685" y="171943"/>
                  </a:cubicBezTo>
                  <a:lnTo>
                    <a:pt x="2255735" y="171943"/>
                  </a:lnTo>
                  <a:close/>
                  <a:moveTo>
                    <a:pt x="2287753" y="95900"/>
                  </a:moveTo>
                  <a:lnTo>
                    <a:pt x="2287753" y="141465"/>
                  </a:lnTo>
                  <a:lnTo>
                    <a:pt x="2295758" y="141465"/>
                  </a:lnTo>
                  <a:cubicBezTo>
                    <a:pt x="2308996" y="141465"/>
                    <a:pt x="2317771" y="139771"/>
                    <a:pt x="2322235" y="136539"/>
                  </a:cubicBezTo>
                  <a:cubicBezTo>
                    <a:pt x="2326698" y="133306"/>
                    <a:pt x="2329008" y="127611"/>
                    <a:pt x="2329008" y="119760"/>
                  </a:cubicBezTo>
                  <a:cubicBezTo>
                    <a:pt x="2329008" y="103905"/>
                    <a:pt x="2317463" y="95900"/>
                    <a:pt x="2294373" y="95900"/>
                  </a:cubicBezTo>
                  <a:lnTo>
                    <a:pt x="2287753" y="95900"/>
                  </a:lnTo>
                  <a:close/>
                  <a:moveTo>
                    <a:pt x="2383808" y="4002"/>
                  </a:moveTo>
                  <a:lnTo>
                    <a:pt x="2415518" y="4002"/>
                  </a:lnTo>
                  <a:lnTo>
                    <a:pt x="2415518" y="171789"/>
                  </a:lnTo>
                  <a:lnTo>
                    <a:pt x="2383808" y="171789"/>
                  </a:lnTo>
                  <a:lnTo>
                    <a:pt x="2383808" y="4002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3EC7D3F-99D5-950D-2D09-B9309409A3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78047" y="916222"/>
            <a:ext cx="954735" cy="10124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62C8E0-E389-27F6-E649-56DED0A4CC3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400800" y="964345"/>
            <a:ext cx="3608494" cy="91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752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BB06EC3B-A291-2D98-3347-ACF1CC5FF35E}"/>
              </a:ext>
            </a:extLst>
          </p:cNvPr>
          <p:cNvSpPr/>
          <p:nvPr userDrawn="1"/>
        </p:nvSpPr>
        <p:spPr>
          <a:xfrm>
            <a:off x="1" y="19"/>
            <a:ext cx="12801600" cy="9601182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C8141E"/>
          </a:solidFill>
        </p:spPr>
        <p:txBody>
          <a:bodyPr wrap="square" lIns="0" tIns="0" rIns="0" bIns="0" rtlCol="0"/>
          <a:lstStyle/>
          <a:p>
            <a:endParaRPr sz="2346" b="1" dirty="0"/>
          </a:p>
        </p:txBody>
      </p:sp>
      <p:grpSp>
        <p:nvGrpSpPr>
          <p:cNvPr id="3" name="object 4">
            <a:extLst>
              <a:ext uri="{FF2B5EF4-FFF2-40B4-BE49-F238E27FC236}">
                <a16:creationId xmlns:a16="http://schemas.microsoft.com/office/drawing/2014/main" id="{3CE517B4-C4D3-4FA4-2146-05AB37E7028A}"/>
              </a:ext>
            </a:extLst>
          </p:cNvPr>
          <p:cNvGrpSpPr/>
          <p:nvPr userDrawn="1"/>
        </p:nvGrpSpPr>
        <p:grpSpPr>
          <a:xfrm>
            <a:off x="7977502" y="2972168"/>
            <a:ext cx="4822646" cy="6625715"/>
            <a:chOff x="6663747" y="2341172"/>
            <a:chExt cx="4028440" cy="5219065"/>
          </a:xfrm>
        </p:grpSpPr>
        <p:sp>
          <p:nvSpPr>
            <p:cNvPr id="4" name="object 5">
              <a:extLst>
                <a:ext uri="{FF2B5EF4-FFF2-40B4-BE49-F238E27FC236}">
                  <a16:creationId xmlns:a16="http://schemas.microsoft.com/office/drawing/2014/main" id="{CF5F352B-C50A-B529-91FC-F62086EF9E43}"/>
                </a:ext>
              </a:extLst>
            </p:cNvPr>
            <p:cNvSpPr/>
            <p:nvPr/>
          </p:nvSpPr>
          <p:spPr>
            <a:xfrm>
              <a:off x="8647621" y="2356395"/>
              <a:ext cx="2044700" cy="5203825"/>
            </a:xfrm>
            <a:custGeom>
              <a:avLst/>
              <a:gdLst/>
              <a:ahLst/>
              <a:cxnLst/>
              <a:rect l="l" t="t" r="r" b="b"/>
              <a:pathLst>
                <a:path w="2044700" h="5203825">
                  <a:moveTo>
                    <a:pt x="394119" y="896150"/>
                  </a:moveTo>
                  <a:lnTo>
                    <a:pt x="0" y="678510"/>
                  </a:lnTo>
                  <a:lnTo>
                    <a:pt x="0" y="2035670"/>
                  </a:lnTo>
                  <a:lnTo>
                    <a:pt x="394119" y="1822869"/>
                  </a:lnTo>
                  <a:lnTo>
                    <a:pt x="394119" y="896150"/>
                  </a:lnTo>
                  <a:close/>
                </a:path>
                <a:path w="2044700" h="5203825">
                  <a:moveTo>
                    <a:pt x="1585937" y="4311764"/>
                  </a:moveTo>
                  <a:lnTo>
                    <a:pt x="1578622" y="3870579"/>
                  </a:lnTo>
                  <a:lnTo>
                    <a:pt x="801725" y="3415030"/>
                  </a:lnTo>
                  <a:lnTo>
                    <a:pt x="801725" y="5203609"/>
                  </a:lnTo>
                  <a:lnTo>
                    <a:pt x="1184529" y="5203609"/>
                  </a:lnTo>
                  <a:lnTo>
                    <a:pt x="1184529" y="4545063"/>
                  </a:lnTo>
                  <a:lnTo>
                    <a:pt x="1585937" y="4311764"/>
                  </a:lnTo>
                  <a:close/>
                </a:path>
                <a:path w="2044700" h="5203825">
                  <a:moveTo>
                    <a:pt x="2044382" y="2772918"/>
                  </a:moveTo>
                  <a:lnTo>
                    <a:pt x="1195057" y="2273770"/>
                  </a:lnTo>
                  <a:lnTo>
                    <a:pt x="1196555" y="2272982"/>
                  </a:lnTo>
                  <a:lnTo>
                    <a:pt x="1590700" y="2500998"/>
                  </a:lnTo>
                  <a:lnTo>
                    <a:pt x="2044369" y="2772702"/>
                  </a:lnTo>
                  <a:lnTo>
                    <a:pt x="2044369" y="495592"/>
                  </a:lnTo>
                  <a:lnTo>
                    <a:pt x="1185926" y="0"/>
                  </a:lnTo>
                  <a:lnTo>
                    <a:pt x="1185189" y="1797240"/>
                  </a:lnTo>
                  <a:lnTo>
                    <a:pt x="1590700" y="2037727"/>
                  </a:lnTo>
                  <a:lnTo>
                    <a:pt x="803135" y="1595907"/>
                  </a:lnTo>
                  <a:lnTo>
                    <a:pt x="795337" y="2482773"/>
                  </a:lnTo>
                  <a:lnTo>
                    <a:pt x="1193736" y="2274455"/>
                  </a:lnTo>
                  <a:lnTo>
                    <a:pt x="1196568" y="3638804"/>
                  </a:lnTo>
                  <a:lnTo>
                    <a:pt x="1576527" y="3849903"/>
                  </a:lnTo>
                  <a:lnTo>
                    <a:pt x="1576527" y="3403015"/>
                  </a:lnTo>
                  <a:lnTo>
                    <a:pt x="2044382" y="3143110"/>
                  </a:lnTo>
                  <a:lnTo>
                    <a:pt x="2044382" y="2772918"/>
                  </a:lnTo>
                  <a:close/>
                </a:path>
              </a:pathLst>
            </a:custGeom>
            <a:solidFill>
              <a:srgbClr val="A0141E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5" name="object 6">
              <a:extLst>
                <a:ext uri="{FF2B5EF4-FFF2-40B4-BE49-F238E27FC236}">
                  <a16:creationId xmlns:a16="http://schemas.microsoft.com/office/drawing/2014/main" id="{9DE6F8EC-02F8-0524-6D15-A88DD88A9C9A}"/>
                </a:ext>
              </a:extLst>
            </p:cNvPr>
            <p:cNvSpPr/>
            <p:nvPr/>
          </p:nvSpPr>
          <p:spPr>
            <a:xfrm>
              <a:off x="9436850" y="4629391"/>
              <a:ext cx="421005" cy="2931160"/>
            </a:xfrm>
            <a:custGeom>
              <a:avLst/>
              <a:gdLst/>
              <a:ahLst/>
              <a:cxnLst/>
              <a:rect l="l" t="t" r="r" b="b"/>
              <a:pathLst>
                <a:path w="421004" h="2931159">
                  <a:moveTo>
                    <a:pt x="26441" y="1140320"/>
                  </a:moveTo>
                  <a:lnTo>
                    <a:pt x="0" y="1140320"/>
                  </a:lnTo>
                  <a:lnTo>
                    <a:pt x="0" y="2930614"/>
                  </a:lnTo>
                  <a:lnTo>
                    <a:pt x="26441" y="2930614"/>
                  </a:lnTo>
                  <a:lnTo>
                    <a:pt x="26441" y="1140320"/>
                  </a:lnTo>
                  <a:close/>
                </a:path>
                <a:path w="421004" h="2931159">
                  <a:moveTo>
                    <a:pt x="420573" y="0"/>
                  </a:moveTo>
                  <a:lnTo>
                    <a:pt x="394106" y="0"/>
                  </a:lnTo>
                  <a:lnTo>
                    <a:pt x="394106" y="1365808"/>
                  </a:lnTo>
                  <a:lnTo>
                    <a:pt x="420573" y="1365808"/>
                  </a:lnTo>
                  <a:lnTo>
                    <a:pt x="4205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6" name="object 7">
              <a:extLst>
                <a:ext uri="{FF2B5EF4-FFF2-40B4-BE49-F238E27FC236}">
                  <a16:creationId xmlns:a16="http://schemas.microsoft.com/office/drawing/2014/main" id="{A54C9D60-CC4A-BF36-0EE8-A09E42AD9CA0}"/>
                </a:ext>
              </a:extLst>
            </p:cNvPr>
            <p:cNvSpPr/>
            <p:nvPr/>
          </p:nvSpPr>
          <p:spPr>
            <a:xfrm>
              <a:off x="7071475" y="6676212"/>
              <a:ext cx="397510" cy="883919"/>
            </a:xfrm>
            <a:custGeom>
              <a:avLst/>
              <a:gdLst/>
              <a:ahLst/>
              <a:cxnLst/>
              <a:rect l="l" t="t" r="r" b="b"/>
              <a:pathLst>
                <a:path w="397509" h="883920">
                  <a:moveTo>
                    <a:pt x="7454" y="0"/>
                  </a:moveTo>
                  <a:lnTo>
                    <a:pt x="0" y="883793"/>
                  </a:lnTo>
                  <a:lnTo>
                    <a:pt x="396900" y="883793"/>
                  </a:lnTo>
                  <a:lnTo>
                    <a:pt x="393814" y="584822"/>
                  </a:lnTo>
                  <a:lnTo>
                    <a:pt x="397332" y="231127"/>
                  </a:lnTo>
                  <a:lnTo>
                    <a:pt x="7454" y="0"/>
                  </a:lnTo>
                  <a:close/>
                </a:path>
              </a:pathLst>
            </a:custGeom>
            <a:solidFill>
              <a:srgbClr val="A0141E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7B572500-85E0-9E41-D5E6-C93447B62C20}"/>
                </a:ext>
              </a:extLst>
            </p:cNvPr>
            <p:cNvSpPr/>
            <p:nvPr/>
          </p:nvSpPr>
          <p:spPr>
            <a:xfrm>
              <a:off x="6663741" y="6658406"/>
              <a:ext cx="812165" cy="901700"/>
            </a:xfrm>
            <a:custGeom>
              <a:avLst/>
              <a:gdLst/>
              <a:ahLst/>
              <a:cxnLst/>
              <a:rect l="l" t="t" r="r" b="b"/>
              <a:pathLst>
                <a:path w="812165" h="901700">
                  <a:moveTo>
                    <a:pt x="811771" y="237540"/>
                  </a:moveTo>
                  <a:lnTo>
                    <a:pt x="407517" y="0"/>
                  </a:lnTo>
                  <a:lnTo>
                    <a:pt x="0" y="228930"/>
                  </a:lnTo>
                  <a:lnTo>
                    <a:pt x="0" y="901598"/>
                  </a:lnTo>
                  <a:lnTo>
                    <a:pt x="26454" y="901598"/>
                  </a:lnTo>
                  <a:lnTo>
                    <a:pt x="26454" y="244411"/>
                  </a:lnTo>
                  <a:lnTo>
                    <a:pt x="394144" y="37884"/>
                  </a:lnTo>
                  <a:lnTo>
                    <a:pt x="394144" y="901598"/>
                  </a:lnTo>
                  <a:lnTo>
                    <a:pt x="420598" y="901598"/>
                  </a:lnTo>
                  <a:lnTo>
                    <a:pt x="420598" y="38392"/>
                  </a:lnTo>
                  <a:lnTo>
                    <a:pt x="798347" y="260350"/>
                  </a:lnTo>
                  <a:lnTo>
                    <a:pt x="811771" y="2375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18" name="object 9">
              <a:extLst>
                <a:ext uri="{FF2B5EF4-FFF2-40B4-BE49-F238E27FC236}">
                  <a16:creationId xmlns:a16="http://schemas.microsoft.com/office/drawing/2014/main" id="{6C299246-0FF1-CBB1-9406-1905378A6B18}"/>
                </a:ext>
              </a:extLst>
            </p:cNvPr>
            <p:cNvSpPr/>
            <p:nvPr/>
          </p:nvSpPr>
          <p:spPr>
            <a:xfrm>
              <a:off x="8267780" y="5535929"/>
              <a:ext cx="380365" cy="2024380"/>
            </a:xfrm>
            <a:custGeom>
              <a:avLst/>
              <a:gdLst/>
              <a:ahLst/>
              <a:cxnLst/>
              <a:rect l="l" t="t" r="r" b="b"/>
              <a:pathLst>
                <a:path w="380365" h="2024379">
                  <a:moveTo>
                    <a:pt x="4140" y="0"/>
                  </a:moveTo>
                  <a:lnTo>
                    <a:pt x="0" y="2024075"/>
                  </a:lnTo>
                  <a:lnTo>
                    <a:pt x="379831" y="2024075"/>
                  </a:lnTo>
                  <a:lnTo>
                    <a:pt x="379831" y="222707"/>
                  </a:lnTo>
                  <a:lnTo>
                    <a:pt x="4140" y="0"/>
                  </a:lnTo>
                  <a:close/>
                </a:path>
              </a:pathLst>
            </a:custGeom>
            <a:solidFill>
              <a:srgbClr val="A0141E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CE834449-1FD7-74CE-4B27-D22D2CF0451C}"/>
                </a:ext>
              </a:extLst>
            </p:cNvPr>
            <p:cNvSpPr/>
            <p:nvPr/>
          </p:nvSpPr>
          <p:spPr>
            <a:xfrm>
              <a:off x="7452043" y="2341181"/>
              <a:ext cx="3240405" cy="5219065"/>
            </a:xfrm>
            <a:custGeom>
              <a:avLst/>
              <a:gdLst/>
              <a:ahLst/>
              <a:cxnLst/>
              <a:rect l="l" t="t" r="r" b="b"/>
              <a:pathLst>
                <a:path w="3240404" h="5219065">
                  <a:moveTo>
                    <a:pt x="3239947" y="3132836"/>
                  </a:moveTo>
                  <a:lnTo>
                    <a:pt x="2758808" y="3410623"/>
                  </a:lnTo>
                  <a:lnTo>
                    <a:pt x="2762351" y="3854183"/>
                  </a:lnTo>
                  <a:lnTo>
                    <a:pt x="1998192" y="3407079"/>
                  </a:lnTo>
                  <a:lnTo>
                    <a:pt x="1583563" y="3638016"/>
                  </a:lnTo>
                  <a:lnTo>
                    <a:pt x="1583563" y="5218823"/>
                  </a:lnTo>
                  <a:lnTo>
                    <a:pt x="1610029" y="5218823"/>
                  </a:lnTo>
                  <a:lnTo>
                    <a:pt x="1610029" y="3653574"/>
                  </a:lnTo>
                  <a:lnTo>
                    <a:pt x="1997862" y="3437559"/>
                  </a:lnTo>
                  <a:lnTo>
                    <a:pt x="2762593" y="3885006"/>
                  </a:lnTo>
                  <a:lnTo>
                    <a:pt x="2762618" y="3887305"/>
                  </a:lnTo>
                  <a:lnTo>
                    <a:pt x="2762618" y="4326344"/>
                  </a:lnTo>
                  <a:lnTo>
                    <a:pt x="2364752" y="4548213"/>
                  </a:lnTo>
                  <a:lnTo>
                    <a:pt x="2364752" y="5218823"/>
                  </a:lnTo>
                  <a:lnTo>
                    <a:pt x="2391219" y="5218823"/>
                  </a:lnTo>
                  <a:lnTo>
                    <a:pt x="2391219" y="4563770"/>
                  </a:lnTo>
                  <a:lnTo>
                    <a:pt x="3239947" y="4090428"/>
                  </a:lnTo>
                  <a:lnTo>
                    <a:pt x="3239947" y="4060152"/>
                  </a:lnTo>
                  <a:lnTo>
                    <a:pt x="2789085" y="4311586"/>
                  </a:lnTo>
                  <a:lnTo>
                    <a:pt x="2789085" y="3887101"/>
                  </a:lnTo>
                  <a:lnTo>
                    <a:pt x="2789085" y="3869817"/>
                  </a:lnTo>
                  <a:lnTo>
                    <a:pt x="2788945" y="3869740"/>
                  </a:lnTo>
                  <a:lnTo>
                    <a:pt x="2785402" y="3425837"/>
                  </a:lnTo>
                  <a:lnTo>
                    <a:pt x="3239947" y="3163392"/>
                  </a:lnTo>
                  <a:lnTo>
                    <a:pt x="3239947" y="3132836"/>
                  </a:lnTo>
                  <a:close/>
                </a:path>
                <a:path w="3240404" h="5219065">
                  <a:moveTo>
                    <a:pt x="3239947" y="495541"/>
                  </a:moveTo>
                  <a:lnTo>
                    <a:pt x="2381605" y="0"/>
                  </a:lnTo>
                  <a:lnTo>
                    <a:pt x="2367546" y="7899"/>
                  </a:lnTo>
                  <a:lnTo>
                    <a:pt x="2367546" y="38265"/>
                  </a:lnTo>
                  <a:lnTo>
                    <a:pt x="2367546" y="1804644"/>
                  </a:lnTo>
                  <a:lnTo>
                    <a:pt x="1990864" y="1594904"/>
                  </a:lnTo>
                  <a:lnTo>
                    <a:pt x="1977694" y="1602397"/>
                  </a:lnTo>
                  <a:lnTo>
                    <a:pt x="1977694" y="1632826"/>
                  </a:lnTo>
                  <a:lnTo>
                    <a:pt x="1977694" y="2504402"/>
                  </a:lnTo>
                  <a:lnTo>
                    <a:pt x="1182319" y="2955404"/>
                  </a:lnTo>
                  <a:lnTo>
                    <a:pt x="1182319" y="3394379"/>
                  </a:lnTo>
                  <a:lnTo>
                    <a:pt x="815708" y="3179457"/>
                  </a:lnTo>
                  <a:lnTo>
                    <a:pt x="427469" y="3401631"/>
                  </a:lnTo>
                  <a:lnTo>
                    <a:pt x="427469" y="2513698"/>
                  </a:lnTo>
                  <a:lnTo>
                    <a:pt x="1977694" y="1632826"/>
                  </a:lnTo>
                  <a:lnTo>
                    <a:pt x="1977694" y="1602397"/>
                  </a:lnTo>
                  <a:lnTo>
                    <a:pt x="1602930" y="1815338"/>
                  </a:lnTo>
                  <a:lnTo>
                    <a:pt x="1602930" y="467868"/>
                  </a:lnTo>
                  <a:lnTo>
                    <a:pt x="2367546" y="38265"/>
                  </a:lnTo>
                  <a:lnTo>
                    <a:pt x="2367546" y="7899"/>
                  </a:lnTo>
                  <a:lnTo>
                    <a:pt x="1578051" y="451497"/>
                  </a:lnTo>
                  <a:lnTo>
                    <a:pt x="1578051" y="1829473"/>
                  </a:lnTo>
                  <a:lnTo>
                    <a:pt x="1208824" y="2039277"/>
                  </a:lnTo>
                  <a:lnTo>
                    <a:pt x="1208824" y="714260"/>
                  </a:lnTo>
                  <a:lnTo>
                    <a:pt x="1576476" y="919137"/>
                  </a:lnTo>
                  <a:lnTo>
                    <a:pt x="1576476" y="1829473"/>
                  </a:lnTo>
                  <a:lnTo>
                    <a:pt x="1578051" y="1829473"/>
                  </a:lnTo>
                  <a:lnTo>
                    <a:pt x="1578051" y="451497"/>
                  </a:lnTo>
                  <a:lnTo>
                    <a:pt x="1576476" y="452374"/>
                  </a:lnTo>
                  <a:lnTo>
                    <a:pt x="1576476" y="888847"/>
                  </a:lnTo>
                  <a:lnTo>
                    <a:pt x="1195451" y="676503"/>
                  </a:lnTo>
                  <a:lnTo>
                    <a:pt x="1188415" y="680605"/>
                  </a:lnTo>
                  <a:lnTo>
                    <a:pt x="1188415" y="2050872"/>
                  </a:lnTo>
                  <a:lnTo>
                    <a:pt x="825309" y="2257196"/>
                  </a:lnTo>
                  <a:lnTo>
                    <a:pt x="825309" y="922807"/>
                  </a:lnTo>
                  <a:lnTo>
                    <a:pt x="1182357" y="714756"/>
                  </a:lnTo>
                  <a:lnTo>
                    <a:pt x="1182357" y="2050872"/>
                  </a:lnTo>
                  <a:lnTo>
                    <a:pt x="1188415" y="2050872"/>
                  </a:lnTo>
                  <a:lnTo>
                    <a:pt x="1188415" y="680605"/>
                  </a:lnTo>
                  <a:lnTo>
                    <a:pt x="798842" y="907592"/>
                  </a:lnTo>
                  <a:lnTo>
                    <a:pt x="798842" y="2272233"/>
                  </a:lnTo>
                  <a:lnTo>
                    <a:pt x="401002" y="2498293"/>
                  </a:lnTo>
                  <a:lnTo>
                    <a:pt x="401002" y="3414128"/>
                  </a:lnTo>
                  <a:lnTo>
                    <a:pt x="405612" y="3414128"/>
                  </a:lnTo>
                  <a:lnTo>
                    <a:pt x="0" y="3646246"/>
                  </a:lnTo>
                  <a:lnTo>
                    <a:pt x="0" y="5218823"/>
                  </a:lnTo>
                  <a:lnTo>
                    <a:pt x="26454" y="5218823"/>
                  </a:lnTo>
                  <a:lnTo>
                    <a:pt x="26454" y="3661600"/>
                  </a:lnTo>
                  <a:lnTo>
                    <a:pt x="802411" y="3217583"/>
                  </a:lnTo>
                  <a:lnTo>
                    <a:pt x="802411" y="5218823"/>
                  </a:lnTo>
                  <a:lnTo>
                    <a:pt x="828865" y="5218823"/>
                  </a:lnTo>
                  <a:lnTo>
                    <a:pt x="828865" y="3217862"/>
                  </a:lnTo>
                  <a:lnTo>
                    <a:pt x="1182319" y="3425063"/>
                  </a:lnTo>
                  <a:lnTo>
                    <a:pt x="1182319" y="5218823"/>
                  </a:lnTo>
                  <a:lnTo>
                    <a:pt x="1208773" y="5218823"/>
                  </a:lnTo>
                  <a:lnTo>
                    <a:pt x="1208773" y="2970822"/>
                  </a:lnTo>
                  <a:lnTo>
                    <a:pt x="2391905" y="2299919"/>
                  </a:lnTo>
                  <a:lnTo>
                    <a:pt x="3139414" y="2751861"/>
                  </a:lnTo>
                  <a:lnTo>
                    <a:pt x="3239947" y="2814904"/>
                  </a:lnTo>
                  <a:lnTo>
                    <a:pt x="3239947" y="2783662"/>
                  </a:lnTo>
                  <a:lnTo>
                    <a:pt x="3153295" y="2729319"/>
                  </a:lnTo>
                  <a:lnTo>
                    <a:pt x="2799511" y="2515438"/>
                  </a:lnTo>
                  <a:lnTo>
                    <a:pt x="2799511" y="2045157"/>
                  </a:lnTo>
                  <a:lnTo>
                    <a:pt x="2773045" y="2030425"/>
                  </a:lnTo>
                  <a:lnTo>
                    <a:pt x="2773045" y="2060714"/>
                  </a:lnTo>
                  <a:lnTo>
                    <a:pt x="2773045" y="2499436"/>
                  </a:lnTo>
                  <a:lnTo>
                    <a:pt x="2392349" y="2269261"/>
                  </a:lnTo>
                  <a:lnTo>
                    <a:pt x="2004161" y="2489390"/>
                  </a:lnTo>
                  <a:lnTo>
                    <a:pt x="2004161" y="1632610"/>
                  </a:lnTo>
                  <a:lnTo>
                    <a:pt x="2773045" y="2060714"/>
                  </a:lnTo>
                  <a:lnTo>
                    <a:pt x="2773045" y="2030425"/>
                  </a:lnTo>
                  <a:lnTo>
                    <a:pt x="2381580" y="1812455"/>
                  </a:lnTo>
                  <a:lnTo>
                    <a:pt x="2394013" y="1812455"/>
                  </a:lnTo>
                  <a:lnTo>
                    <a:pt x="2394013" y="37719"/>
                  </a:lnTo>
                  <a:lnTo>
                    <a:pt x="3239947" y="526097"/>
                  </a:lnTo>
                  <a:lnTo>
                    <a:pt x="3239947" y="4955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644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0120" y="5961853"/>
            <a:ext cx="10881360" cy="1825800"/>
          </a:xfrm>
        </p:spPr>
        <p:txBody>
          <a:bodyPr anchor="t">
            <a:normAutofit/>
          </a:bodyPr>
          <a:lstStyle>
            <a:lvl1pPr algn="l">
              <a:defRPr sz="4788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2" name="Holder 6">
            <a:extLst>
              <a:ext uri="{FF2B5EF4-FFF2-40B4-BE49-F238E27FC236}">
                <a16:creationId xmlns:a16="http://schemas.microsoft.com/office/drawing/2014/main" id="{1B4C696C-7EB8-B4BF-4BAA-5D229CB0FC5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356255" y="8697480"/>
            <a:ext cx="997645" cy="511175"/>
          </a:xfrm>
        </p:spPr>
        <p:txBody>
          <a:bodyPr lIns="0" tIns="0" rIns="0" bIns="0"/>
          <a:lstStyle>
            <a:lvl1pPr>
              <a:defRPr sz="1437" b="0" i="0" spc="0">
                <a:solidFill>
                  <a:schemeClr val="bg1"/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marL="41359">
              <a:spcBef>
                <a:spcPts val="114"/>
              </a:spcBef>
            </a:pPr>
            <a:fld id="{81D60167-4931-47E6-BA6A-407CBD079E47}" type="slidenum">
              <a:rPr lang="ru-RU" smtClean="0"/>
              <a:pPr marL="41359">
                <a:spcBef>
                  <a:spcPts val="114"/>
                </a:spcBef>
              </a:pPr>
              <a:t>‹#›</a:t>
            </a:fld>
            <a:endParaRPr lang="ru-RU" dirty="0"/>
          </a:p>
        </p:txBody>
      </p:sp>
      <p:sp>
        <p:nvSpPr>
          <p:cNvPr id="20" name="Текст 23">
            <a:extLst>
              <a:ext uri="{FF2B5EF4-FFF2-40B4-BE49-F238E27FC236}">
                <a16:creationId xmlns:a16="http://schemas.microsoft.com/office/drawing/2014/main" id="{5496D701-D9A3-E121-0BAE-6D6F467FCC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0926" y="7791138"/>
            <a:ext cx="7285014" cy="457835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2394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E3A7934-0177-F610-9A7F-0C810DAA4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7431" y="914072"/>
            <a:ext cx="808531" cy="1014602"/>
          </a:xfrm>
          <a:prstGeom prst="rect">
            <a:avLst/>
          </a:prstGeom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46553091-58C8-E265-7362-C3EE49709AC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290220" y="1175310"/>
            <a:ext cx="2211803" cy="453750"/>
            <a:chOff x="3403112" y="998680"/>
            <a:chExt cx="2539896" cy="491354"/>
          </a:xfrm>
          <a:solidFill>
            <a:schemeClr val="bg1"/>
          </a:solidFill>
        </p:grpSpPr>
        <p:sp>
          <p:nvSpPr>
            <p:cNvPr id="24" name="Полилиния: фигура 61">
              <a:extLst>
                <a:ext uri="{FF2B5EF4-FFF2-40B4-BE49-F238E27FC236}">
                  <a16:creationId xmlns:a16="http://schemas.microsoft.com/office/drawing/2014/main" id="{F99B338B-145B-5240-EE3D-73C9F0692460}"/>
                </a:ext>
              </a:extLst>
            </p:cNvPr>
            <p:cNvSpPr/>
            <p:nvPr/>
          </p:nvSpPr>
          <p:spPr>
            <a:xfrm>
              <a:off x="3403112" y="998680"/>
              <a:ext cx="2539896" cy="230900"/>
            </a:xfrm>
            <a:custGeom>
              <a:avLst/>
              <a:gdLst>
                <a:gd name="connsiteX0" fmla="*/ 0 w 2539895"/>
                <a:gd name="connsiteY0" fmla="*/ 45872 h 230899"/>
                <a:gd name="connsiteX1" fmla="*/ 83278 w 2539895"/>
                <a:gd name="connsiteY1" fmla="*/ 45872 h 230899"/>
                <a:gd name="connsiteX2" fmla="*/ 83278 w 2539895"/>
                <a:gd name="connsiteY2" fmla="*/ 77121 h 230899"/>
                <a:gd name="connsiteX3" fmla="*/ 31710 w 2539895"/>
                <a:gd name="connsiteY3" fmla="*/ 77121 h 230899"/>
                <a:gd name="connsiteX4" fmla="*/ 31710 w 2539895"/>
                <a:gd name="connsiteY4" fmla="*/ 213659 h 230899"/>
                <a:gd name="connsiteX5" fmla="*/ 0 w 2539895"/>
                <a:gd name="connsiteY5" fmla="*/ 213659 h 230899"/>
                <a:gd name="connsiteX6" fmla="*/ 0 w 2539895"/>
                <a:gd name="connsiteY6" fmla="*/ 45872 h 230899"/>
                <a:gd name="connsiteX7" fmla="*/ 108215 w 2539895"/>
                <a:gd name="connsiteY7" fmla="*/ 45872 h 230899"/>
                <a:gd name="connsiteX8" fmla="*/ 142080 w 2539895"/>
                <a:gd name="connsiteY8" fmla="*/ 45872 h 230899"/>
                <a:gd name="connsiteX9" fmla="*/ 181795 w 2539895"/>
                <a:gd name="connsiteY9" fmla="*/ 50952 h 230899"/>
                <a:gd name="connsiteX10" fmla="*/ 201037 w 2539895"/>
                <a:gd name="connsiteY10" fmla="*/ 67423 h 230899"/>
                <a:gd name="connsiteX11" fmla="*/ 208117 w 2539895"/>
                <a:gd name="connsiteY11" fmla="*/ 94669 h 230899"/>
                <a:gd name="connsiteX12" fmla="*/ 198882 w 2539895"/>
                <a:gd name="connsiteY12" fmla="*/ 123916 h 230899"/>
                <a:gd name="connsiteX13" fmla="*/ 173944 w 2539895"/>
                <a:gd name="connsiteY13" fmla="*/ 140079 h 230899"/>
                <a:gd name="connsiteX14" fmla="*/ 140233 w 2539895"/>
                <a:gd name="connsiteY14" fmla="*/ 142696 h 230899"/>
                <a:gd name="connsiteX15" fmla="*/ 140233 w 2539895"/>
                <a:gd name="connsiteY15" fmla="*/ 213813 h 230899"/>
                <a:gd name="connsiteX16" fmla="*/ 108215 w 2539895"/>
                <a:gd name="connsiteY16" fmla="*/ 213813 h 230899"/>
                <a:gd name="connsiteX17" fmla="*/ 108215 w 2539895"/>
                <a:gd name="connsiteY17" fmla="*/ 46026 h 230899"/>
                <a:gd name="connsiteX18" fmla="*/ 140233 w 2539895"/>
                <a:gd name="connsiteY18" fmla="*/ 111448 h 230899"/>
                <a:gd name="connsiteX19" fmla="*/ 150393 w 2539895"/>
                <a:gd name="connsiteY19" fmla="*/ 111448 h 230899"/>
                <a:gd name="connsiteX20" fmla="*/ 167017 w 2539895"/>
                <a:gd name="connsiteY20" fmla="*/ 109754 h 230899"/>
                <a:gd name="connsiteX21" fmla="*/ 174406 w 2539895"/>
                <a:gd name="connsiteY21" fmla="*/ 104059 h 230899"/>
                <a:gd name="connsiteX22" fmla="*/ 177023 w 2539895"/>
                <a:gd name="connsiteY22" fmla="*/ 94515 h 230899"/>
                <a:gd name="connsiteX23" fmla="*/ 169480 w 2539895"/>
                <a:gd name="connsiteY23" fmla="*/ 80353 h 230899"/>
                <a:gd name="connsiteX24" fmla="*/ 149161 w 2539895"/>
                <a:gd name="connsiteY24" fmla="*/ 76967 h 230899"/>
                <a:gd name="connsiteX25" fmla="*/ 140079 w 2539895"/>
                <a:gd name="connsiteY25" fmla="*/ 76967 h 230899"/>
                <a:gd name="connsiteX26" fmla="*/ 140079 w 2539895"/>
                <a:gd name="connsiteY26" fmla="*/ 111448 h 230899"/>
                <a:gd name="connsiteX27" fmla="*/ 290472 w 2539895"/>
                <a:gd name="connsiteY27" fmla="*/ 45872 h 230899"/>
                <a:gd name="connsiteX28" fmla="*/ 322952 w 2539895"/>
                <a:gd name="connsiteY28" fmla="*/ 45872 h 230899"/>
                <a:gd name="connsiteX29" fmla="*/ 387450 w 2539895"/>
                <a:gd name="connsiteY29" fmla="*/ 213659 h 230899"/>
                <a:gd name="connsiteX30" fmla="*/ 354200 w 2539895"/>
                <a:gd name="connsiteY30" fmla="*/ 213659 h 230899"/>
                <a:gd name="connsiteX31" fmla="*/ 341116 w 2539895"/>
                <a:gd name="connsiteY31" fmla="*/ 179024 h 230899"/>
                <a:gd name="connsiteX32" fmla="*/ 272615 w 2539895"/>
                <a:gd name="connsiteY32" fmla="*/ 179024 h 230899"/>
                <a:gd name="connsiteX33" fmla="*/ 258915 w 2539895"/>
                <a:gd name="connsiteY33" fmla="*/ 213659 h 230899"/>
                <a:gd name="connsiteX34" fmla="*/ 225666 w 2539895"/>
                <a:gd name="connsiteY34" fmla="*/ 213659 h 230899"/>
                <a:gd name="connsiteX35" fmla="*/ 290472 w 2539895"/>
                <a:gd name="connsiteY35" fmla="*/ 45872 h 230899"/>
                <a:gd name="connsiteX36" fmla="*/ 306942 w 2539895"/>
                <a:gd name="connsiteY36" fmla="*/ 90359 h 230899"/>
                <a:gd name="connsiteX37" fmla="*/ 284468 w 2539895"/>
                <a:gd name="connsiteY37" fmla="*/ 147930 h 230899"/>
                <a:gd name="connsiteX38" fmla="*/ 329417 w 2539895"/>
                <a:gd name="connsiteY38" fmla="*/ 147930 h 230899"/>
                <a:gd name="connsiteX39" fmla="*/ 307096 w 2539895"/>
                <a:gd name="connsiteY39" fmla="*/ 90359 h 230899"/>
                <a:gd name="connsiteX40" fmla="*/ 466879 w 2539895"/>
                <a:gd name="connsiteY40" fmla="*/ 45872 h 230899"/>
                <a:gd name="connsiteX41" fmla="*/ 499205 w 2539895"/>
                <a:gd name="connsiteY41" fmla="*/ 45872 h 230899"/>
                <a:gd name="connsiteX42" fmla="*/ 553235 w 2539895"/>
                <a:gd name="connsiteY42" fmla="*/ 183796 h 230899"/>
                <a:gd name="connsiteX43" fmla="*/ 571861 w 2539895"/>
                <a:gd name="connsiteY43" fmla="*/ 183796 h 230899"/>
                <a:gd name="connsiteX44" fmla="*/ 571861 w 2539895"/>
                <a:gd name="connsiteY44" fmla="*/ 238904 h 230899"/>
                <a:gd name="connsiteX45" fmla="*/ 540921 w 2539895"/>
                <a:gd name="connsiteY45" fmla="*/ 238904 h 230899"/>
                <a:gd name="connsiteX46" fmla="*/ 540921 w 2539895"/>
                <a:gd name="connsiteY46" fmla="*/ 213813 h 230899"/>
                <a:gd name="connsiteX47" fmla="*/ 425471 w 2539895"/>
                <a:gd name="connsiteY47" fmla="*/ 213813 h 230899"/>
                <a:gd name="connsiteX48" fmla="*/ 425471 w 2539895"/>
                <a:gd name="connsiteY48" fmla="*/ 238904 h 230899"/>
                <a:gd name="connsiteX49" fmla="*/ 394530 w 2539895"/>
                <a:gd name="connsiteY49" fmla="*/ 238904 h 230899"/>
                <a:gd name="connsiteX50" fmla="*/ 394530 w 2539895"/>
                <a:gd name="connsiteY50" fmla="*/ 183796 h 230899"/>
                <a:gd name="connsiteX51" fmla="*/ 413156 w 2539895"/>
                <a:gd name="connsiteY51" fmla="*/ 183796 h 230899"/>
                <a:gd name="connsiteX52" fmla="*/ 466879 w 2539895"/>
                <a:gd name="connsiteY52" fmla="*/ 45872 h 230899"/>
                <a:gd name="connsiteX53" fmla="*/ 483350 w 2539895"/>
                <a:gd name="connsiteY53" fmla="*/ 90359 h 230899"/>
                <a:gd name="connsiteX54" fmla="*/ 446560 w 2539895"/>
                <a:gd name="connsiteY54" fmla="*/ 183642 h 230899"/>
                <a:gd name="connsiteX55" fmla="*/ 519986 w 2539895"/>
                <a:gd name="connsiteY55" fmla="*/ 183642 h 230899"/>
                <a:gd name="connsiteX56" fmla="*/ 483350 w 2539895"/>
                <a:gd name="connsiteY56" fmla="*/ 90359 h 230899"/>
                <a:gd name="connsiteX57" fmla="*/ 671764 w 2539895"/>
                <a:gd name="connsiteY57" fmla="*/ 41562 h 230899"/>
                <a:gd name="connsiteX58" fmla="*/ 733029 w 2539895"/>
                <a:gd name="connsiteY58" fmla="*/ 67423 h 230899"/>
                <a:gd name="connsiteX59" fmla="*/ 758736 w 2539895"/>
                <a:gd name="connsiteY59" fmla="*/ 130227 h 230899"/>
                <a:gd name="connsiteX60" fmla="*/ 733491 w 2539895"/>
                <a:gd name="connsiteY60" fmla="*/ 192416 h 230899"/>
                <a:gd name="connsiteX61" fmla="*/ 672072 w 2539895"/>
                <a:gd name="connsiteY61" fmla="*/ 217815 h 230899"/>
                <a:gd name="connsiteX62" fmla="*/ 609267 w 2539895"/>
                <a:gd name="connsiteY62" fmla="*/ 191647 h 230899"/>
                <a:gd name="connsiteX63" fmla="*/ 584330 w 2539895"/>
                <a:gd name="connsiteY63" fmla="*/ 129612 h 230899"/>
                <a:gd name="connsiteX64" fmla="*/ 596029 w 2539895"/>
                <a:gd name="connsiteY64" fmla="*/ 85279 h 230899"/>
                <a:gd name="connsiteX65" fmla="*/ 628047 w 2539895"/>
                <a:gd name="connsiteY65" fmla="*/ 53261 h 230899"/>
                <a:gd name="connsiteX66" fmla="*/ 671918 w 2539895"/>
                <a:gd name="connsiteY66" fmla="*/ 41408 h 230899"/>
                <a:gd name="connsiteX67" fmla="*/ 671456 w 2539895"/>
                <a:gd name="connsiteY67" fmla="*/ 72810 h 230899"/>
                <a:gd name="connsiteX68" fmla="*/ 632203 w 2539895"/>
                <a:gd name="connsiteY68" fmla="*/ 88973 h 230899"/>
                <a:gd name="connsiteX69" fmla="*/ 616348 w 2539895"/>
                <a:gd name="connsiteY69" fmla="*/ 130227 h 230899"/>
                <a:gd name="connsiteX70" fmla="*/ 636359 w 2539895"/>
                <a:gd name="connsiteY70" fmla="*/ 174252 h 230899"/>
                <a:gd name="connsiteX71" fmla="*/ 672072 w 2539895"/>
                <a:gd name="connsiteY71" fmla="*/ 186875 h 230899"/>
                <a:gd name="connsiteX72" fmla="*/ 710863 w 2539895"/>
                <a:gd name="connsiteY72" fmla="*/ 170404 h 230899"/>
                <a:gd name="connsiteX73" fmla="*/ 726872 w 2539895"/>
                <a:gd name="connsiteY73" fmla="*/ 129920 h 230899"/>
                <a:gd name="connsiteX74" fmla="*/ 710709 w 2539895"/>
                <a:gd name="connsiteY74" fmla="*/ 89281 h 230899"/>
                <a:gd name="connsiteX75" fmla="*/ 671456 w 2539895"/>
                <a:gd name="connsiteY75" fmla="*/ 72656 h 230899"/>
                <a:gd name="connsiteX76" fmla="*/ 943148 w 2539895"/>
                <a:gd name="connsiteY76" fmla="*/ 75273 h 230899"/>
                <a:gd name="connsiteX77" fmla="*/ 920828 w 2539895"/>
                <a:gd name="connsiteY77" fmla="*/ 96516 h 230899"/>
                <a:gd name="connsiteX78" fmla="*/ 869568 w 2539895"/>
                <a:gd name="connsiteY78" fmla="*/ 72349 h 230899"/>
                <a:gd name="connsiteX79" fmla="*/ 829083 w 2539895"/>
                <a:gd name="connsiteY79" fmla="*/ 88819 h 230899"/>
                <a:gd name="connsiteX80" fmla="*/ 812613 w 2539895"/>
                <a:gd name="connsiteY80" fmla="*/ 129304 h 230899"/>
                <a:gd name="connsiteX81" fmla="*/ 819848 w 2539895"/>
                <a:gd name="connsiteY81" fmla="*/ 159167 h 230899"/>
                <a:gd name="connsiteX82" fmla="*/ 840475 w 2539895"/>
                <a:gd name="connsiteY82" fmla="*/ 179640 h 230899"/>
                <a:gd name="connsiteX83" fmla="*/ 870184 w 2539895"/>
                <a:gd name="connsiteY83" fmla="*/ 187029 h 230899"/>
                <a:gd name="connsiteX84" fmla="*/ 895583 w 2539895"/>
                <a:gd name="connsiteY84" fmla="*/ 181795 h 230899"/>
                <a:gd name="connsiteX85" fmla="*/ 920828 w 2539895"/>
                <a:gd name="connsiteY85" fmla="*/ 162861 h 230899"/>
                <a:gd name="connsiteX86" fmla="*/ 942532 w 2539895"/>
                <a:gd name="connsiteY86" fmla="*/ 185489 h 230899"/>
                <a:gd name="connsiteX87" fmla="*/ 907435 w 2539895"/>
                <a:gd name="connsiteY87" fmla="*/ 210734 h 230899"/>
                <a:gd name="connsiteX88" fmla="*/ 869722 w 2539895"/>
                <a:gd name="connsiteY88" fmla="*/ 217815 h 230899"/>
                <a:gd name="connsiteX89" fmla="*/ 805686 w 2539895"/>
                <a:gd name="connsiteY89" fmla="*/ 193032 h 230899"/>
                <a:gd name="connsiteX90" fmla="*/ 780748 w 2539895"/>
                <a:gd name="connsiteY90" fmla="*/ 129458 h 230899"/>
                <a:gd name="connsiteX91" fmla="*/ 792140 w 2539895"/>
                <a:gd name="connsiteY91" fmla="*/ 84817 h 230899"/>
                <a:gd name="connsiteX92" fmla="*/ 824620 w 2539895"/>
                <a:gd name="connsiteY92" fmla="*/ 53415 h 230899"/>
                <a:gd name="connsiteX93" fmla="*/ 870184 w 2539895"/>
                <a:gd name="connsiteY93" fmla="*/ 41562 h 230899"/>
                <a:gd name="connsiteX94" fmla="*/ 910206 w 2539895"/>
                <a:gd name="connsiteY94" fmla="*/ 50336 h 230899"/>
                <a:gd name="connsiteX95" fmla="*/ 943302 w 2539895"/>
                <a:gd name="connsiteY95" fmla="*/ 75273 h 230899"/>
                <a:gd name="connsiteX96" fmla="*/ 954539 w 2539895"/>
                <a:gd name="connsiteY96" fmla="*/ 45718 h 230899"/>
                <a:gd name="connsiteX97" fmla="*/ 1047361 w 2539895"/>
                <a:gd name="connsiteY97" fmla="*/ 45718 h 230899"/>
                <a:gd name="connsiteX98" fmla="*/ 1047361 w 2539895"/>
                <a:gd name="connsiteY98" fmla="*/ 77274 h 230899"/>
                <a:gd name="connsiteX99" fmla="*/ 1016728 w 2539895"/>
                <a:gd name="connsiteY99" fmla="*/ 77274 h 230899"/>
                <a:gd name="connsiteX100" fmla="*/ 1016728 w 2539895"/>
                <a:gd name="connsiteY100" fmla="*/ 213659 h 230899"/>
                <a:gd name="connsiteX101" fmla="*/ 984248 w 2539895"/>
                <a:gd name="connsiteY101" fmla="*/ 213659 h 230899"/>
                <a:gd name="connsiteX102" fmla="*/ 984248 w 2539895"/>
                <a:gd name="connsiteY102" fmla="*/ 77274 h 230899"/>
                <a:gd name="connsiteX103" fmla="*/ 954539 w 2539895"/>
                <a:gd name="connsiteY103" fmla="*/ 77274 h 230899"/>
                <a:gd name="connsiteX104" fmla="*/ 954539 w 2539895"/>
                <a:gd name="connsiteY104" fmla="*/ 45718 h 230899"/>
                <a:gd name="connsiteX105" fmla="*/ 1069065 w 2539895"/>
                <a:gd name="connsiteY105" fmla="*/ 45718 h 230899"/>
                <a:gd name="connsiteX106" fmla="*/ 1102931 w 2539895"/>
                <a:gd name="connsiteY106" fmla="*/ 45718 h 230899"/>
                <a:gd name="connsiteX107" fmla="*/ 1142645 w 2539895"/>
                <a:gd name="connsiteY107" fmla="*/ 50798 h 230899"/>
                <a:gd name="connsiteX108" fmla="*/ 1161887 w 2539895"/>
                <a:gd name="connsiteY108" fmla="*/ 67269 h 230899"/>
                <a:gd name="connsiteX109" fmla="*/ 1168968 w 2539895"/>
                <a:gd name="connsiteY109" fmla="*/ 94515 h 230899"/>
                <a:gd name="connsiteX110" fmla="*/ 1159732 w 2539895"/>
                <a:gd name="connsiteY110" fmla="*/ 123762 h 230899"/>
                <a:gd name="connsiteX111" fmla="*/ 1134795 w 2539895"/>
                <a:gd name="connsiteY111" fmla="*/ 139925 h 230899"/>
                <a:gd name="connsiteX112" fmla="*/ 1101083 w 2539895"/>
                <a:gd name="connsiteY112" fmla="*/ 142542 h 230899"/>
                <a:gd name="connsiteX113" fmla="*/ 1101083 w 2539895"/>
                <a:gd name="connsiteY113" fmla="*/ 213659 h 230899"/>
                <a:gd name="connsiteX114" fmla="*/ 1069065 w 2539895"/>
                <a:gd name="connsiteY114" fmla="*/ 213659 h 230899"/>
                <a:gd name="connsiteX115" fmla="*/ 1069065 w 2539895"/>
                <a:gd name="connsiteY115" fmla="*/ 45872 h 230899"/>
                <a:gd name="connsiteX116" fmla="*/ 1101083 w 2539895"/>
                <a:gd name="connsiteY116" fmla="*/ 111294 h 230899"/>
                <a:gd name="connsiteX117" fmla="*/ 1111243 w 2539895"/>
                <a:gd name="connsiteY117" fmla="*/ 111294 h 230899"/>
                <a:gd name="connsiteX118" fmla="*/ 1127868 w 2539895"/>
                <a:gd name="connsiteY118" fmla="*/ 109600 h 230899"/>
                <a:gd name="connsiteX119" fmla="*/ 1135256 w 2539895"/>
                <a:gd name="connsiteY119" fmla="*/ 103905 h 230899"/>
                <a:gd name="connsiteX120" fmla="*/ 1137873 w 2539895"/>
                <a:gd name="connsiteY120" fmla="*/ 94361 h 230899"/>
                <a:gd name="connsiteX121" fmla="*/ 1130331 w 2539895"/>
                <a:gd name="connsiteY121" fmla="*/ 80199 h 230899"/>
                <a:gd name="connsiteX122" fmla="*/ 1110011 w 2539895"/>
                <a:gd name="connsiteY122" fmla="*/ 76813 h 230899"/>
                <a:gd name="connsiteX123" fmla="*/ 1100929 w 2539895"/>
                <a:gd name="connsiteY123" fmla="*/ 76813 h 230899"/>
                <a:gd name="connsiteX124" fmla="*/ 1100929 w 2539895"/>
                <a:gd name="connsiteY124" fmla="*/ 111294 h 230899"/>
                <a:gd name="connsiteX125" fmla="*/ 1279338 w 2539895"/>
                <a:gd name="connsiteY125" fmla="*/ 41408 h 230899"/>
                <a:gd name="connsiteX126" fmla="*/ 1340603 w 2539895"/>
                <a:gd name="connsiteY126" fmla="*/ 67269 h 230899"/>
                <a:gd name="connsiteX127" fmla="*/ 1366310 w 2539895"/>
                <a:gd name="connsiteY127" fmla="*/ 130074 h 230899"/>
                <a:gd name="connsiteX128" fmla="*/ 1341065 w 2539895"/>
                <a:gd name="connsiteY128" fmla="*/ 192263 h 230899"/>
                <a:gd name="connsiteX129" fmla="*/ 1279646 w 2539895"/>
                <a:gd name="connsiteY129" fmla="*/ 217661 h 230899"/>
                <a:gd name="connsiteX130" fmla="*/ 1216841 w 2539895"/>
                <a:gd name="connsiteY130" fmla="*/ 191493 h 230899"/>
                <a:gd name="connsiteX131" fmla="*/ 1191904 w 2539895"/>
                <a:gd name="connsiteY131" fmla="*/ 129458 h 230899"/>
                <a:gd name="connsiteX132" fmla="*/ 1203603 w 2539895"/>
                <a:gd name="connsiteY132" fmla="*/ 85125 h 230899"/>
                <a:gd name="connsiteX133" fmla="*/ 1235621 w 2539895"/>
                <a:gd name="connsiteY133" fmla="*/ 53107 h 230899"/>
                <a:gd name="connsiteX134" fmla="*/ 1279492 w 2539895"/>
                <a:gd name="connsiteY134" fmla="*/ 41254 h 230899"/>
                <a:gd name="connsiteX135" fmla="*/ 1279030 w 2539895"/>
                <a:gd name="connsiteY135" fmla="*/ 72656 h 230899"/>
                <a:gd name="connsiteX136" fmla="*/ 1239777 w 2539895"/>
                <a:gd name="connsiteY136" fmla="*/ 88819 h 230899"/>
                <a:gd name="connsiteX137" fmla="*/ 1223922 w 2539895"/>
                <a:gd name="connsiteY137" fmla="*/ 130074 h 230899"/>
                <a:gd name="connsiteX138" fmla="*/ 1243933 w 2539895"/>
                <a:gd name="connsiteY138" fmla="*/ 174098 h 230899"/>
                <a:gd name="connsiteX139" fmla="*/ 1279646 w 2539895"/>
                <a:gd name="connsiteY139" fmla="*/ 186721 h 230899"/>
                <a:gd name="connsiteX140" fmla="*/ 1318437 w 2539895"/>
                <a:gd name="connsiteY140" fmla="*/ 170250 h 230899"/>
                <a:gd name="connsiteX141" fmla="*/ 1334446 w 2539895"/>
                <a:gd name="connsiteY141" fmla="*/ 129766 h 230899"/>
                <a:gd name="connsiteX142" fmla="*/ 1318283 w 2539895"/>
                <a:gd name="connsiteY142" fmla="*/ 89127 h 230899"/>
                <a:gd name="connsiteX143" fmla="*/ 1279030 w 2539895"/>
                <a:gd name="connsiteY143" fmla="*/ 72503 h 230899"/>
                <a:gd name="connsiteX144" fmla="*/ 1518704 w 2539895"/>
                <a:gd name="connsiteY144" fmla="*/ 45564 h 230899"/>
                <a:gd name="connsiteX145" fmla="*/ 1518704 w 2539895"/>
                <a:gd name="connsiteY145" fmla="*/ 213351 h 230899"/>
                <a:gd name="connsiteX146" fmla="*/ 1486686 w 2539895"/>
                <a:gd name="connsiteY146" fmla="*/ 213351 h 230899"/>
                <a:gd name="connsiteX147" fmla="*/ 1486686 w 2539895"/>
                <a:gd name="connsiteY147" fmla="*/ 108215 h 230899"/>
                <a:gd name="connsiteX148" fmla="*/ 1424035 w 2539895"/>
                <a:gd name="connsiteY148" fmla="*/ 213351 h 230899"/>
                <a:gd name="connsiteX149" fmla="*/ 1396327 w 2539895"/>
                <a:gd name="connsiteY149" fmla="*/ 213351 h 230899"/>
                <a:gd name="connsiteX150" fmla="*/ 1396327 w 2539895"/>
                <a:gd name="connsiteY150" fmla="*/ 45564 h 230899"/>
                <a:gd name="connsiteX151" fmla="*/ 1428345 w 2539895"/>
                <a:gd name="connsiteY151" fmla="*/ 45564 h 230899"/>
                <a:gd name="connsiteX152" fmla="*/ 1428345 w 2539895"/>
                <a:gd name="connsiteY152" fmla="*/ 154087 h 230899"/>
                <a:gd name="connsiteX153" fmla="*/ 1491765 w 2539895"/>
                <a:gd name="connsiteY153" fmla="*/ 45564 h 230899"/>
                <a:gd name="connsiteX154" fmla="*/ 1518704 w 2539895"/>
                <a:gd name="connsiteY154" fmla="*/ 45564 h 230899"/>
                <a:gd name="connsiteX155" fmla="*/ 1540562 w 2539895"/>
                <a:gd name="connsiteY155" fmla="*/ 45564 h 230899"/>
                <a:gd name="connsiteX156" fmla="*/ 1633384 w 2539895"/>
                <a:gd name="connsiteY156" fmla="*/ 45564 h 230899"/>
                <a:gd name="connsiteX157" fmla="*/ 1633384 w 2539895"/>
                <a:gd name="connsiteY157" fmla="*/ 77121 h 230899"/>
                <a:gd name="connsiteX158" fmla="*/ 1602751 w 2539895"/>
                <a:gd name="connsiteY158" fmla="*/ 77121 h 230899"/>
                <a:gd name="connsiteX159" fmla="*/ 1602751 w 2539895"/>
                <a:gd name="connsiteY159" fmla="*/ 213505 h 230899"/>
                <a:gd name="connsiteX160" fmla="*/ 1570271 w 2539895"/>
                <a:gd name="connsiteY160" fmla="*/ 213505 h 230899"/>
                <a:gd name="connsiteX161" fmla="*/ 1570271 w 2539895"/>
                <a:gd name="connsiteY161" fmla="*/ 77121 h 230899"/>
                <a:gd name="connsiteX162" fmla="*/ 1540562 w 2539895"/>
                <a:gd name="connsiteY162" fmla="*/ 77121 h 230899"/>
                <a:gd name="connsiteX163" fmla="*/ 1540562 w 2539895"/>
                <a:gd name="connsiteY163" fmla="*/ 45564 h 230899"/>
                <a:gd name="connsiteX164" fmla="*/ 1655396 w 2539895"/>
                <a:gd name="connsiteY164" fmla="*/ 45564 h 230899"/>
                <a:gd name="connsiteX165" fmla="*/ 1746987 w 2539895"/>
                <a:gd name="connsiteY165" fmla="*/ 45564 h 230899"/>
                <a:gd name="connsiteX166" fmla="*/ 1746987 w 2539895"/>
                <a:gd name="connsiteY166" fmla="*/ 76813 h 230899"/>
                <a:gd name="connsiteX167" fmla="*/ 1687107 w 2539895"/>
                <a:gd name="connsiteY167" fmla="*/ 76813 h 230899"/>
                <a:gd name="connsiteX168" fmla="*/ 1687107 w 2539895"/>
                <a:gd name="connsiteY168" fmla="*/ 107137 h 230899"/>
                <a:gd name="connsiteX169" fmla="*/ 1746987 w 2539895"/>
                <a:gd name="connsiteY169" fmla="*/ 107137 h 230899"/>
                <a:gd name="connsiteX170" fmla="*/ 1746987 w 2539895"/>
                <a:gd name="connsiteY170" fmla="*/ 137770 h 230899"/>
                <a:gd name="connsiteX171" fmla="*/ 1687107 w 2539895"/>
                <a:gd name="connsiteY171" fmla="*/ 137770 h 230899"/>
                <a:gd name="connsiteX172" fmla="*/ 1687107 w 2539895"/>
                <a:gd name="connsiteY172" fmla="*/ 181949 h 230899"/>
                <a:gd name="connsiteX173" fmla="*/ 1746987 w 2539895"/>
                <a:gd name="connsiteY173" fmla="*/ 181949 h 230899"/>
                <a:gd name="connsiteX174" fmla="*/ 1746987 w 2539895"/>
                <a:gd name="connsiteY174" fmla="*/ 213351 h 230899"/>
                <a:gd name="connsiteX175" fmla="*/ 1655396 w 2539895"/>
                <a:gd name="connsiteY175" fmla="*/ 213351 h 230899"/>
                <a:gd name="connsiteX176" fmla="*/ 1655396 w 2539895"/>
                <a:gd name="connsiteY176" fmla="*/ 45564 h 230899"/>
                <a:gd name="connsiteX177" fmla="*/ 1885526 w 2539895"/>
                <a:gd name="connsiteY177" fmla="*/ 213351 h 230899"/>
                <a:gd name="connsiteX178" fmla="*/ 1839038 w 2539895"/>
                <a:gd name="connsiteY178" fmla="*/ 89897 h 230899"/>
                <a:gd name="connsiteX179" fmla="*/ 1791781 w 2539895"/>
                <a:gd name="connsiteY179" fmla="*/ 213351 h 230899"/>
                <a:gd name="connsiteX180" fmla="*/ 1757916 w 2539895"/>
                <a:gd name="connsiteY180" fmla="*/ 213351 h 230899"/>
                <a:gd name="connsiteX181" fmla="*/ 1822722 w 2539895"/>
                <a:gd name="connsiteY181" fmla="*/ 45564 h 230899"/>
                <a:gd name="connsiteX182" fmla="*/ 1855201 w 2539895"/>
                <a:gd name="connsiteY182" fmla="*/ 45564 h 230899"/>
                <a:gd name="connsiteX183" fmla="*/ 1919699 w 2539895"/>
                <a:gd name="connsiteY183" fmla="*/ 213351 h 230899"/>
                <a:gd name="connsiteX184" fmla="*/ 1885526 w 2539895"/>
                <a:gd name="connsiteY184" fmla="*/ 213351 h 230899"/>
                <a:gd name="connsiteX185" fmla="*/ 1938941 w 2539895"/>
                <a:gd name="connsiteY185" fmla="*/ 213351 h 230899"/>
                <a:gd name="connsiteX186" fmla="*/ 1938941 w 2539895"/>
                <a:gd name="connsiteY186" fmla="*/ 45564 h 230899"/>
                <a:gd name="connsiteX187" fmla="*/ 1970959 w 2539895"/>
                <a:gd name="connsiteY187" fmla="*/ 45564 h 230899"/>
                <a:gd name="connsiteX188" fmla="*/ 1970959 w 2539895"/>
                <a:gd name="connsiteY188" fmla="*/ 108831 h 230899"/>
                <a:gd name="connsiteX189" fmla="*/ 1977886 w 2539895"/>
                <a:gd name="connsiteY189" fmla="*/ 108831 h 230899"/>
                <a:gd name="connsiteX190" fmla="*/ 2011136 w 2539895"/>
                <a:gd name="connsiteY190" fmla="*/ 113449 h 230899"/>
                <a:gd name="connsiteX191" fmla="*/ 2034072 w 2539895"/>
                <a:gd name="connsiteY191" fmla="*/ 130997 h 230899"/>
                <a:gd name="connsiteX192" fmla="*/ 2043769 w 2539895"/>
                <a:gd name="connsiteY192" fmla="*/ 162246 h 230899"/>
                <a:gd name="connsiteX193" fmla="*/ 2035457 w 2539895"/>
                <a:gd name="connsiteY193" fmla="*/ 191493 h 230899"/>
                <a:gd name="connsiteX194" fmla="*/ 2016061 w 2539895"/>
                <a:gd name="connsiteY194" fmla="*/ 208425 h 230899"/>
                <a:gd name="connsiteX195" fmla="*/ 1985891 w 2539895"/>
                <a:gd name="connsiteY195" fmla="*/ 213351 h 230899"/>
                <a:gd name="connsiteX196" fmla="*/ 1938941 w 2539895"/>
                <a:gd name="connsiteY196" fmla="*/ 213351 h 230899"/>
                <a:gd name="connsiteX197" fmla="*/ 1970959 w 2539895"/>
                <a:gd name="connsiteY197" fmla="*/ 137308 h 230899"/>
                <a:gd name="connsiteX198" fmla="*/ 1970959 w 2539895"/>
                <a:gd name="connsiteY198" fmla="*/ 182873 h 230899"/>
                <a:gd name="connsiteX199" fmla="*/ 1978964 w 2539895"/>
                <a:gd name="connsiteY199" fmla="*/ 182873 h 230899"/>
                <a:gd name="connsiteX200" fmla="*/ 2005594 w 2539895"/>
                <a:gd name="connsiteY200" fmla="*/ 177947 h 230899"/>
                <a:gd name="connsiteX201" fmla="*/ 2012367 w 2539895"/>
                <a:gd name="connsiteY201" fmla="*/ 161168 h 230899"/>
                <a:gd name="connsiteX202" fmla="*/ 1977732 w 2539895"/>
                <a:gd name="connsiteY202" fmla="*/ 137308 h 230899"/>
                <a:gd name="connsiteX203" fmla="*/ 1971113 w 2539895"/>
                <a:gd name="connsiteY203" fmla="*/ 137308 h 230899"/>
                <a:gd name="connsiteX204" fmla="*/ 2071785 w 2539895"/>
                <a:gd name="connsiteY204" fmla="*/ 45410 h 230899"/>
                <a:gd name="connsiteX205" fmla="*/ 2104265 w 2539895"/>
                <a:gd name="connsiteY205" fmla="*/ 45410 h 230899"/>
                <a:gd name="connsiteX206" fmla="*/ 2104265 w 2539895"/>
                <a:gd name="connsiteY206" fmla="*/ 108677 h 230899"/>
                <a:gd name="connsiteX207" fmla="*/ 2160297 w 2539895"/>
                <a:gd name="connsiteY207" fmla="*/ 108677 h 230899"/>
                <a:gd name="connsiteX208" fmla="*/ 2160297 w 2539895"/>
                <a:gd name="connsiteY208" fmla="*/ 45410 h 230899"/>
                <a:gd name="connsiteX209" fmla="*/ 2192623 w 2539895"/>
                <a:gd name="connsiteY209" fmla="*/ 45410 h 230899"/>
                <a:gd name="connsiteX210" fmla="*/ 2192623 w 2539895"/>
                <a:gd name="connsiteY210" fmla="*/ 213197 h 230899"/>
                <a:gd name="connsiteX211" fmla="*/ 2160297 w 2539895"/>
                <a:gd name="connsiteY211" fmla="*/ 213197 h 230899"/>
                <a:gd name="connsiteX212" fmla="*/ 2160297 w 2539895"/>
                <a:gd name="connsiteY212" fmla="*/ 139617 h 230899"/>
                <a:gd name="connsiteX213" fmla="*/ 2104265 w 2539895"/>
                <a:gd name="connsiteY213" fmla="*/ 139617 h 230899"/>
                <a:gd name="connsiteX214" fmla="*/ 2104265 w 2539895"/>
                <a:gd name="connsiteY214" fmla="*/ 213197 h 230899"/>
                <a:gd name="connsiteX215" fmla="*/ 2071785 w 2539895"/>
                <a:gd name="connsiteY215" fmla="*/ 213197 h 230899"/>
                <a:gd name="connsiteX216" fmla="*/ 2071785 w 2539895"/>
                <a:gd name="connsiteY216" fmla="*/ 45410 h 230899"/>
                <a:gd name="connsiteX217" fmla="*/ 2230644 w 2539895"/>
                <a:gd name="connsiteY217" fmla="*/ 213197 h 230899"/>
                <a:gd name="connsiteX218" fmla="*/ 2230644 w 2539895"/>
                <a:gd name="connsiteY218" fmla="*/ 45410 h 230899"/>
                <a:gd name="connsiteX219" fmla="*/ 2262662 w 2539895"/>
                <a:gd name="connsiteY219" fmla="*/ 45410 h 230899"/>
                <a:gd name="connsiteX220" fmla="*/ 2262662 w 2539895"/>
                <a:gd name="connsiteY220" fmla="*/ 108677 h 230899"/>
                <a:gd name="connsiteX221" fmla="*/ 2269589 w 2539895"/>
                <a:gd name="connsiteY221" fmla="*/ 108677 h 230899"/>
                <a:gd name="connsiteX222" fmla="*/ 2302839 w 2539895"/>
                <a:gd name="connsiteY222" fmla="*/ 113295 h 230899"/>
                <a:gd name="connsiteX223" fmla="*/ 2325775 w 2539895"/>
                <a:gd name="connsiteY223" fmla="*/ 130843 h 230899"/>
                <a:gd name="connsiteX224" fmla="*/ 2335473 w 2539895"/>
                <a:gd name="connsiteY224" fmla="*/ 162092 h 230899"/>
                <a:gd name="connsiteX225" fmla="*/ 2327160 w 2539895"/>
                <a:gd name="connsiteY225" fmla="*/ 191339 h 230899"/>
                <a:gd name="connsiteX226" fmla="*/ 2307765 w 2539895"/>
                <a:gd name="connsiteY226" fmla="*/ 208272 h 230899"/>
                <a:gd name="connsiteX227" fmla="*/ 2277594 w 2539895"/>
                <a:gd name="connsiteY227" fmla="*/ 213197 h 230899"/>
                <a:gd name="connsiteX228" fmla="*/ 2230644 w 2539895"/>
                <a:gd name="connsiteY228" fmla="*/ 213197 h 230899"/>
                <a:gd name="connsiteX229" fmla="*/ 2262662 w 2539895"/>
                <a:gd name="connsiteY229" fmla="*/ 137154 h 230899"/>
                <a:gd name="connsiteX230" fmla="*/ 2262662 w 2539895"/>
                <a:gd name="connsiteY230" fmla="*/ 182719 h 230899"/>
                <a:gd name="connsiteX231" fmla="*/ 2270667 w 2539895"/>
                <a:gd name="connsiteY231" fmla="*/ 182719 h 230899"/>
                <a:gd name="connsiteX232" fmla="*/ 2297143 w 2539895"/>
                <a:gd name="connsiteY232" fmla="*/ 177793 h 230899"/>
                <a:gd name="connsiteX233" fmla="*/ 2303916 w 2539895"/>
                <a:gd name="connsiteY233" fmla="*/ 161014 h 230899"/>
                <a:gd name="connsiteX234" fmla="*/ 2269281 w 2539895"/>
                <a:gd name="connsiteY234" fmla="*/ 137154 h 230899"/>
                <a:gd name="connsiteX235" fmla="*/ 2262662 w 2539895"/>
                <a:gd name="connsiteY235" fmla="*/ 137154 h 230899"/>
                <a:gd name="connsiteX236" fmla="*/ 2358717 w 2539895"/>
                <a:gd name="connsiteY236" fmla="*/ 45256 h 230899"/>
                <a:gd name="connsiteX237" fmla="*/ 2390427 w 2539895"/>
                <a:gd name="connsiteY237" fmla="*/ 45256 h 230899"/>
                <a:gd name="connsiteX238" fmla="*/ 2390427 w 2539895"/>
                <a:gd name="connsiteY238" fmla="*/ 213043 h 230899"/>
                <a:gd name="connsiteX239" fmla="*/ 2358717 w 2539895"/>
                <a:gd name="connsiteY239" fmla="*/ 213043 h 230899"/>
                <a:gd name="connsiteX240" fmla="*/ 2358717 w 2539895"/>
                <a:gd name="connsiteY240" fmla="*/ 45256 h 230899"/>
                <a:gd name="connsiteX241" fmla="*/ 2550979 w 2539895"/>
                <a:gd name="connsiteY241" fmla="*/ 45256 h 230899"/>
                <a:gd name="connsiteX242" fmla="*/ 2550979 w 2539895"/>
                <a:gd name="connsiteY242" fmla="*/ 213043 h 230899"/>
                <a:gd name="connsiteX243" fmla="*/ 2518961 w 2539895"/>
                <a:gd name="connsiteY243" fmla="*/ 213043 h 230899"/>
                <a:gd name="connsiteX244" fmla="*/ 2518961 w 2539895"/>
                <a:gd name="connsiteY244" fmla="*/ 107907 h 230899"/>
                <a:gd name="connsiteX245" fmla="*/ 2456310 w 2539895"/>
                <a:gd name="connsiteY245" fmla="*/ 213043 h 230899"/>
                <a:gd name="connsiteX246" fmla="*/ 2428602 w 2539895"/>
                <a:gd name="connsiteY246" fmla="*/ 213043 h 230899"/>
                <a:gd name="connsiteX247" fmla="*/ 2428602 w 2539895"/>
                <a:gd name="connsiteY247" fmla="*/ 45256 h 230899"/>
                <a:gd name="connsiteX248" fmla="*/ 2460620 w 2539895"/>
                <a:gd name="connsiteY248" fmla="*/ 45256 h 230899"/>
                <a:gd name="connsiteX249" fmla="*/ 2460620 w 2539895"/>
                <a:gd name="connsiteY249" fmla="*/ 153779 h 230899"/>
                <a:gd name="connsiteX250" fmla="*/ 2524041 w 2539895"/>
                <a:gd name="connsiteY250" fmla="*/ 45256 h 230899"/>
                <a:gd name="connsiteX251" fmla="*/ 2550979 w 2539895"/>
                <a:gd name="connsiteY251" fmla="*/ 45256 h 230899"/>
                <a:gd name="connsiteX252" fmla="*/ 2444149 w 2539895"/>
                <a:gd name="connsiteY252" fmla="*/ 154 h 230899"/>
                <a:gd name="connsiteX253" fmla="*/ 2469394 w 2539895"/>
                <a:gd name="connsiteY253" fmla="*/ 154 h 230899"/>
                <a:gd name="connsiteX254" fmla="*/ 2477707 w 2539895"/>
                <a:gd name="connsiteY254" fmla="*/ 7235 h 230899"/>
                <a:gd name="connsiteX255" fmla="*/ 2490637 w 2539895"/>
                <a:gd name="connsiteY255" fmla="*/ 9544 h 230899"/>
                <a:gd name="connsiteX256" fmla="*/ 2504645 w 2539895"/>
                <a:gd name="connsiteY256" fmla="*/ 6773 h 230899"/>
                <a:gd name="connsiteX257" fmla="*/ 2511880 w 2539895"/>
                <a:gd name="connsiteY257" fmla="*/ 154 h 230899"/>
                <a:gd name="connsiteX258" fmla="*/ 2537125 w 2539895"/>
                <a:gd name="connsiteY258" fmla="*/ 154 h 230899"/>
                <a:gd name="connsiteX259" fmla="*/ 2523271 w 2539895"/>
                <a:gd name="connsiteY259" fmla="*/ 23398 h 230899"/>
                <a:gd name="connsiteX260" fmla="*/ 2490637 w 2539895"/>
                <a:gd name="connsiteY260" fmla="*/ 32172 h 230899"/>
                <a:gd name="connsiteX261" fmla="*/ 2466932 w 2539895"/>
                <a:gd name="connsiteY261" fmla="*/ 28170 h 230899"/>
                <a:gd name="connsiteX262" fmla="*/ 2451538 w 2539895"/>
                <a:gd name="connsiteY262" fmla="*/ 16933 h 230899"/>
                <a:gd name="connsiteX263" fmla="*/ 2444303 w 2539895"/>
                <a:gd name="connsiteY263" fmla="*/ 0 h 230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</a:cxnLst>
              <a:rect l="l" t="t" r="r" b="b"/>
              <a:pathLst>
                <a:path w="2539895" h="230899">
                  <a:moveTo>
                    <a:pt x="0" y="45872"/>
                  </a:moveTo>
                  <a:lnTo>
                    <a:pt x="83278" y="45872"/>
                  </a:lnTo>
                  <a:lnTo>
                    <a:pt x="83278" y="77121"/>
                  </a:lnTo>
                  <a:lnTo>
                    <a:pt x="31710" y="77121"/>
                  </a:lnTo>
                  <a:lnTo>
                    <a:pt x="31710" y="213659"/>
                  </a:lnTo>
                  <a:lnTo>
                    <a:pt x="0" y="213659"/>
                  </a:lnTo>
                  <a:lnTo>
                    <a:pt x="0" y="45872"/>
                  </a:lnTo>
                  <a:close/>
                  <a:moveTo>
                    <a:pt x="108215" y="45872"/>
                  </a:moveTo>
                  <a:lnTo>
                    <a:pt x="142080" y="45872"/>
                  </a:lnTo>
                  <a:cubicBezTo>
                    <a:pt x="160398" y="45872"/>
                    <a:pt x="173636" y="47565"/>
                    <a:pt x="181795" y="50952"/>
                  </a:cubicBezTo>
                  <a:cubicBezTo>
                    <a:pt x="189953" y="54338"/>
                    <a:pt x="196265" y="59880"/>
                    <a:pt x="201037" y="67423"/>
                  </a:cubicBezTo>
                  <a:cubicBezTo>
                    <a:pt x="205654" y="74965"/>
                    <a:pt x="208117" y="84048"/>
                    <a:pt x="208117" y="94669"/>
                  </a:cubicBezTo>
                  <a:cubicBezTo>
                    <a:pt x="208117" y="106368"/>
                    <a:pt x="205039" y="116066"/>
                    <a:pt x="198882" y="123916"/>
                  </a:cubicBezTo>
                  <a:cubicBezTo>
                    <a:pt x="192724" y="131613"/>
                    <a:pt x="184412" y="137154"/>
                    <a:pt x="173944" y="140079"/>
                  </a:cubicBezTo>
                  <a:cubicBezTo>
                    <a:pt x="167787" y="141772"/>
                    <a:pt x="156550" y="142696"/>
                    <a:pt x="140233" y="142696"/>
                  </a:cubicBezTo>
                  <a:lnTo>
                    <a:pt x="140233" y="213813"/>
                  </a:lnTo>
                  <a:lnTo>
                    <a:pt x="108215" y="213813"/>
                  </a:lnTo>
                  <a:lnTo>
                    <a:pt x="108215" y="46026"/>
                  </a:lnTo>
                  <a:close/>
                  <a:moveTo>
                    <a:pt x="140233" y="111448"/>
                  </a:moveTo>
                  <a:lnTo>
                    <a:pt x="150393" y="111448"/>
                  </a:lnTo>
                  <a:cubicBezTo>
                    <a:pt x="158397" y="111448"/>
                    <a:pt x="163939" y="110832"/>
                    <a:pt x="167017" y="109754"/>
                  </a:cubicBezTo>
                  <a:cubicBezTo>
                    <a:pt x="170096" y="108677"/>
                    <a:pt x="172559" y="106676"/>
                    <a:pt x="174406" y="104059"/>
                  </a:cubicBezTo>
                  <a:cubicBezTo>
                    <a:pt x="176253" y="101442"/>
                    <a:pt x="177023" y="98209"/>
                    <a:pt x="177023" y="94515"/>
                  </a:cubicBezTo>
                  <a:cubicBezTo>
                    <a:pt x="177023" y="88050"/>
                    <a:pt x="174560" y="83278"/>
                    <a:pt x="169480" y="80353"/>
                  </a:cubicBezTo>
                  <a:cubicBezTo>
                    <a:pt x="165786" y="78198"/>
                    <a:pt x="159013" y="76967"/>
                    <a:pt x="149161" y="76967"/>
                  </a:cubicBezTo>
                  <a:lnTo>
                    <a:pt x="140079" y="76967"/>
                  </a:lnTo>
                  <a:lnTo>
                    <a:pt x="140079" y="111448"/>
                  </a:lnTo>
                  <a:close/>
                  <a:moveTo>
                    <a:pt x="290472" y="45872"/>
                  </a:moveTo>
                  <a:lnTo>
                    <a:pt x="322952" y="45872"/>
                  </a:lnTo>
                  <a:lnTo>
                    <a:pt x="387450" y="213659"/>
                  </a:lnTo>
                  <a:lnTo>
                    <a:pt x="354200" y="213659"/>
                  </a:lnTo>
                  <a:lnTo>
                    <a:pt x="341116" y="179024"/>
                  </a:lnTo>
                  <a:lnTo>
                    <a:pt x="272615" y="179024"/>
                  </a:lnTo>
                  <a:lnTo>
                    <a:pt x="258915" y="213659"/>
                  </a:lnTo>
                  <a:lnTo>
                    <a:pt x="225666" y="213659"/>
                  </a:lnTo>
                  <a:lnTo>
                    <a:pt x="290472" y="45872"/>
                  </a:lnTo>
                  <a:close/>
                  <a:moveTo>
                    <a:pt x="306942" y="90359"/>
                  </a:moveTo>
                  <a:lnTo>
                    <a:pt x="284468" y="147930"/>
                  </a:lnTo>
                  <a:lnTo>
                    <a:pt x="329417" y="147930"/>
                  </a:lnTo>
                  <a:lnTo>
                    <a:pt x="307096" y="90359"/>
                  </a:lnTo>
                  <a:close/>
                  <a:moveTo>
                    <a:pt x="466879" y="45872"/>
                  </a:moveTo>
                  <a:lnTo>
                    <a:pt x="499205" y="45872"/>
                  </a:lnTo>
                  <a:lnTo>
                    <a:pt x="553235" y="183796"/>
                  </a:lnTo>
                  <a:lnTo>
                    <a:pt x="571861" y="183796"/>
                  </a:lnTo>
                  <a:lnTo>
                    <a:pt x="571861" y="238904"/>
                  </a:lnTo>
                  <a:lnTo>
                    <a:pt x="540921" y="238904"/>
                  </a:lnTo>
                  <a:lnTo>
                    <a:pt x="540921" y="213813"/>
                  </a:lnTo>
                  <a:lnTo>
                    <a:pt x="425471" y="213813"/>
                  </a:lnTo>
                  <a:lnTo>
                    <a:pt x="425471" y="238904"/>
                  </a:lnTo>
                  <a:lnTo>
                    <a:pt x="394530" y="238904"/>
                  </a:lnTo>
                  <a:lnTo>
                    <a:pt x="394530" y="183796"/>
                  </a:lnTo>
                  <a:lnTo>
                    <a:pt x="413156" y="183796"/>
                  </a:lnTo>
                  <a:lnTo>
                    <a:pt x="466879" y="45872"/>
                  </a:lnTo>
                  <a:close/>
                  <a:moveTo>
                    <a:pt x="483350" y="90359"/>
                  </a:moveTo>
                  <a:lnTo>
                    <a:pt x="446560" y="183642"/>
                  </a:lnTo>
                  <a:lnTo>
                    <a:pt x="519986" y="183642"/>
                  </a:lnTo>
                  <a:lnTo>
                    <a:pt x="483350" y="90359"/>
                  </a:lnTo>
                  <a:close/>
                  <a:moveTo>
                    <a:pt x="671764" y="41562"/>
                  </a:moveTo>
                  <a:cubicBezTo>
                    <a:pt x="695470" y="41562"/>
                    <a:pt x="715943" y="50182"/>
                    <a:pt x="733029" y="67423"/>
                  </a:cubicBezTo>
                  <a:cubicBezTo>
                    <a:pt x="750116" y="84663"/>
                    <a:pt x="758736" y="105598"/>
                    <a:pt x="758736" y="130227"/>
                  </a:cubicBezTo>
                  <a:cubicBezTo>
                    <a:pt x="758736" y="154857"/>
                    <a:pt x="750270" y="175484"/>
                    <a:pt x="733491" y="192416"/>
                  </a:cubicBezTo>
                  <a:cubicBezTo>
                    <a:pt x="716558" y="209349"/>
                    <a:pt x="696239" y="217815"/>
                    <a:pt x="672072" y="217815"/>
                  </a:cubicBezTo>
                  <a:cubicBezTo>
                    <a:pt x="647904" y="217815"/>
                    <a:pt x="625892" y="209041"/>
                    <a:pt x="609267" y="191647"/>
                  </a:cubicBezTo>
                  <a:cubicBezTo>
                    <a:pt x="592642" y="174252"/>
                    <a:pt x="584330" y="153471"/>
                    <a:pt x="584330" y="129612"/>
                  </a:cubicBezTo>
                  <a:cubicBezTo>
                    <a:pt x="584330" y="113603"/>
                    <a:pt x="588178" y="98825"/>
                    <a:pt x="596029" y="85279"/>
                  </a:cubicBezTo>
                  <a:cubicBezTo>
                    <a:pt x="603725" y="71887"/>
                    <a:pt x="614501" y="61111"/>
                    <a:pt x="628047" y="53261"/>
                  </a:cubicBezTo>
                  <a:cubicBezTo>
                    <a:pt x="641593" y="45410"/>
                    <a:pt x="656217" y="41408"/>
                    <a:pt x="671918" y="41408"/>
                  </a:cubicBezTo>
                  <a:close/>
                  <a:moveTo>
                    <a:pt x="671456" y="72810"/>
                  </a:moveTo>
                  <a:cubicBezTo>
                    <a:pt x="655909" y="72810"/>
                    <a:pt x="642824" y="78198"/>
                    <a:pt x="632203" y="88973"/>
                  </a:cubicBezTo>
                  <a:cubicBezTo>
                    <a:pt x="621582" y="99749"/>
                    <a:pt x="616348" y="113449"/>
                    <a:pt x="616348" y="130227"/>
                  </a:cubicBezTo>
                  <a:cubicBezTo>
                    <a:pt x="616348" y="148853"/>
                    <a:pt x="622967" y="163477"/>
                    <a:pt x="636359" y="174252"/>
                  </a:cubicBezTo>
                  <a:cubicBezTo>
                    <a:pt x="646673" y="182719"/>
                    <a:pt x="658526" y="186875"/>
                    <a:pt x="672072" y="186875"/>
                  </a:cubicBezTo>
                  <a:cubicBezTo>
                    <a:pt x="687157" y="186875"/>
                    <a:pt x="700088" y="181333"/>
                    <a:pt x="710863" y="170404"/>
                  </a:cubicBezTo>
                  <a:cubicBezTo>
                    <a:pt x="721638" y="159475"/>
                    <a:pt x="726872" y="145929"/>
                    <a:pt x="726872" y="129920"/>
                  </a:cubicBezTo>
                  <a:cubicBezTo>
                    <a:pt x="726872" y="113911"/>
                    <a:pt x="721484" y="100364"/>
                    <a:pt x="710709" y="89281"/>
                  </a:cubicBezTo>
                  <a:cubicBezTo>
                    <a:pt x="699934" y="78198"/>
                    <a:pt x="686849" y="72656"/>
                    <a:pt x="671456" y="72656"/>
                  </a:cubicBezTo>
                  <a:close/>
                  <a:moveTo>
                    <a:pt x="943148" y="75273"/>
                  </a:moveTo>
                  <a:lnTo>
                    <a:pt x="920828" y="96516"/>
                  </a:lnTo>
                  <a:cubicBezTo>
                    <a:pt x="905588" y="80507"/>
                    <a:pt x="888502" y="72349"/>
                    <a:pt x="869568" y="72349"/>
                  </a:cubicBezTo>
                  <a:cubicBezTo>
                    <a:pt x="853559" y="72349"/>
                    <a:pt x="840013" y="77890"/>
                    <a:pt x="829083" y="88819"/>
                  </a:cubicBezTo>
                  <a:cubicBezTo>
                    <a:pt x="818154" y="99749"/>
                    <a:pt x="812613" y="113295"/>
                    <a:pt x="812613" y="129304"/>
                  </a:cubicBezTo>
                  <a:cubicBezTo>
                    <a:pt x="812613" y="140541"/>
                    <a:pt x="815076" y="150393"/>
                    <a:pt x="819848" y="159167"/>
                  </a:cubicBezTo>
                  <a:cubicBezTo>
                    <a:pt x="824773" y="167787"/>
                    <a:pt x="831546" y="174714"/>
                    <a:pt x="840475" y="179640"/>
                  </a:cubicBezTo>
                  <a:cubicBezTo>
                    <a:pt x="849403" y="184566"/>
                    <a:pt x="859254" y="187029"/>
                    <a:pt x="870184" y="187029"/>
                  </a:cubicBezTo>
                  <a:cubicBezTo>
                    <a:pt x="879420" y="187029"/>
                    <a:pt x="887886" y="185336"/>
                    <a:pt x="895583" y="181795"/>
                  </a:cubicBezTo>
                  <a:cubicBezTo>
                    <a:pt x="903279" y="178255"/>
                    <a:pt x="911746" y="172097"/>
                    <a:pt x="920828" y="162861"/>
                  </a:cubicBezTo>
                  <a:lnTo>
                    <a:pt x="942532" y="185489"/>
                  </a:lnTo>
                  <a:cubicBezTo>
                    <a:pt x="930064" y="197650"/>
                    <a:pt x="918365" y="205963"/>
                    <a:pt x="907435" y="210734"/>
                  </a:cubicBezTo>
                  <a:cubicBezTo>
                    <a:pt x="896352" y="215353"/>
                    <a:pt x="883884" y="217815"/>
                    <a:pt x="869722" y="217815"/>
                  </a:cubicBezTo>
                  <a:cubicBezTo>
                    <a:pt x="843553" y="217815"/>
                    <a:pt x="822310" y="209503"/>
                    <a:pt x="805686" y="193032"/>
                  </a:cubicBezTo>
                  <a:cubicBezTo>
                    <a:pt x="789061" y="176561"/>
                    <a:pt x="780748" y="155319"/>
                    <a:pt x="780748" y="129458"/>
                  </a:cubicBezTo>
                  <a:cubicBezTo>
                    <a:pt x="780748" y="112679"/>
                    <a:pt x="784597" y="97901"/>
                    <a:pt x="792140" y="84817"/>
                  </a:cubicBezTo>
                  <a:cubicBezTo>
                    <a:pt x="799682" y="71733"/>
                    <a:pt x="810612" y="61419"/>
                    <a:pt x="824620" y="53415"/>
                  </a:cubicBezTo>
                  <a:cubicBezTo>
                    <a:pt x="838781" y="45564"/>
                    <a:pt x="853867" y="41562"/>
                    <a:pt x="870184" y="41562"/>
                  </a:cubicBezTo>
                  <a:cubicBezTo>
                    <a:pt x="884038" y="41562"/>
                    <a:pt x="897430" y="44487"/>
                    <a:pt x="910206" y="50336"/>
                  </a:cubicBezTo>
                  <a:cubicBezTo>
                    <a:pt x="922983" y="56186"/>
                    <a:pt x="934066" y="64498"/>
                    <a:pt x="943302" y="75273"/>
                  </a:cubicBezTo>
                  <a:close/>
                  <a:moveTo>
                    <a:pt x="954539" y="45718"/>
                  </a:moveTo>
                  <a:lnTo>
                    <a:pt x="1047361" y="45718"/>
                  </a:lnTo>
                  <a:lnTo>
                    <a:pt x="1047361" y="77274"/>
                  </a:lnTo>
                  <a:lnTo>
                    <a:pt x="1016728" y="77274"/>
                  </a:lnTo>
                  <a:lnTo>
                    <a:pt x="1016728" y="213659"/>
                  </a:lnTo>
                  <a:lnTo>
                    <a:pt x="984248" y="213659"/>
                  </a:lnTo>
                  <a:lnTo>
                    <a:pt x="984248" y="77274"/>
                  </a:lnTo>
                  <a:lnTo>
                    <a:pt x="954539" y="77274"/>
                  </a:lnTo>
                  <a:lnTo>
                    <a:pt x="954539" y="45718"/>
                  </a:lnTo>
                  <a:close/>
                  <a:moveTo>
                    <a:pt x="1069065" y="45718"/>
                  </a:moveTo>
                  <a:lnTo>
                    <a:pt x="1102931" y="45718"/>
                  </a:lnTo>
                  <a:cubicBezTo>
                    <a:pt x="1121249" y="45718"/>
                    <a:pt x="1134487" y="47411"/>
                    <a:pt x="1142645" y="50798"/>
                  </a:cubicBezTo>
                  <a:cubicBezTo>
                    <a:pt x="1150804" y="54184"/>
                    <a:pt x="1157115" y="59726"/>
                    <a:pt x="1161887" y="67269"/>
                  </a:cubicBezTo>
                  <a:cubicBezTo>
                    <a:pt x="1166505" y="74812"/>
                    <a:pt x="1168968" y="83894"/>
                    <a:pt x="1168968" y="94515"/>
                  </a:cubicBezTo>
                  <a:cubicBezTo>
                    <a:pt x="1168968" y="106214"/>
                    <a:pt x="1165889" y="115912"/>
                    <a:pt x="1159732" y="123762"/>
                  </a:cubicBezTo>
                  <a:cubicBezTo>
                    <a:pt x="1153574" y="131459"/>
                    <a:pt x="1145262" y="137001"/>
                    <a:pt x="1134795" y="139925"/>
                  </a:cubicBezTo>
                  <a:cubicBezTo>
                    <a:pt x="1128637" y="141619"/>
                    <a:pt x="1117400" y="142542"/>
                    <a:pt x="1101083" y="142542"/>
                  </a:cubicBezTo>
                  <a:lnTo>
                    <a:pt x="1101083" y="213659"/>
                  </a:lnTo>
                  <a:lnTo>
                    <a:pt x="1069065" y="213659"/>
                  </a:lnTo>
                  <a:lnTo>
                    <a:pt x="1069065" y="45872"/>
                  </a:lnTo>
                  <a:close/>
                  <a:moveTo>
                    <a:pt x="1101083" y="111294"/>
                  </a:moveTo>
                  <a:lnTo>
                    <a:pt x="1111243" y="111294"/>
                  </a:lnTo>
                  <a:cubicBezTo>
                    <a:pt x="1119247" y="111294"/>
                    <a:pt x="1124789" y="110678"/>
                    <a:pt x="1127868" y="109600"/>
                  </a:cubicBezTo>
                  <a:cubicBezTo>
                    <a:pt x="1130946" y="108523"/>
                    <a:pt x="1133409" y="106522"/>
                    <a:pt x="1135256" y="103905"/>
                  </a:cubicBezTo>
                  <a:cubicBezTo>
                    <a:pt x="1137104" y="101288"/>
                    <a:pt x="1137873" y="98055"/>
                    <a:pt x="1137873" y="94361"/>
                  </a:cubicBezTo>
                  <a:cubicBezTo>
                    <a:pt x="1137873" y="87896"/>
                    <a:pt x="1135410" y="83124"/>
                    <a:pt x="1130331" y="80199"/>
                  </a:cubicBezTo>
                  <a:cubicBezTo>
                    <a:pt x="1126636" y="78044"/>
                    <a:pt x="1119863" y="76813"/>
                    <a:pt x="1110011" y="76813"/>
                  </a:cubicBezTo>
                  <a:lnTo>
                    <a:pt x="1100929" y="76813"/>
                  </a:lnTo>
                  <a:lnTo>
                    <a:pt x="1100929" y="111294"/>
                  </a:lnTo>
                  <a:close/>
                  <a:moveTo>
                    <a:pt x="1279338" y="41408"/>
                  </a:moveTo>
                  <a:cubicBezTo>
                    <a:pt x="1303044" y="41408"/>
                    <a:pt x="1323517" y="50028"/>
                    <a:pt x="1340603" y="67269"/>
                  </a:cubicBezTo>
                  <a:cubicBezTo>
                    <a:pt x="1357690" y="84509"/>
                    <a:pt x="1366310" y="105444"/>
                    <a:pt x="1366310" y="130074"/>
                  </a:cubicBezTo>
                  <a:cubicBezTo>
                    <a:pt x="1366310" y="154703"/>
                    <a:pt x="1357844" y="175330"/>
                    <a:pt x="1341065" y="192263"/>
                  </a:cubicBezTo>
                  <a:cubicBezTo>
                    <a:pt x="1324132" y="209195"/>
                    <a:pt x="1303813" y="217661"/>
                    <a:pt x="1279646" y="217661"/>
                  </a:cubicBezTo>
                  <a:cubicBezTo>
                    <a:pt x="1255478" y="217661"/>
                    <a:pt x="1233466" y="208887"/>
                    <a:pt x="1216841" y="191493"/>
                  </a:cubicBezTo>
                  <a:cubicBezTo>
                    <a:pt x="1200216" y="174098"/>
                    <a:pt x="1191904" y="153317"/>
                    <a:pt x="1191904" y="129458"/>
                  </a:cubicBezTo>
                  <a:cubicBezTo>
                    <a:pt x="1191904" y="113449"/>
                    <a:pt x="1195752" y="98671"/>
                    <a:pt x="1203603" y="85125"/>
                  </a:cubicBezTo>
                  <a:cubicBezTo>
                    <a:pt x="1211299" y="71733"/>
                    <a:pt x="1222075" y="60958"/>
                    <a:pt x="1235621" y="53107"/>
                  </a:cubicBezTo>
                  <a:cubicBezTo>
                    <a:pt x="1249167" y="45256"/>
                    <a:pt x="1263791" y="41254"/>
                    <a:pt x="1279492" y="41254"/>
                  </a:cubicBezTo>
                  <a:close/>
                  <a:moveTo>
                    <a:pt x="1279030" y="72656"/>
                  </a:moveTo>
                  <a:cubicBezTo>
                    <a:pt x="1263483" y="72656"/>
                    <a:pt x="1250398" y="78044"/>
                    <a:pt x="1239777" y="88819"/>
                  </a:cubicBezTo>
                  <a:cubicBezTo>
                    <a:pt x="1229156" y="99595"/>
                    <a:pt x="1223922" y="113295"/>
                    <a:pt x="1223922" y="130074"/>
                  </a:cubicBezTo>
                  <a:cubicBezTo>
                    <a:pt x="1223922" y="148699"/>
                    <a:pt x="1230541" y="163323"/>
                    <a:pt x="1243933" y="174098"/>
                  </a:cubicBezTo>
                  <a:cubicBezTo>
                    <a:pt x="1254247" y="182565"/>
                    <a:pt x="1266100" y="186721"/>
                    <a:pt x="1279646" y="186721"/>
                  </a:cubicBezTo>
                  <a:cubicBezTo>
                    <a:pt x="1294731" y="186721"/>
                    <a:pt x="1307661" y="181179"/>
                    <a:pt x="1318437" y="170250"/>
                  </a:cubicBezTo>
                  <a:cubicBezTo>
                    <a:pt x="1329058" y="159321"/>
                    <a:pt x="1334446" y="145775"/>
                    <a:pt x="1334446" y="129766"/>
                  </a:cubicBezTo>
                  <a:cubicBezTo>
                    <a:pt x="1334446" y="113757"/>
                    <a:pt x="1329058" y="100210"/>
                    <a:pt x="1318283" y="89127"/>
                  </a:cubicBezTo>
                  <a:cubicBezTo>
                    <a:pt x="1307508" y="78044"/>
                    <a:pt x="1294423" y="72503"/>
                    <a:pt x="1279030" y="72503"/>
                  </a:cubicBezTo>
                  <a:close/>
                  <a:moveTo>
                    <a:pt x="1518704" y="45564"/>
                  </a:moveTo>
                  <a:lnTo>
                    <a:pt x="1518704" y="213351"/>
                  </a:lnTo>
                  <a:lnTo>
                    <a:pt x="1486686" y="213351"/>
                  </a:lnTo>
                  <a:lnTo>
                    <a:pt x="1486686" y="108215"/>
                  </a:lnTo>
                  <a:lnTo>
                    <a:pt x="1424035" y="213351"/>
                  </a:lnTo>
                  <a:lnTo>
                    <a:pt x="1396327" y="213351"/>
                  </a:lnTo>
                  <a:lnTo>
                    <a:pt x="1396327" y="45564"/>
                  </a:lnTo>
                  <a:lnTo>
                    <a:pt x="1428345" y="45564"/>
                  </a:lnTo>
                  <a:lnTo>
                    <a:pt x="1428345" y="154087"/>
                  </a:lnTo>
                  <a:lnTo>
                    <a:pt x="1491765" y="45564"/>
                  </a:lnTo>
                  <a:lnTo>
                    <a:pt x="1518704" y="45564"/>
                  </a:lnTo>
                  <a:close/>
                  <a:moveTo>
                    <a:pt x="1540562" y="45564"/>
                  </a:moveTo>
                  <a:lnTo>
                    <a:pt x="1633384" y="45564"/>
                  </a:lnTo>
                  <a:lnTo>
                    <a:pt x="1633384" y="77121"/>
                  </a:lnTo>
                  <a:lnTo>
                    <a:pt x="1602751" y="77121"/>
                  </a:lnTo>
                  <a:lnTo>
                    <a:pt x="1602751" y="213505"/>
                  </a:lnTo>
                  <a:lnTo>
                    <a:pt x="1570271" y="213505"/>
                  </a:lnTo>
                  <a:lnTo>
                    <a:pt x="1570271" y="77121"/>
                  </a:lnTo>
                  <a:lnTo>
                    <a:pt x="1540562" y="77121"/>
                  </a:lnTo>
                  <a:lnTo>
                    <a:pt x="1540562" y="45564"/>
                  </a:lnTo>
                  <a:close/>
                  <a:moveTo>
                    <a:pt x="1655396" y="45564"/>
                  </a:moveTo>
                  <a:lnTo>
                    <a:pt x="1746987" y="45564"/>
                  </a:lnTo>
                  <a:lnTo>
                    <a:pt x="1746987" y="76813"/>
                  </a:lnTo>
                  <a:lnTo>
                    <a:pt x="1687107" y="76813"/>
                  </a:lnTo>
                  <a:lnTo>
                    <a:pt x="1687107" y="107137"/>
                  </a:lnTo>
                  <a:lnTo>
                    <a:pt x="1746987" y="107137"/>
                  </a:lnTo>
                  <a:lnTo>
                    <a:pt x="1746987" y="137770"/>
                  </a:lnTo>
                  <a:lnTo>
                    <a:pt x="1687107" y="137770"/>
                  </a:lnTo>
                  <a:lnTo>
                    <a:pt x="1687107" y="181949"/>
                  </a:lnTo>
                  <a:lnTo>
                    <a:pt x="1746987" y="181949"/>
                  </a:lnTo>
                  <a:lnTo>
                    <a:pt x="1746987" y="213351"/>
                  </a:lnTo>
                  <a:lnTo>
                    <a:pt x="1655396" y="213351"/>
                  </a:lnTo>
                  <a:lnTo>
                    <a:pt x="1655396" y="45564"/>
                  </a:lnTo>
                  <a:close/>
                  <a:moveTo>
                    <a:pt x="1885526" y="213351"/>
                  </a:moveTo>
                  <a:lnTo>
                    <a:pt x="1839038" y="89897"/>
                  </a:lnTo>
                  <a:lnTo>
                    <a:pt x="1791781" y="213351"/>
                  </a:lnTo>
                  <a:lnTo>
                    <a:pt x="1757916" y="213351"/>
                  </a:lnTo>
                  <a:lnTo>
                    <a:pt x="1822722" y="45564"/>
                  </a:lnTo>
                  <a:lnTo>
                    <a:pt x="1855201" y="45564"/>
                  </a:lnTo>
                  <a:lnTo>
                    <a:pt x="1919699" y="213351"/>
                  </a:lnTo>
                  <a:lnTo>
                    <a:pt x="1885526" y="213351"/>
                  </a:lnTo>
                  <a:close/>
                  <a:moveTo>
                    <a:pt x="1938941" y="213351"/>
                  </a:moveTo>
                  <a:lnTo>
                    <a:pt x="1938941" y="45564"/>
                  </a:lnTo>
                  <a:lnTo>
                    <a:pt x="1970959" y="45564"/>
                  </a:lnTo>
                  <a:lnTo>
                    <a:pt x="1970959" y="108831"/>
                  </a:lnTo>
                  <a:lnTo>
                    <a:pt x="1977886" y="108831"/>
                  </a:lnTo>
                  <a:cubicBezTo>
                    <a:pt x="1991124" y="108831"/>
                    <a:pt x="2002361" y="110370"/>
                    <a:pt x="2011136" y="113449"/>
                  </a:cubicBezTo>
                  <a:cubicBezTo>
                    <a:pt x="2020064" y="116527"/>
                    <a:pt x="2027606" y="122377"/>
                    <a:pt x="2034072" y="130997"/>
                  </a:cubicBezTo>
                  <a:cubicBezTo>
                    <a:pt x="2040537" y="139617"/>
                    <a:pt x="2043769" y="150085"/>
                    <a:pt x="2043769" y="162246"/>
                  </a:cubicBezTo>
                  <a:cubicBezTo>
                    <a:pt x="2043769" y="173791"/>
                    <a:pt x="2040999" y="183488"/>
                    <a:pt x="2035457" y="191493"/>
                  </a:cubicBezTo>
                  <a:cubicBezTo>
                    <a:pt x="2029916" y="199497"/>
                    <a:pt x="2023450" y="205193"/>
                    <a:pt x="2016061" y="208425"/>
                  </a:cubicBezTo>
                  <a:cubicBezTo>
                    <a:pt x="2008673" y="211658"/>
                    <a:pt x="1998667" y="213351"/>
                    <a:pt x="1985891" y="213351"/>
                  </a:cubicBezTo>
                  <a:lnTo>
                    <a:pt x="1938941" y="213351"/>
                  </a:lnTo>
                  <a:close/>
                  <a:moveTo>
                    <a:pt x="1970959" y="137308"/>
                  </a:moveTo>
                  <a:lnTo>
                    <a:pt x="1970959" y="182873"/>
                  </a:lnTo>
                  <a:lnTo>
                    <a:pt x="1978964" y="182873"/>
                  </a:lnTo>
                  <a:cubicBezTo>
                    <a:pt x="1992202" y="182873"/>
                    <a:pt x="2001130" y="181179"/>
                    <a:pt x="2005594" y="177947"/>
                  </a:cubicBezTo>
                  <a:cubicBezTo>
                    <a:pt x="2010058" y="174714"/>
                    <a:pt x="2012367" y="169019"/>
                    <a:pt x="2012367" y="161168"/>
                  </a:cubicBezTo>
                  <a:cubicBezTo>
                    <a:pt x="2012367" y="145313"/>
                    <a:pt x="2000822" y="137308"/>
                    <a:pt x="1977732" y="137308"/>
                  </a:cubicBezTo>
                  <a:lnTo>
                    <a:pt x="1971113" y="137308"/>
                  </a:lnTo>
                  <a:close/>
                  <a:moveTo>
                    <a:pt x="2071785" y="45410"/>
                  </a:moveTo>
                  <a:lnTo>
                    <a:pt x="2104265" y="45410"/>
                  </a:lnTo>
                  <a:lnTo>
                    <a:pt x="2104265" y="108677"/>
                  </a:lnTo>
                  <a:lnTo>
                    <a:pt x="2160297" y="108677"/>
                  </a:lnTo>
                  <a:lnTo>
                    <a:pt x="2160297" y="45410"/>
                  </a:lnTo>
                  <a:lnTo>
                    <a:pt x="2192623" y="45410"/>
                  </a:lnTo>
                  <a:lnTo>
                    <a:pt x="2192623" y="213197"/>
                  </a:lnTo>
                  <a:lnTo>
                    <a:pt x="2160297" y="213197"/>
                  </a:lnTo>
                  <a:lnTo>
                    <a:pt x="2160297" y="139617"/>
                  </a:lnTo>
                  <a:lnTo>
                    <a:pt x="2104265" y="139617"/>
                  </a:lnTo>
                  <a:lnTo>
                    <a:pt x="2104265" y="213197"/>
                  </a:lnTo>
                  <a:lnTo>
                    <a:pt x="2071785" y="213197"/>
                  </a:lnTo>
                  <a:lnTo>
                    <a:pt x="2071785" y="45410"/>
                  </a:lnTo>
                  <a:close/>
                  <a:moveTo>
                    <a:pt x="2230644" y="213197"/>
                  </a:moveTo>
                  <a:lnTo>
                    <a:pt x="2230644" y="45410"/>
                  </a:lnTo>
                  <a:lnTo>
                    <a:pt x="2262662" y="45410"/>
                  </a:lnTo>
                  <a:lnTo>
                    <a:pt x="2262662" y="108677"/>
                  </a:lnTo>
                  <a:lnTo>
                    <a:pt x="2269589" y="108677"/>
                  </a:lnTo>
                  <a:cubicBezTo>
                    <a:pt x="2282828" y="108677"/>
                    <a:pt x="2293911" y="110216"/>
                    <a:pt x="2302839" y="113295"/>
                  </a:cubicBezTo>
                  <a:cubicBezTo>
                    <a:pt x="2311613" y="116373"/>
                    <a:pt x="2319310" y="122223"/>
                    <a:pt x="2325775" y="130843"/>
                  </a:cubicBezTo>
                  <a:cubicBezTo>
                    <a:pt x="2332240" y="139463"/>
                    <a:pt x="2335473" y="149931"/>
                    <a:pt x="2335473" y="162092"/>
                  </a:cubicBezTo>
                  <a:cubicBezTo>
                    <a:pt x="2335473" y="173637"/>
                    <a:pt x="2332702" y="183334"/>
                    <a:pt x="2327160" y="191339"/>
                  </a:cubicBezTo>
                  <a:cubicBezTo>
                    <a:pt x="2321619" y="199343"/>
                    <a:pt x="2315154" y="205039"/>
                    <a:pt x="2307765" y="208272"/>
                  </a:cubicBezTo>
                  <a:cubicBezTo>
                    <a:pt x="2300376" y="211504"/>
                    <a:pt x="2290370" y="213197"/>
                    <a:pt x="2277594" y="213197"/>
                  </a:cubicBezTo>
                  <a:lnTo>
                    <a:pt x="2230644" y="213197"/>
                  </a:lnTo>
                  <a:close/>
                  <a:moveTo>
                    <a:pt x="2262662" y="137154"/>
                  </a:moveTo>
                  <a:lnTo>
                    <a:pt x="2262662" y="182719"/>
                  </a:lnTo>
                  <a:lnTo>
                    <a:pt x="2270667" y="182719"/>
                  </a:lnTo>
                  <a:cubicBezTo>
                    <a:pt x="2283905" y="182719"/>
                    <a:pt x="2292679" y="181025"/>
                    <a:pt x="2297143" y="177793"/>
                  </a:cubicBezTo>
                  <a:cubicBezTo>
                    <a:pt x="2301607" y="174560"/>
                    <a:pt x="2303916" y="168865"/>
                    <a:pt x="2303916" y="161014"/>
                  </a:cubicBezTo>
                  <a:cubicBezTo>
                    <a:pt x="2303916" y="145159"/>
                    <a:pt x="2292371" y="137154"/>
                    <a:pt x="2269281" y="137154"/>
                  </a:cubicBezTo>
                  <a:lnTo>
                    <a:pt x="2262662" y="137154"/>
                  </a:lnTo>
                  <a:close/>
                  <a:moveTo>
                    <a:pt x="2358717" y="45256"/>
                  </a:moveTo>
                  <a:lnTo>
                    <a:pt x="2390427" y="45256"/>
                  </a:lnTo>
                  <a:lnTo>
                    <a:pt x="2390427" y="213043"/>
                  </a:lnTo>
                  <a:lnTo>
                    <a:pt x="2358717" y="213043"/>
                  </a:lnTo>
                  <a:lnTo>
                    <a:pt x="2358717" y="45256"/>
                  </a:lnTo>
                  <a:close/>
                  <a:moveTo>
                    <a:pt x="2550979" y="45256"/>
                  </a:moveTo>
                  <a:lnTo>
                    <a:pt x="2550979" y="213043"/>
                  </a:lnTo>
                  <a:lnTo>
                    <a:pt x="2518961" y="213043"/>
                  </a:lnTo>
                  <a:lnTo>
                    <a:pt x="2518961" y="107907"/>
                  </a:lnTo>
                  <a:lnTo>
                    <a:pt x="2456310" y="213043"/>
                  </a:lnTo>
                  <a:lnTo>
                    <a:pt x="2428602" y="213043"/>
                  </a:lnTo>
                  <a:lnTo>
                    <a:pt x="2428602" y="45256"/>
                  </a:lnTo>
                  <a:lnTo>
                    <a:pt x="2460620" y="45256"/>
                  </a:lnTo>
                  <a:lnTo>
                    <a:pt x="2460620" y="153779"/>
                  </a:lnTo>
                  <a:lnTo>
                    <a:pt x="2524041" y="45256"/>
                  </a:lnTo>
                  <a:lnTo>
                    <a:pt x="2550979" y="45256"/>
                  </a:lnTo>
                  <a:close/>
                  <a:moveTo>
                    <a:pt x="2444149" y="154"/>
                  </a:moveTo>
                  <a:lnTo>
                    <a:pt x="2469394" y="154"/>
                  </a:lnTo>
                  <a:cubicBezTo>
                    <a:pt x="2471396" y="3233"/>
                    <a:pt x="2474167" y="5542"/>
                    <a:pt x="2477707" y="7235"/>
                  </a:cubicBezTo>
                  <a:cubicBezTo>
                    <a:pt x="2481247" y="8774"/>
                    <a:pt x="2485557" y="9544"/>
                    <a:pt x="2490637" y="9544"/>
                  </a:cubicBezTo>
                  <a:cubicBezTo>
                    <a:pt x="2495717" y="9544"/>
                    <a:pt x="2500489" y="8620"/>
                    <a:pt x="2504645" y="6773"/>
                  </a:cubicBezTo>
                  <a:cubicBezTo>
                    <a:pt x="2507416" y="5542"/>
                    <a:pt x="2509725" y="3387"/>
                    <a:pt x="2511880" y="154"/>
                  </a:cubicBezTo>
                  <a:lnTo>
                    <a:pt x="2537125" y="154"/>
                  </a:lnTo>
                  <a:cubicBezTo>
                    <a:pt x="2535740" y="9852"/>
                    <a:pt x="2531122" y="17548"/>
                    <a:pt x="2523271" y="23398"/>
                  </a:cubicBezTo>
                  <a:cubicBezTo>
                    <a:pt x="2515420" y="29247"/>
                    <a:pt x="2504645" y="32172"/>
                    <a:pt x="2490637" y="32172"/>
                  </a:cubicBezTo>
                  <a:cubicBezTo>
                    <a:pt x="2481247" y="32172"/>
                    <a:pt x="2473243" y="30787"/>
                    <a:pt x="2466932" y="28170"/>
                  </a:cubicBezTo>
                  <a:cubicBezTo>
                    <a:pt x="2460620" y="25553"/>
                    <a:pt x="2455387" y="21859"/>
                    <a:pt x="2451538" y="16933"/>
                  </a:cubicBezTo>
                  <a:cubicBezTo>
                    <a:pt x="2447690" y="12007"/>
                    <a:pt x="2445227" y="6465"/>
                    <a:pt x="2444303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25" name="Полилиния: фигура 62">
              <a:extLst>
                <a:ext uri="{FF2B5EF4-FFF2-40B4-BE49-F238E27FC236}">
                  <a16:creationId xmlns:a16="http://schemas.microsoft.com/office/drawing/2014/main" id="{151223D7-2575-D432-7215-31E6D5245A69}"/>
                </a:ext>
              </a:extLst>
            </p:cNvPr>
            <p:cNvSpPr/>
            <p:nvPr/>
          </p:nvSpPr>
          <p:spPr>
            <a:xfrm>
              <a:off x="3403420" y="1320708"/>
              <a:ext cx="2401356" cy="169326"/>
            </a:xfrm>
            <a:custGeom>
              <a:avLst/>
              <a:gdLst>
                <a:gd name="connsiteX0" fmla="*/ 0 w 2401356"/>
                <a:gd name="connsiteY0" fmla="*/ 4310 h 169326"/>
                <a:gd name="connsiteX1" fmla="*/ 32326 w 2401356"/>
                <a:gd name="connsiteY1" fmla="*/ 4310 h 169326"/>
                <a:gd name="connsiteX2" fmla="*/ 32326 w 2401356"/>
                <a:gd name="connsiteY2" fmla="*/ 62189 h 169326"/>
                <a:gd name="connsiteX3" fmla="*/ 77890 w 2401356"/>
                <a:gd name="connsiteY3" fmla="*/ 4310 h 169326"/>
                <a:gd name="connsiteX4" fmla="*/ 116220 w 2401356"/>
                <a:gd name="connsiteY4" fmla="*/ 4310 h 169326"/>
                <a:gd name="connsiteX5" fmla="*/ 57571 w 2401356"/>
                <a:gd name="connsiteY5" fmla="*/ 79276 h 169326"/>
                <a:gd name="connsiteX6" fmla="*/ 121915 w 2401356"/>
                <a:gd name="connsiteY6" fmla="*/ 172251 h 169326"/>
                <a:gd name="connsiteX7" fmla="*/ 84047 w 2401356"/>
                <a:gd name="connsiteY7" fmla="*/ 172251 h 169326"/>
                <a:gd name="connsiteX8" fmla="*/ 32326 w 2401356"/>
                <a:gd name="connsiteY8" fmla="*/ 97594 h 169326"/>
                <a:gd name="connsiteX9" fmla="*/ 32326 w 2401356"/>
                <a:gd name="connsiteY9" fmla="*/ 172251 h 169326"/>
                <a:gd name="connsiteX10" fmla="*/ 0 w 2401356"/>
                <a:gd name="connsiteY10" fmla="*/ 172251 h 169326"/>
                <a:gd name="connsiteX11" fmla="*/ 0 w 2401356"/>
                <a:gd name="connsiteY11" fmla="*/ 4464 h 169326"/>
                <a:gd name="connsiteX12" fmla="*/ 223973 w 2401356"/>
                <a:gd name="connsiteY12" fmla="*/ 154 h 169326"/>
                <a:gd name="connsiteX13" fmla="*/ 285238 w 2401356"/>
                <a:gd name="connsiteY13" fmla="*/ 26015 h 169326"/>
                <a:gd name="connsiteX14" fmla="*/ 310945 w 2401356"/>
                <a:gd name="connsiteY14" fmla="*/ 88819 h 169326"/>
                <a:gd name="connsiteX15" fmla="*/ 285700 w 2401356"/>
                <a:gd name="connsiteY15" fmla="*/ 151008 h 169326"/>
                <a:gd name="connsiteX16" fmla="*/ 224280 w 2401356"/>
                <a:gd name="connsiteY16" fmla="*/ 176407 h 169326"/>
                <a:gd name="connsiteX17" fmla="*/ 161476 w 2401356"/>
                <a:gd name="connsiteY17" fmla="*/ 150239 h 169326"/>
                <a:gd name="connsiteX18" fmla="*/ 136539 w 2401356"/>
                <a:gd name="connsiteY18" fmla="*/ 88204 h 169326"/>
                <a:gd name="connsiteX19" fmla="*/ 148238 w 2401356"/>
                <a:gd name="connsiteY19" fmla="*/ 43871 h 169326"/>
                <a:gd name="connsiteX20" fmla="*/ 180256 w 2401356"/>
                <a:gd name="connsiteY20" fmla="*/ 11853 h 169326"/>
                <a:gd name="connsiteX21" fmla="*/ 224127 w 2401356"/>
                <a:gd name="connsiteY21" fmla="*/ 0 h 169326"/>
                <a:gd name="connsiteX22" fmla="*/ 223665 w 2401356"/>
                <a:gd name="connsiteY22" fmla="*/ 31402 h 169326"/>
                <a:gd name="connsiteX23" fmla="*/ 184412 w 2401356"/>
                <a:gd name="connsiteY23" fmla="*/ 47565 h 169326"/>
                <a:gd name="connsiteX24" fmla="*/ 168557 w 2401356"/>
                <a:gd name="connsiteY24" fmla="*/ 88819 h 169326"/>
                <a:gd name="connsiteX25" fmla="*/ 188568 w 2401356"/>
                <a:gd name="connsiteY25" fmla="*/ 132844 h 169326"/>
                <a:gd name="connsiteX26" fmla="*/ 224280 w 2401356"/>
                <a:gd name="connsiteY26" fmla="*/ 145467 h 169326"/>
                <a:gd name="connsiteX27" fmla="*/ 263072 w 2401356"/>
                <a:gd name="connsiteY27" fmla="*/ 128996 h 169326"/>
                <a:gd name="connsiteX28" fmla="*/ 279081 w 2401356"/>
                <a:gd name="connsiteY28" fmla="*/ 88512 h 169326"/>
                <a:gd name="connsiteX29" fmla="*/ 262918 w 2401356"/>
                <a:gd name="connsiteY29" fmla="*/ 47873 h 169326"/>
                <a:gd name="connsiteX30" fmla="*/ 223665 w 2401356"/>
                <a:gd name="connsiteY30" fmla="*/ 31248 h 169326"/>
                <a:gd name="connsiteX31" fmla="*/ 357279 w 2401356"/>
                <a:gd name="connsiteY31" fmla="*/ 4310 h 169326"/>
                <a:gd name="connsiteX32" fmla="*/ 388373 w 2401356"/>
                <a:gd name="connsiteY32" fmla="*/ 4310 h 169326"/>
                <a:gd name="connsiteX33" fmla="*/ 427318 w 2401356"/>
                <a:gd name="connsiteY33" fmla="*/ 121453 h 169326"/>
                <a:gd name="connsiteX34" fmla="*/ 466571 w 2401356"/>
                <a:gd name="connsiteY34" fmla="*/ 4310 h 169326"/>
                <a:gd name="connsiteX35" fmla="*/ 497666 w 2401356"/>
                <a:gd name="connsiteY35" fmla="*/ 4310 h 169326"/>
                <a:gd name="connsiteX36" fmla="*/ 525835 w 2401356"/>
                <a:gd name="connsiteY36" fmla="*/ 172097 h 169326"/>
                <a:gd name="connsiteX37" fmla="*/ 494895 w 2401356"/>
                <a:gd name="connsiteY37" fmla="*/ 172097 h 169326"/>
                <a:gd name="connsiteX38" fmla="*/ 476885 w 2401356"/>
                <a:gd name="connsiteY38" fmla="*/ 66037 h 169326"/>
                <a:gd name="connsiteX39" fmla="*/ 441172 w 2401356"/>
                <a:gd name="connsiteY39" fmla="*/ 172097 h 169326"/>
                <a:gd name="connsiteX40" fmla="*/ 413002 w 2401356"/>
                <a:gd name="connsiteY40" fmla="*/ 172097 h 169326"/>
                <a:gd name="connsiteX41" fmla="*/ 377598 w 2401356"/>
                <a:gd name="connsiteY41" fmla="*/ 66037 h 169326"/>
                <a:gd name="connsiteX42" fmla="*/ 359126 w 2401356"/>
                <a:gd name="connsiteY42" fmla="*/ 172097 h 169326"/>
                <a:gd name="connsiteX43" fmla="*/ 328031 w 2401356"/>
                <a:gd name="connsiteY43" fmla="*/ 172097 h 169326"/>
                <a:gd name="connsiteX44" fmla="*/ 357125 w 2401356"/>
                <a:gd name="connsiteY44" fmla="*/ 4310 h 169326"/>
                <a:gd name="connsiteX45" fmla="*/ 551234 w 2401356"/>
                <a:gd name="connsiteY45" fmla="*/ 4310 h 169326"/>
                <a:gd name="connsiteX46" fmla="*/ 671918 w 2401356"/>
                <a:gd name="connsiteY46" fmla="*/ 4310 h 169326"/>
                <a:gd name="connsiteX47" fmla="*/ 671918 w 2401356"/>
                <a:gd name="connsiteY47" fmla="*/ 172097 h 169326"/>
                <a:gd name="connsiteX48" fmla="*/ 639592 w 2401356"/>
                <a:gd name="connsiteY48" fmla="*/ 172097 h 169326"/>
                <a:gd name="connsiteX49" fmla="*/ 639592 w 2401356"/>
                <a:gd name="connsiteY49" fmla="*/ 34173 h 169326"/>
                <a:gd name="connsiteX50" fmla="*/ 583560 w 2401356"/>
                <a:gd name="connsiteY50" fmla="*/ 34173 h 169326"/>
                <a:gd name="connsiteX51" fmla="*/ 583560 w 2401356"/>
                <a:gd name="connsiteY51" fmla="*/ 172097 h 169326"/>
                <a:gd name="connsiteX52" fmla="*/ 551080 w 2401356"/>
                <a:gd name="connsiteY52" fmla="*/ 172097 h 169326"/>
                <a:gd name="connsiteX53" fmla="*/ 551080 w 2401356"/>
                <a:gd name="connsiteY53" fmla="*/ 4310 h 169326"/>
                <a:gd name="connsiteX54" fmla="*/ 818924 w 2401356"/>
                <a:gd name="connsiteY54" fmla="*/ 172097 h 169326"/>
                <a:gd name="connsiteX55" fmla="*/ 772436 w 2401356"/>
                <a:gd name="connsiteY55" fmla="*/ 48643 h 169326"/>
                <a:gd name="connsiteX56" fmla="*/ 725179 w 2401356"/>
                <a:gd name="connsiteY56" fmla="*/ 172097 h 169326"/>
                <a:gd name="connsiteX57" fmla="*/ 691314 w 2401356"/>
                <a:gd name="connsiteY57" fmla="*/ 172097 h 169326"/>
                <a:gd name="connsiteX58" fmla="*/ 756119 w 2401356"/>
                <a:gd name="connsiteY58" fmla="*/ 4310 h 169326"/>
                <a:gd name="connsiteX59" fmla="*/ 788599 w 2401356"/>
                <a:gd name="connsiteY59" fmla="*/ 4310 h 169326"/>
                <a:gd name="connsiteX60" fmla="*/ 853097 w 2401356"/>
                <a:gd name="connsiteY60" fmla="*/ 172097 h 169326"/>
                <a:gd name="connsiteX61" fmla="*/ 818924 w 2401356"/>
                <a:gd name="connsiteY61" fmla="*/ 172097 h 169326"/>
                <a:gd name="connsiteX62" fmla="*/ 872493 w 2401356"/>
                <a:gd name="connsiteY62" fmla="*/ 4310 h 169326"/>
                <a:gd name="connsiteX63" fmla="*/ 964083 w 2401356"/>
                <a:gd name="connsiteY63" fmla="*/ 4310 h 169326"/>
                <a:gd name="connsiteX64" fmla="*/ 964083 w 2401356"/>
                <a:gd name="connsiteY64" fmla="*/ 35559 h 169326"/>
                <a:gd name="connsiteX65" fmla="*/ 904203 w 2401356"/>
                <a:gd name="connsiteY65" fmla="*/ 35559 h 169326"/>
                <a:gd name="connsiteX66" fmla="*/ 904203 w 2401356"/>
                <a:gd name="connsiteY66" fmla="*/ 65883 h 169326"/>
                <a:gd name="connsiteX67" fmla="*/ 964083 w 2401356"/>
                <a:gd name="connsiteY67" fmla="*/ 65883 h 169326"/>
                <a:gd name="connsiteX68" fmla="*/ 964083 w 2401356"/>
                <a:gd name="connsiteY68" fmla="*/ 96516 h 169326"/>
                <a:gd name="connsiteX69" fmla="*/ 904203 w 2401356"/>
                <a:gd name="connsiteY69" fmla="*/ 96516 h 169326"/>
                <a:gd name="connsiteX70" fmla="*/ 904203 w 2401356"/>
                <a:gd name="connsiteY70" fmla="*/ 140695 h 169326"/>
                <a:gd name="connsiteX71" fmla="*/ 964083 w 2401356"/>
                <a:gd name="connsiteY71" fmla="*/ 140695 h 169326"/>
                <a:gd name="connsiteX72" fmla="*/ 964083 w 2401356"/>
                <a:gd name="connsiteY72" fmla="*/ 172097 h 169326"/>
                <a:gd name="connsiteX73" fmla="*/ 872493 w 2401356"/>
                <a:gd name="connsiteY73" fmla="*/ 172097 h 169326"/>
                <a:gd name="connsiteX74" fmla="*/ 872493 w 2401356"/>
                <a:gd name="connsiteY74" fmla="*/ 4310 h 169326"/>
                <a:gd name="connsiteX75" fmla="*/ 994100 w 2401356"/>
                <a:gd name="connsiteY75" fmla="*/ 4310 h 169326"/>
                <a:gd name="connsiteX76" fmla="*/ 1026426 w 2401356"/>
                <a:gd name="connsiteY76" fmla="*/ 4310 h 169326"/>
                <a:gd name="connsiteX77" fmla="*/ 1026426 w 2401356"/>
                <a:gd name="connsiteY77" fmla="*/ 62189 h 169326"/>
                <a:gd name="connsiteX78" fmla="*/ 1071990 w 2401356"/>
                <a:gd name="connsiteY78" fmla="*/ 4310 h 169326"/>
                <a:gd name="connsiteX79" fmla="*/ 1110319 w 2401356"/>
                <a:gd name="connsiteY79" fmla="*/ 4310 h 169326"/>
                <a:gd name="connsiteX80" fmla="*/ 1051671 w 2401356"/>
                <a:gd name="connsiteY80" fmla="*/ 79276 h 169326"/>
                <a:gd name="connsiteX81" fmla="*/ 1116015 w 2401356"/>
                <a:gd name="connsiteY81" fmla="*/ 172251 h 169326"/>
                <a:gd name="connsiteX82" fmla="*/ 1078147 w 2401356"/>
                <a:gd name="connsiteY82" fmla="*/ 172251 h 169326"/>
                <a:gd name="connsiteX83" fmla="*/ 1026426 w 2401356"/>
                <a:gd name="connsiteY83" fmla="*/ 97594 h 169326"/>
                <a:gd name="connsiteX84" fmla="*/ 1026426 w 2401356"/>
                <a:gd name="connsiteY84" fmla="*/ 172251 h 169326"/>
                <a:gd name="connsiteX85" fmla="*/ 994100 w 2401356"/>
                <a:gd name="connsiteY85" fmla="*/ 172251 h 169326"/>
                <a:gd name="connsiteX86" fmla="*/ 994100 w 2401356"/>
                <a:gd name="connsiteY86" fmla="*/ 4464 h 169326"/>
                <a:gd name="connsiteX87" fmla="*/ 1293038 w 2401356"/>
                <a:gd name="connsiteY87" fmla="*/ 33865 h 169326"/>
                <a:gd name="connsiteX88" fmla="*/ 1270718 w 2401356"/>
                <a:gd name="connsiteY88" fmla="*/ 55108 h 169326"/>
                <a:gd name="connsiteX89" fmla="*/ 1219458 w 2401356"/>
                <a:gd name="connsiteY89" fmla="*/ 30941 h 169326"/>
                <a:gd name="connsiteX90" fmla="*/ 1178973 w 2401356"/>
                <a:gd name="connsiteY90" fmla="*/ 47411 h 169326"/>
                <a:gd name="connsiteX91" fmla="*/ 1162503 w 2401356"/>
                <a:gd name="connsiteY91" fmla="*/ 87896 h 169326"/>
                <a:gd name="connsiteX92" fmla="*/ 1169738 w 2401356"/>
                <a:gd name="connsiteY92" fmla="*/ 117759 h 169326"/>
                <a:gd name="connsiteX93" fmla="*/ 1190365 w 2401356"/>
                <a:gd name="connsiteY93" fmla="*/ 138232 h 169326"/>
                <a:gd name="connsiteX94" fmla="*/ 1220074 w 2401356"/>
                <a:gd name="connsiteY94" fmla="*/ 145621 h 169326"/>
                <a:gd name="connsiteX95" fmla="*/ 1245473 w 2401356"/>
                <a:gd name="connsiteY95" fmla="*/ 140387 h 169326"/>
                <a:gd name="connsiteX96" fmla="*/ 1270718 w 2401356"/>
                <a:gd name="connsiteY96" fmla="*/ 121453 h 169326"/>
                <a:gd name="connsiteX97" fmla="*/ 1292422 w 2401356"/>
                <a:gd name="connsiteY97" fmla="*/ 144081 h 169326"/>
                <a:gd name="connsiteX98" fmla="*/ 1257325 w 2401356"/>
                <a:gd name="connsiteY98" fmla="*/ 169326 h 169326"/>
                <a:gd name="connsiteX99" fmla="*/ 1219612 w 2401356"/>
                <a:gd name="connsiteY99" fmla="*/ 176407 h 169326"/>
                <a:gd name="connsiteX100" fmla="*/ 1155576 w 2401356"/>
                <a:gd name="connsiteY100" fmla="*/ 151624 h 169326"/>
                <a:gd name="connsiteX101" fmla="*/ 1130638 w 2401356"/>
                <a:gd name="connsiteY101" fmla="*/ 88050 h 169326"/>
                <a:gd name="connsiteX102" fmla="*/ 1142030 w 2401356"/>
                <a:gd name="connsiteY102" fmla="*/ 43409 h 169326"/>
                <a:gd name="connsiteX103" fmla="*/ 1174509 w 2401356"/>
                <a:gd name="connsiteY103" fmla="*/ 12007 h 169326"/>
                <a:gd name="connsiteX104" fmla="*/ 1220074 w 2401356"/>
                <a:gd name="connsiteY104" fmla="*/ 154 h 169326"/>
                <a:gd name="connsiteX105" fmla="*/ 1260096 w 2401356"/>
                <a:gd name="connsiteY105" fmla="*/ 8928 h 169326"/>
                <a:gd name="connsiteX106" fmla="*/ 1293192 w 2401356"/>
                <a:gd name="connsiteY106" fmla="*/ 33865 h 169326"/>
                <a:gd name="connsiteX107" fmla="*/ 1402792 w 2401356"/>
                <a:gd name="connsiteY107" fmla="*/ 4310 h 169326"/>
                <a:gd name="connsiteX108" fmla="*/ 1433887 w 2401356"/>
                <a:gd name="connsiteY108" fmla="*/ 4310 h 169326"/>
                <a:gd name="connsiteX109" fmla="*/ 1472832 w 2401356"/>
                <a:gd name="connsiteY109" fmla="*/ 121453 h 169326"/>
                <a:gd name="connsiteX110" fmla="*/ 1512085 w 2401356"/>
                <a:gd name="connsiteY110" fmla="*/ 4310 h 169326"/>
                <a:gd name="connsiteX111" fmla="*/ 1543179 w 2401356"/>
                <a:gd name="connsiteY111" fmla="*/ 4310 h 169326"/>
                <a:gd name="connsiteX112" fmla="*/ 1571349 w 2401356"/>
                <a:gd name="connsiteY112" fmla="*/ 172097 h 169326"/>
                <a:gd name="connsiteX113" fmla="*/ 1540408 w 2401356"/>
                <a:gd name="connsiteY113" fmla="*/ 172097 h 169326"/>
                <a:gd name="connsiteX114" fmla="*/ 1522398 w 2401356"/>
                <a:gd name="connsiteY114" fmla="*/ 66037 h 169326"/>
                <a:gd name="connsiteX115" fmla="*/ 1486686 w 2401356"/>
                <a:gd name="connsiteY115" fmla="*/ 172097 h 169326"/>
                <a:gd name="connsiteX116" fmla="*/ 1458516 w 2401356"/>
                <a:gd name="connsiteY116" fmla="*/ 172097 h 169326"/>
                <a:gd name="connsiteX117" fmla="*/ 1423111 w 2401356"/>
                <a:gd name="connsiteY117" fmla="*/ 66037 h 169326"/>
                <a:gd name="connsiteX118" fmla="*/ 1404639 w 2401356"/>
                <a:gd name="connsiteY118" fmla="*/ 172097 h 169326"/>
                <a:gd name="connsiteX119" fmla="*/ 1373545 w 2401356"/>
                <a:gd name="connsiteY119" fmla="*/ 172097 h 169326"/>
                <a:gd name="connsiteX120" fmla="*/ 1402638 w 2401356"/>
                <a:gd name="connsiteY120" fmla="*/ 4310 h 169326"/>
                <a:gd name="connsiteX121" fmla="*/ 1676023 w 2401356"/>
                <a:gd name="connsiteY121" fmla="*/ 154 h 169326"/>
                <a:gd name="connsiteX122" fmla="*/ 1737289 w 2401356"/>
                <a:gd name="connsiteY122" fmla="*/ 26015 h 169326"/>
                <a:gd name="connsiteX123" fmla="*/ 1762996 w 2401356"/>
                <a:gd name="connsiteY123" fmla="*/ 88819 h 169326"/>
                <a:gd name="connsiteX124" fmla="*/ 1737751 w 2401356"/>
                <a:gd name="connsiteY124" fmla="*/ 151008 h 169326"/>
                <a:gd name="connsiteX125" fmla="*/ 1676331 w 2401356"/>
                <a:gd name="connsiteY125" fmla="*/ 176407 h 169326"/>
                <a:gd name="connsiteX126" fmla="*/ 1613527 w 2401356"/>
                <a:gd name="connsiteY126" fmla="*/ 150239 h 169326"/>
                <a:gd name="connsiteX127" fmla="*/ 1588589 w 2401356"/>
                <a:gd name="connsiteY127" fmla="*/ 88204 h 169326"/>
                <a:gd name="connsiteX128" fmla="*/ 1600288 w 2401356"/>
                <a:gd name="connsiteY128" fmla="*/ 43871 h 169326"/>
                <a:gd name="connsiteX129" fmla="*/ 1632306 w 2401356"/>
                <a:gd name="connsiteY129" fmla="*/ 11853 h 169326"/>
                <a:gd name="connsiteX130" fmla="*/ 1676177 w 2401356"/>
                <a:gd name="connsiteY130" fmla="*/ 0 h 169326"/>
                <a:gd name="connsiteX131" fmla="*/ 1675716 w 2401356"/>
                <a:gd name="connsiteY131" fmla="*/ 31402 h 169326"/>
                <a:gd name="connsiteX132" fmla="*/ 1636463 w 2401356"/>
                <a:gd name="connsiteY132" fmla="*/ 47565 h 169326"/>
                <a:gd name="connsiteX133" fmla="*/ 1620607 w 2401356"/>
                <a:gd name="connsiteY133" fmla="*/ 88819 h 169326"/>
                <a:gd name="connsiteX134" fmla="*/ 1640619 w 2401356"/>
                <a:gd name="connsiteY134" fmla="*/ 132844 h 169326"/>
                <a:gd name="connsiteX135" fmla="*/ 1676331 w 2401356"/>
                <a:gd name="connsiteY135" fmla="*/ 145467 h 169326"/>
                <a:gd name="connsiteX136" fmla="*/ 1715122 w 2401356"/>
                <a:gd name="connsiteY136" fmla="*/ 128996 h 169326"/>
                <a:gd name="connsiteX137" fmla="*/ 1731132 w 2401356"/>
                <a:gd name="connsiteY137" fmla="*/ 88512 h 169326"/>
                <a:gd name="connsiteX138" fmla="*/ 1714969 w 2401356"/>
                <a:gd name="connsiteY138" fmla="*/ 47873 h 169326"/>
                <a:gd name="connsiteX139" fmla="*/ 1675716 w 2401356"/>
                <a:gd name="connsiteY139" fmla="*/ 31248 h 169326"/>
                <a:gd name="connsiteX140" fmla="*/ 1947407 w 2401356"/>
                <a:gd name="connsiteY140" fmla="*/ 33865 h 169326"/>
                <a:gd name="connsiteX141" fmla="*/ 1925087 w 2401356"/>
                <a:gd name="connsiteY141" fmla="*/ 55108 h 169326"/>
                <a:gd name="connsiteX142" fmla="*/ 1873827 w 2401356"/>
                <a:gd name="connsiteY142" fmla="*/ 30941 h 169326"/>
                <a:gd name="connsiteX143" fmla="*/ 1833343 w 2401356"/>
                <a:gd name="connsiteY143" fmla="*/ 47411 h 169326"/>
                <a:gd name="connsiteX144" fmla="*/ 1816872 w 2401356"/>
                <a:gd name="connsiteY144" fmla="*/ 87896 h 169326"/>
                <a:gd name="connsiteX145" fmla="*/ 1824107 w 2401356"/>
                <a:gd name="connsiteY145" fmla="*/ 117759 h 169326"/>
                <a:gd name="connsiteX146" fmla="*/ 1844734 w 2401356"/>
                <a:gd name="connsiteY146" fmla="*/ 138232 h 169326"/>
                <a:gd name="connsiteX147" fmla="*/ 1874443 w 2401356"/>
                <a:gd name="connsiteY147" fmla="*/ 145621 h 169326"/>
                <a:gd name="connsiteX148" fmla="*/ 1899842 w 2401356"/>
                <a:gd name="connsiteY148" fmla="*/ 140387 h 169326"/>
                <a:gd name="connsiteX149" fmla="*/ 1925087 w 2401356"/>
                <a:gd name="connsiteY149" fmla="*/ 121453 h 169326"/>
                <a:gd name="connsiteX150" fmla="*/ 1946792 w 2401356"/>
                <a:gd name="connsiteY150" fmla="*/ 144081 h 169326"/>
                <a:gd name="connsiteX151" fmla="*/ 1911695 w 2401356"/>
                <a:gd name="connsiteY151" fmla="*/ 169326 h 169326"/>
                <a:gd name="connsiteX152" fmla="*/ 1873981 w 2401356"/>
                <a:gd name="connsiteY152" fmla="*/ 176407 h 169326"/>
                <a:gd name="connsiteX153" fmla="*/ 1809945 w 2401356"/>
                <a:gd name="connsiteY153" fmla="*/ 151624 h 169326"/>
                <a:gd name="connsiteX154" fmla="*/ 1785008 w 2401356"/>
                <a:gd name="connsiteY154" fmla="*/ 88050 h 169326"/>
                <a:gd name="connsiteX155" fmla="*/ 1796399 w 2401356"/>
                <a:gd name="connsiteY155" fmla="*/ 43409 h 169326"/>
                <a:gd name="connsiteX156" fmla="*/ 1828879 w 2401356"/>
                <a:gd name="connsiteY156" fmla="*/ 12007 h 169326"/>
                <a:gd name="connsiteX157" fmla="*/ 1874443 w 2401356"/>
                <a:gd name="connsiteY157" fmla="*/ 154 h 169326"/>
                <a:gd name="connsiteX158" fmla="*/ 1914466 w 2401356"/>
                <a:gd name="connsiteY158" fmla="*/ 8928 h 169326"/>
                <a:gd name="connsiteX159" fmla="*/ 1947561 w 2401356"/>
                <a:gd name="connsiteY159" fmla="*/ 33865 h 169326"/>
                <a:gd name="connsiteX160" fmla="*/ 1975577 w 2401356"/>
                <a:gd name="connsiteY160" fmla="*/ 4310 h 169326"/>
                <a:gd name="connsiteX161" fmla="*/ 2007903 w 2401356"/>
                <a:gd name="connsiteY161" fmla="*/ 4310 h 169326"/>
                <a:gd name="connsiteX162" fmla="*/ 2007903 w 2401356"/>
                <a:gd name="connsiteY162" fmla="*/ 62189 h 169326"/>
                <a:gd name="connsiteX163" fmla="*/ 2053467 w 2401356"/>
                <a:gd name="connsiteY163" fmla="*/ 4310 h 169326"/>
                <a:gd name="connsiteX164" fmla="*/ 2091797 w 2401356"/>
                <a:gd name="connsiteY164" fmla="*/ 4310 h 169326"/>
                <a:gd name="connsiteX165" fmla="*/ 2033148 w 2401356"/>
                <a:gd name="connsiteY165" fmla="*/ 79276 h 169326"/>
                <a:gd name="connsiteX166" fmla="*/ 2097492 w 2401356"/>
                <a:gd name="connsiteY166" fmla="*/ 172251 h 169326"/>
                <a:gd name="connsiteX167" fmla="*/ 2059625 w 2401356"/>
                <a:gd name="connsiteY167" fmla="*/ 172251 h 169326"/>
                <a:gd name="connsiteX168" fmla="*/ 2007903 w 2401356"/>
                <a:gd name="connsiteY168" fmla="*/ 97594 h 169326"/>
                <a:gd name="connsiteX169" fmla="*/ 2007903 w 2401356"/>
                <a:gd name="connsiteY169" fmla="*/ 172251 h 169326"/>
                <a:gd name="connsiteX170" fmla="*/ 1975577 w 2401356"/>
                <a:gd name="connsiteY170" fmla="*/ 172251 h 169326"/>
                <a:gd name="connsiteX171" fmla="*/ 1975577 w 2401356"/>
                <a:gd name="connsiteY171" fmla="*/ 4464 h 169326"/>
                <a:gd name="connsiteX172" fmla="*/ 2120274 w 2401356"/>
                <a:gd name="connsiteY172" fmla="*/ 172097 h 169326"/>
                <a:gd name="connsiteX173" fmla="*/ 2120274 w 2401356"/>
                <a:gd name="connsiteY173" fmla="*/ 4310 h 169326"/>
                <a:gd name="connsiteX174" fmla="*/ 2146597 w 2401356"/>
                <a:gd name="connsiteY174" fmla="*/ 4310 h 169326"/>
                <a:gd name="connsiteX175" fmla="*/ 2180154 w 2401356"/>
                <a:gd name="connsiteY175" fmla="*/ 7235 h 169326"/>
                <a:gd name="connsiteX176" fmla="*/ 2204168 w 2401356"/>
                <a:gd name="connsiteY176" fmla="*/ 22012 h 169326"/>
                <a:gd name="connsiteX177" fmla="*/ 2213096 w 2401356"/>
                <a:gd name="connsiteY177" fmla="*/ 47565 h 169326"/>
                <a:gd name="connsiteX178" fmla="*/ 2209094 w 2401356"/>
                <a:gd name="connsiteY178" fmla="*/ 64960 h 169326"/>
                <a:gd name="connsiteX179" fmla="*/ 2195855 w 2401356"/>
                <a:gd name="connsiteY179" fmla="*/ 79583 h 169326"/>
                <a:gd name="connsiteX180" fmla="*/ 2218176 w 2401356"/>
                <a:gd name="connsiteY180" fmla="*/ 97594 h 169326"/>
                <a:gd name="connsiteX181" fmla="*/ 2225257 w 2401356"/>
                <a:gd name="connsiteY181" fmla="*/ 123147 h 169326"/>
                <a:gd name="connsiteX182" fmla="*/ 2217868 w 2401356"/>
                <a:gd name="connsiteY182" fmla="*/ 149007 h 169326"/>
                <a:gd name="connsiteX183" fmla="*/ 2199088 w 2401356"/>
                <a:gd name="connsiteY183" fmla="*/ 166402 h 169326"/>
                <a:gd name="connsiteX184" fmla="*/ 2167224 w 2401356"/>
                <a:gd name="connsiteY184" fmla="*/ 172097 h 169326"/>
                <a:gd name="connsiteX185" fmla="*/ 2120120 w 2401356"/>
                <a:gd name="connsiteY185" fmla="*/ 172097 h 169326"/>
                <a:gd name="connsiteX186" fmla="*/ 2152293 w 2401356"/>
                <a:gd name="connsiteY186" fmla="*/ 34635 h 169326"/>
                <a:gd name="connsiteX187" fmla="*/ 2152293 w 2401356"/>
                <a:gd name="connsiteY187" fmla="*/ 70040 h 169326"/>
                <a:gd name="connsiteX188" fmla="*/ 2159219 w 2401356"/>
                <a:gd name="connsiteY188" fmla="*/ 70040 h 169326"/>
                <a:gd name="connsiteX189" fmla="*/ 2176614 w 2401356"/>
                <a:gd name="connsiteY189" fmla="*/ 65114 h 169326"/>
                <a:gd name="connsiteX190" fmla="*/ 2182309 w 2401356"/>
                <a:gd name="connsiteY190" fmla="*/ 51722 h 169326"/>
                <a:gd name="connsiteX191" fmla="*/ 2176922 w 2401356"/>
                <a:gd name="connsiteY191" fmla="*/ 39253 h 169326"/>
                <a:gd name="connsiteX192" fmla="*/ 2160605 w 2401356"/>
                <a:gd name="connsiteY192" fmla="*/ 34635 h 169326"/>
                <a:gd name="connsiteX193" fmla="*/ 2152293 w 2401356"/>
                <a:gd name="connsiteY193" fmla="*/ 34635 h 169326"/>
                <a:gd name="connsiteX194" fmla="*/ 2152293 w 2401356"/>
                <a:gd name="connsiteY194" fmla="*/ 98517 h 169326"/>
                <a:gd name="connsiteX195" fmla="*/ 2152293 w 2401356"/>
                <a:gd name="connsiteY195" fmla="*/ 141465 h 169326"/>
                <a:gd name="connsiteX196" fmla="*/ 2160297 w 2401356"/>
                <a:gd name="connsiteY196" fmla="*/ 141465 h 169326"/>
                <a:gd name="connsiteX197" fmla="*/ 2187081 w 2401356"/>
                <a:gd name="connsiteY197" fmla="*/ 136385 h 169326"/>
                <a:gd name="connsiteX198" fmla="*/ 2194008 w 2401356"/>
                <a:gd name="connsiteY198" fmla="*/ 121761 h 169326"/>
                <a:gd name="connsiteX199" fmla="*/ 2185850 w 2401356"/>
                <a:gd name="connsiteY199" fmla="*/ 104675 h 169326"/>
                <a:gd name="connsiteX200" fmla="*/ 2158912 w 2401356"/>
                <a:gd name="connsiteY200" fmla="*/ 98363 h 169326"/>
                <a:gd name="connsiteX201" fmla="*/ 2152293 w 2401356"/>
                <a:gd name="connsiteY201" fmla="*/ 98363 h 169326"/>
                <a:gd name="connsiteX202" fmla="*/ 2255735 w 2401356"/>
                <a:gd name="connsiteY202" fmla="*/ 171943 h 169326"/>
                <a:gd name="connsiteX203" fmla="*/ 2255735 w 2401356"/>
                <a:gd name="connsiteY203" fmla="*/ 4156 h 169326"/>
                <a:gd name="connsiteX204" fmla="*/ 2287753 w 2401356"/>
                <a:gd name="connsiteY204" fmla="*/ 4156 h 169326"/>
                <a:gd name="connsiteX205" fmla="*/ 2287753 w 2401356"/>
                <a:gd name="connsiteY205" fmla="*/ 67423 h 169326"/>
                <a:gd name="connsiteX206" fmla="*/ 2294681 w 2401356"/>
                <a:gd name="connsiteY206" fmla="*/ 67423 h 169326"/>
                <a:gd name="connsiteX207" fmla="*/ 2327930 w 2401356"/>
                <a:gd name="connsiteY207" fmla="*/ 72041 h 169326"/>
                <a:gd name="connsiteX208" fmla="*/ 2350866 w 2401356"/>
                <a:gd name="connsiteY208" fmla="*/ 89589 h 169326"/>
                <a:gd name="connsiteX209" fmla="*/ 2360564 w 2401356"/>
                <a:gd name="connsiteY209" fmla="*/ 120837 h 169326"/>
                <a:gd name="connsiteX210" fmla="*/ 2352251 w 2401356"/>
                <a:gd name="connsiteY210" fmla="*/ 150085 h 169326"/>
                <a:gd name="connsiteX211" fmla="*/ 2332856 w 2401356"/>
                <a:gd name="connsiteY211" fmla="*/ 167017 h 169326"/>
                <a:gd name="connsiteX212" fmla="*/ 2302685 w 2401356"/>
                <a:gd name="connsiteY212" fmla="*/ 171943 h 169326"/>
                <a:gd name="connsiteX213" fmla="*/ 2255735 w 2401356"/>
                <a:gd name="connsiteY213" fmla="*/ 171943 h 169326"/>
                <a:gd name="connsiteX214" fmla="*/ 2287753 w 2401356"/>
                <a:gd name="connsiteY214" fmla="*/ 95900 h 169326"/>
                <a:gd name="connsiteX215" fmla="*/ 2287753 w 2401356"/>
                <a:gd name="connsiteY215" fmla="*/ 141465 h 169326"/>
                <a:gd name="connsiteX216" fmla="*/ 2295758 w 2401356"/>
                <a:gd name="connsiteY216" fmla="*/ 141465 h 169326"/>
                <a:gd name="connsiteX217" fmla="*/ 2322235 w 2401356"/>
                <a:gd name="connsiteY217" fmla="*/ 136539 h 169326"/>
                <a:gd name="connsiteX218" fmla="*/ 2329008 w 2401356"/>
                <a:gd name="connsiteY218" fmla="*/ 119760 h 169326"/>
                <a:gd name="connsiteX219" fmla="*/ 2294373 w 2401356"/>
                <a:gd name="connsiteY219" fmla="*/ 95900 h 169326"/>
                <a:gd name="connsiteX220" fmla="*/ 2287753 w 2401356"/>
                <a:gd name="connsiteY220" fmla="*/ 95900 h 169326"/>
                <a:gd name="connsiteX221" fmla="*/ 2383808 w 2401356"/>
                <a:gd name="connsiteY221" fmla="*/ 4002 h 169326"/>
                <a:gd name="connsiteX222" fmla="*/ 2415518 w 2401356"/>
                <a:gd name="connsiteY222" fmla="*/ 4002 h 169326"/>
                <a:gd name="connsiteX223" fmla="*/ 2415518 w 2401356"/>
                <a:gd name="connsiteY223" fmla="*/ 171789 h 169326"/>
                <a:gd name="connsiteX224" fmla="*/ 2383808 w 2401356"/>
                <a:gd name="connsiteY224" fmla="*/ 171789 h 169326"/>
                <a:gd name="connsiteX225" fmla="*/ 2383808 w 2401356"/>
                <a:gd name="connsiteY225" fmla="*/ 4002 h 169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2401356" h="169326">
                  <a:moveTo>
                    <a:pt x="0" y="4310"/>
                  </a:moveTo>
                  <a:lnTo>
                    <a:pt x="32326" y="4310"/>
                  </a:lnTo>
                  <a:lnTo>
                    <a:pt x="32326" y="62189"/>
                  </a:lnTo>
                  <a:lnTo>
                    <a:pt x="77890" y="4310"/>
                  </a:lnTo>
                  <a:lnTo>
                    <a:pt x="116220" y="4310"/>
                  </a:lnTo>
                  <a:lnTo>
                    <a:pt x="57571" y="79276"/>
                  </a:lnTo>
                  <a:lnTo>
                    <a:pt x="121915" y="172251"/>
                  </a:lnTo>
                  <a:lnTo>
                    <a:pt x="84047" y="172251"/>
                  </a:lnTo>
                  <a:lnTo>
                    <a:pt x="32326" y="97594"/>
                  </a:lnTo>
                  <a:lnTo>
                    <a:pt x="32326" y="172251"/>
                  </a:lnTo>
                  <a:lnTo>
                    <a:pt x="0" y="172251"/>
                  </a:lnTo>
                  <a:lnTo>
                    <a:pt x="0" y="4464"/>
                  </a:lnTo>
                  <a:close/>
                  <a:moveTo>
                    <a:pt x="223973" y="154"/>
                  </a:moveTo>
                  <a:cubicBezTo>
                    <a:pt x="247678" y="154"/>
                    <a:pt x="268151" y="8774"/>
                    <a:pt x="285238" y="26015"/>
                  </a:cubicBezTo>
                  <a:cubicBezTo>
                    <a:pt x="302325" y="43255"/>
                    <a:pt x="310945" y="64190"/>
                    <a:pt x="310945" y="88819"/>
                  </a:cubicBezTo>
                  <a:cubicBezTo>
                    <a:pt x="310945" y="113449"/>
                    <a:pt x="302479" y="134076"/>
                    <a:pt x="285700" y="151008"/>
                  </a:cubicBezTo>
                  <a:cubicBezTo>
                    <a:pt x="268767" y="167941"/>
                    <a:pt x="248448" y="176407"/>
                    <a:pt x="224280" y="176407"/>
                  </a:cubicBezTo>
                  <a:cubicBezTo>
                    <a:pt x="200113" y="176407"/>
                    <a:pt x="178101" y="167633"/>
                    <a:pt x="161476" y="150239"/>
                  </a:cubicBezTo>
                  <a:cubicBezTo>
                    <a:pt x="144851" y="132844"/>
                    <a:pt x="136539" y="112063"/>
                    <a:pt x="136539" y="88204"/>
                  </a:cubicBezTo>
                  <a:cubicBezTo>
                    <a:pt x="136539" y="72195"/>
                    <a:pt x="140387" y="57417"/>
                    <a:pt x="148238" y="43871"/>
                  </a:cubicBezTo>
                  <a:cubicBezTo>
                    <a:pt x="155934" y="30479"/>
                    <a:pt x="166710" y="19703"/>
                    <a:pt x="180256" y="11853"/>
                  </a:cubicBezTo>
                  <a:cubicBezTo>
                    <a:pt x="193802" y="4002"/>
                    <a:pt x="208425" y="0"/>
                    <a:pt x="224127" y="0"/>
                  </a:cubicBezTo>
                  <a:close/>
                  <a:moveTo>
                    <a:pt x="223665" y="31402"/>
                  </a:moveTo>
                  <a:cubicBezTo>
                    <a:pt x="208117" y="31402"/>
                    <a:pt x="195033" y="36790"/>
                    <a:pt x="184412" y="47565"/>
                  </a:cubicBezTo>
                  <a:cubicBezTo>
                    <a:pt x="173790" y="58341"/>
                    <a:pt x="168557" y="72041"/>
                    <a:pt x="168557" y="88819"/>
                  </a:cubicBezTo>
                  <a:cubicBezTo>
                    <a:pt x="168557" y="107445"/>
                    <a:pt x="175176" y="122069"/>
                    <a:pt x="188568" y="132844"/>
                  </a:cubicBezTo>
                  <a:cubicBezTo>
                    <a:pt x="198882" y="141311"/>
                    <a:pt x="210734" y="145467"/>
                    <a:pt x="224280" y="145467"/>
                  </a:cubicBezTo>
                  <a:cubicBezTo>
                    <a:pt x="239366" y="145467"/>
                    <a:pt x="252296" y="139925"/>
                    <a:pt x="263072" y="128996"/>
                  </a:cubicBezTo>
                  <a:cubicBezTo>
                    <a:pt x="273847" y="118067"/>
                    <a:pt x="279081" y="104521"/>
                    <a:pt x="279081" y="88512"/>
                  </a:cubicBezTo>
                  <a:cubicBezTo>
                    <a:pt x="279081" y="72503"/>
                    <a:pt x="273693" y="58956"/>
                    <a:pt x="262918" y="47873"/>
                  </a:cubicBezTo>
                  <a:cubicBezTo>
                    <a:pt x="252142" y="36790"/>
                    <a:pt x="239058" y="31248"/>
                    <a:pt x="223665" y="31248"/>
                  </a:cubicBezTo>
                  <a:close/>
                  <a:moveTo>
                    <a:pt x="357279" y="4310"/>
                  </a:moveTo>
                  <a:lnTo>
                    <a:pt x="388373" y="4310"/>
                  </a:lnTo>
                  <a:lnTo>
                    <a:pt x="427318" y="121453"/>
                  </a:lnTo>
                  <a:lnTo>
                    <a:pt x="466571" y="4310"/>
                  </a:lnTo>
                  <a:lnTo>
                    <a:pt x="497666" y="4310"/>
                  </a:lnTo>
                  <a:lnTo>
                    <a:pt x="525835" y="172097"/>
                  </a:lnTo>
                  <a:lnTo>
                    <a:pt x="494895" y="172097"/>
                  </a:lnTo>
                  <a:lnTo>
                    <a:pt x="476885" y="66037"/>
                  </a:lnTo>
                  <a:lnTo>
                    <a:pt x="441172" y="172097"/>
                  </a:lnTo>
                  <a:lnTo>
                    <a:pt x="413002" y="172097"/>
                  </a:lnTo>
                  <a:lnTo>
                    <a:pt x="377598" y="66037"/>
                  </a:lnTo>
                  <a:lnTo>
                    <a:pt x="359126" y="172097"/>
                  </a:lnTo>
                  <a:lnTo>
                    <a:pt x="328031" y="172097"/>
                  </a:lnTo>
                  <a:lnTo>
                    <a:pt x="357125" y="4310"/>
                  </a:lnTo>
                  <a:close/>
                  <a:moveTo>
                    <a:pt x="551234" y="4310"/>
                  </a:moveTo>
                  <a:lnTo>
                    <a:pt x="671918" y="4310"/>
                  </a:lnTo>
                  <a:lnTo>
                    <a:pt x="671918" y="172097"/>
                  </a:lnTo>
                  <a:lnTo>
                    <a:pt x="639592" y="172097"/>
                  </a:lnTo>
                  <a:lnTo>
                    <a:pt x="639592" y="34173"/>
                  </a:lnTo>
                  <a:lnTo>
                    <a:pt x="583560" y="34173"/>
                  </a:lnTo>
                  <a:lnTo>
                    <a:pt x="583560" y="172097"/>
                  </a:lnTo>
                  <a:lnTo>
                    <a:pt x="551080" y="172097"/>
                  </a:lnTo>
                  <a:lnTo>
                    <a:pt x="551080" y="4310"/>
                  </a:lnTo>
                  <a:close/>
                  <a:moveTo>
                    <a:pt x="818924" y="172097"/>
                  </a:moveTo>
                  <a:lnTo>
                    <a:pt x="772436" y="48643"/>
                  </a:lnTo>
                  <a:lnTo>
                    <a:pt x="725179" y="172097"/>
                  </a:lnTo>
                  <a:lnTo>
                    <a:pt x="691314" y="172097"/>
                  </a:lnTo>
                  <a:lnTo>
                    <a:pt x="756119" y="4310"/>
                  </a:lnTo>
                  <a:lnTo>
                    <a:pt x="788599" y="4310"/>
                  </a:lnTo>
                  <a:lnTo>
                    <a:pt x="853097" y="172097"/>
                  </a:lnTo>
                  <a:lnTo>
                    <a:pt x="818924" y="172097"/>
                  </a:lnTo>
                  <a:close/>
                  <a:moveTo>
                    <a:pt x="872493" y="4310"/>
                  </a:moveTo>
                  <a:lnTo>
                    <a:pt x="964083" y="4310"/>
                  </a:lnTo>
                  <a:lnTo>
                    <a:pt x="964083" y="35559"/>
                  </a:lnTo>
                  <a:lnTo>
                    <a:pt x="904203" y="35559"/>
                  </a:lnTo>
                  <a:lnTo>
                    <a:pt x="904203" y="65883"/>
                  </a:lnTo>
                  <a:lnTo>
                    <a:pt x="964083" y="65883"/>
                  </a:lnTo>
                  <a:lnTo>
                    <a:pt x="964083" y="96516"/>
                  </a:lnTo>
                  <a:lnTo>
                    <a:pt x="904203" y="96516"/>
                  </a:lnTo>
                  <a:lnTo>
                    <a:pt x="904203" y="140695"/>
                  </a:lnTo>
                  <a:lnTo>
                    <a:pt x="964083" y="140695"/>
                  </a:lnTo>
                  <a:lnTo>
                    <a:pt x="964083" y="172097"/>
                  </a:lnTo>
                  <a:lnTo>
                    <a:pt x="872493" y="172097"/>
                  </a:lnTo>
                  <a:lnTo>
                    <a:pt x="872493" y="4310"/>
                  </a:lnTo>
                  <a:close/>
                  <a:moveTo>
                    <a:pt x="994100" y="4310"/>
                  </a:moveTo>
                  <a:lnTo>
                    <a:pt x="1026426" y="4310"/>
                  </a:lnTo>
                  <a:lnTo>
                    <a:pt x="1026426" y="62189"/>
                  </a:lnTo>
                  <a:lnTo>
                    <a:pt x="1071990" y="4310"/>
                  </a:lnTo>
                  <a:lnTo>
                    <a:pt x="1110319" y="4310"/>
                  </a:lnTo>
                  <a:lnTo>
                    <a:pt x="1051671" y="79276"/>
                  </a:lnTo>
                  <a:lnTo>
                    <a:pt x="1116015" y="172251"/>
                  </a:lnTo>
                  <a:lnTo>
                    <a:pt x="1078147" y="172251"/>
                  </a:lnTo>
                  <a:lnTo>
                    <a:pt x="1026426" y="97594"/>
                  </a:lnTo>
                  <a:lnTo>
                    <a:pt x="1026426" y="172251"/>
                  </a:lnTo>
                  <a:lnTo>
                    <a:pt x="994100" y="172251"/>
                  </a:lnTo>
                  <a:lnTo>
                    <a:pt x="994100" y="4464"/>
                  </a:lnTo>
                  <a:close/>
                  <a:moveTo>
                    <a:pt x="1293038" y="33865"/>
                  </a:moveTo>
                  <a:lnTo>
                    <a:pt x="1270718" y="55108"/>
                  </a:lnTo>
                  <a:cubicBezTo>
                    <a:pt x="1255478" y="39099"/>
                    <a:pt x="1238392" y="30941"/>
                    <a:pt x="1219458" y="30941"/>
                  </a:cubicBezTo>
                  <a:cubicBezTo>
                    <a:pt x="1203449" y="30941"/>
                    <a:pt x="1189903" y="36482"/>
                    <a:pt x="1178973" y="47411"/>
                  </a:cubicBezTo>
                  <a:cubicBezTo>
                    <a:pt x="1168044" y="58341"/>
                    <a:pt x="1162503" y="71887"/>
                    <a:pt x="1162503" y="87896"/>
                  </a:cubicBezTo>
                  <a:cubicBezTo>
                    <a:pt x="1162503" y="99133"/>
                    <a:pt x="1164965" y="108985"/>
                    <a:pt x="1169738" y="117759"/>
                  </a:cubicBezTo>
                  <a:cubicBezTo>
                    <a:pt x="1174663" y="126379"/>
                    <a:pt x="1181436" y="133306"/>
                    <a:pt x="1190365" y="138232"/>
                  </a:cubicBezTo>
                  <a:cubicBezTo>
                    <a:pt x="1199293" y="143158"/>
                    <a:pt x="1209144" y="145621"/>
                    <a:pt x="1220074" y="145621"/>
                  </a:cubicBezTo>
                  <a:cubicBezTo>
                    <a:pt x="1229310" y="145621"/>
                    <a:pt x="1237776" y="143927"/>
                    <a:pt x="1245473" y="140387"/>
                  </a:cubicBezTo>
                  <a:cubicBezTo>
                    <a:pt x="1253169" y="136847"/>
                    <a:pt x="1261636" y="130689"/>
                    <a:pt x="1270718" y="121453"/>
                  </a:cubicBezTo>
                  <a:lnTo>
                    <a:pt x="1292422" y="144081"/>
                  </a:lnTo>
                  <a:cubicBezTo>
                    <a:pt x="1279954" y="156242"/>
                    <a:pt x="1268255" y="164555"/>
                    <a:pt x="1257325" y="169326"/>
                  </a:cubicBezTo>
                  <a:cubicBezTo>
                    <a:pt x="1246242" y="173944"/>
                    <a:pt x="1233774" y="176407"/>
                    <a:pt x="1219612" y="176407"/>
                  </a:cubicBezTo>
                  <a:cubicBezTo>
                    <a:pt x="1193443" y="176407"/>
                    <a:pt x="1172200" y="168095"/>
                    <a:pt x="1155576" y="151624"/>
                  </a:cubicBezTo>
                  <a:cubicBezTo>
                    <a:pt x="1138951" y="135153"/>
                    <a:pt x="1130638" y="113910"/>
                    <a:pt x="1130638" y="88050"/>
                  </a:cubicBezTo>
                  <a:cubicBezTo>
                    <a:pt x="1130638" y="71271"/>
                    <a:pt x="1134487" y="56493"/>
                    <a:pt x="1142030" y="43409"/>
                  </a:cubicBezTo>
                  <a:cubicBezTo>
                    <a:pt x="1149572" y="30325"/>
                    <a:pt x="1160502" y="20011"/>
                    <a:pt x="1174509" y="12007"/>
                  </a:cubicBezTo>
                  <a:cubicBezTo>
                    <a:pt x="1188671" y="4156"/>
                    <a:pt x="1203757" y="154"/>
                    <a:pt x="1220074" y="154"/>
                  </a:cubicBezTo>
                  <a:cubicBezTo>
                    <a:pt x="1233928" y="154"/>
                    <a:pt x="1247320" y="3079"/>
                    <a:pt x="1260096" y="8928"/>
                  </a:cubicBezTo>
                  <a:cubicBezTo>
                    <a:pt x="1272873" y="14778"/>
                    <a:pt x="1283956" y="23090"/>
                    <a:pt x="1293192" y="33865"/>
                  </a:cubicBezTo>
                  <a:close/>
                  <a:moveTo>
                    <a:pt x="1402792" y="4310"/>
                  </a:moveTo>
                  <a:lnTo>
                    <a:pt x="1433887" y="4310"/>
                  </a:lnTo>
                  <a:lnTo>
                    <a:pt x="1472832" y="121453"/>
                  </a:lnTo>
                  <a:lnTo>
                    <a:pt x="1512085" y="4310"/>
                  </a:lnTo>
                  <a:lnTo>
                    <a:pt x="1543179" y="4310"/>
                  </a:lnTo>
                  <a:lnTo>
                    <a:pt x="1571349" y="172097"/>
                  </a:lnTo>
                  <a:lnTo>
                    <a:pt x="1540408" y="172097"/>
                  </a:lnTo>
                  <a:lnTo>
                    <a:pt x="1522398" y="66037"/>
                  </a:lnTo>
                  <a:lnTo>
                    <a:pt x="1486686" y="172097"/>
                  </a:lnTo>
                  <a:lnTo>
                    <a:pt x="1458516" y="172097"/>
                  </a:lnTo>
                  <a:lnTo>
                    <a:pt x="1423111" y="66037"/>
                  </a:lnTo>
                  <a:lnTo>
                    <a:pt x="1404639" y="172097"/>
                  </a:lnTo>
                  <a:lnTo>
                    <a:pt x="1373545" y="172097"/>
                  </a:lnTo>
                  <a:lnTo>
                    <a:pt x="1402638" y="4310"/>
                  </a:lnTo>
                  <a:close/>
                  <a:moveTo>
                    <a:pt x="1676023" y="154"/>
                  </a:moveTo>
                  <a:cubicBezTo>
                    <a:pt x="1699729" y="154"/>
                    <a:pt x="1720202" y="8774"/>
                    <a:pt x="1737289" y="26015"/>
                  </a:cubicBezTo>
                  <a:cubicBezTo>
                    <a:pt x="1754375" y="43255"/>
                    <a:pt x="1762996" y="64190"/>
                    <a:pt x="1762996" y="88819"/>
                  </a:cubicBezTo>
                  <a:cubicBezTo>
                    <a:pt x="1762996" y="113449"/>
                    <a:pt x="1754529" y="134076"/>
                    <a:pt x="1737751" y="151008"/>
                  </a:cubicBezTo>
                  <a:cubicBezTo>
                    <a:pt x="1720818" y="167941"/>
                    <a:pt x="1700499" y="176407"/>
                    <a:pt x="1676331" y="176407"/>
                  </a:cubicBezTo>
                  <a:cubicBezTo>
                    <a:pt x="1652164" y="176407"/>
                    <a:pt x="1630151" y="167633"/>
                    <a:pt x="1613527" y="150239"/>
                  </a:cubicBezTo>
                  <a:cubicBezTo>
                    <a:pt x="1596902" y="132844"/>
                    <a:pt x="1588589" y="112063"/>
                    <a:pt x="1588589" y="88204"/>
                  </a:cubicBezTo>
                  <a:cubicBezTo>
                    <a:pt x="1588589" y="72195"/>
                    <a:pt x="1592438" y="57417"/>
                    <a:pt x="1600288" y="43871"/>
                  </a:cubicBezTo>
                  <a:cubicBezTo>
                    <a:pt x="1607985" y="30479"/>
                    <a:pt x="1618760" y="19703"/>
                    <a:pt x="1632306" y="11853"/>
                  </a:cubicBezTo>
                  <a:cubicBezTo>
                    <a:pt x="1645852" y="4002"/>
                    <a:pt x="1660476" y="0"/>
                    <a:pt x="1676177" y="0"/>
                  </a:cubicBezTo>
                  <a:close/>
                  <a:moveTo>
                    <a:pt x="1675716" y="31402"/>
                  </a:moveTo>
                  <a:cubicBezTo>
                    <a:pt x="1660168" y="31402"/>
                    <a:pt x="1647084" y="36790"/>
                    <a:pt x="1636463" y="47565"/>
                  </a:cubicBezTo>
                  <a:cubicBezTo>
                    <a:pt x="1625841" y="58341"/>
                    <a:pt x="1620607" y="72041"/>
                    <a:pt x="1620607" y="88819"/>
                  </a:cubicBezTo>
                  <a:cubicBezTo>
                    <a:pt x="1620607" y="107445"/>
                    <a:pt x="1627227" y="122069"/>
                    <a:pt x="1640619" y="132844"/>
                  </a:cubicBezTo>
                  <a:cubicBezTo>
                    <a:pt x="1650932" y="141311"/>
                    <a:pt x="1662785" y="145467"/>
                    <a:pt x="1676331" y="145467"/>
                  </a:cubicBezTo>
                  <a:cubicBezTo>
                    <a:pt x="1691417" y="145467"/>
                    <a:pt x="1704347" y="139925"/>
                    <a:pt x="1715122" y="128996"/>
                  </a:cubicBezTo>
                  <a:cubicBezTo>
                    <a:pt x="1725744" y="118067"/>
                    <a:pt x="1731132" y="104521"/>
                    <a:pt x="1731132" y="88512"/>
                  </a:cubicBezTo>
                  <a:cubicBezTo>
                    <a:pt x="1731132" y="72503"/>
                    <a:pt x="1725744" y="58956"/>
                    <a:pt x="1714969" y="47873"/>
                  </a:cubicBezTo>
                  <a:cubicBezTo>
                    <a:pt x="1704193" y="36790"/>
                    <a:pt x="1691109" y="31248"/>
                    <a:pt x="1675716" y="31248"/>
                  </a:cubicBezTo>
                  <a:close/>
                  <a:moveTo>
                    <a:pt x="1947407" y="33865"/>
                  </a:moveTo>
                  <a:lnTo>
                    <a:pt x="1925087" y="55108"/>
                  </a:lnTo>
                  <a:cubicBezTo>
                    <a:pt x="1909848" y="39099"/>
                    <a:pt x="1892761" y="30941"/>
                    <a:pt x="1873827" y="30941"/>
                  </a:cubicBezTo>
                  <a:cubicBezTo>
                    <a:pt x="1857818" y="30941"/>
                    <a:pt x="1844272" y="36482"/>
                    <a:pt x="1833343" y="47411"/>
                  </a:cubicBezTo>
                  <a:cubicBezTo>
                    <a:pt x="1822414" y="58341"/>
                    <a:pt x="1816872" y="71887"/>
                    <a:pt x="1816872" y="87896"/>
                  </a:cubicBezTo>
                  <a:cubicBezTo>
                    <a:pt x="1816872" y="99133"/>
                    <a:pt x="1819335" y="108985"/>
                    <a:pt x="1824107" y="117759"/>
                  </a:cubicBezTo>
                  <a:cubicBezTo>
                    <a:pt x="1829033" y="126379"/>
                    <a:pt x="1835806" y="133306"/>
                    <a:pt x="1844734" y="138232"/>
                  </a:cubicBezTo>
                  <a:cubicBezTo>
                    <a:pt x="1853662" y="143158"/>
                    <a:pt x="1863514" y="145621"/>
                    <a:pt x="1874443" y="145621"/>
                  </a:cubicBezTo>
                  <a:cubicBezTo>
                    <a:pt x="1883679" y="145621"/>
                    <a:pt x="1892145" y="143927"/>
                    <a:pt x="1899842" y="140387"/>
                  </a:cubicBezTo>
                  <a:cubicBezTo>
                    <a:pt x="1907539" y="136847"/>
                    <a:pt x="1916005" y="130689"/>
                    <a:pt x="1925087" y="121453"/>
                  </a:cubicBezTo>
                  <a:lnTo>
                    <a:pt x="1946792" y="144081"/>
                  </a:lnTo>
                  <a:cubicBezTo>
                    <a:pt x="1934323" y="156242"/>
                    <a:pt x="1922624" y="164555"/>
                    <a:pt x="1911695" y="169326"/>
                  </a:cubicBezTo>
                  <a:cubicBezTo>
                    <a:pt x="1900612" y="173944"/>
                    <a:pt x="1888143" y="176407"/>
                    <a:pt x="1873981" y="176407"/>
                  </a:cubicBezTo>
                  <a:cubicBezTo>
                    <a:pt x="1847813" y="176407"/>
                    <a:pt x="1826570" y="168095"/>
                    <a:pt x="1809945" y="151624"/>
                  </a:cubicBezTo>
                  <a:cubicBezTo>
                    <a:pt x="1793320" y="135153"/>
                    <a:pt x="1785008" y="113910"/>
                    <a:pt x="1785008" y="88050"/>
                  </a:cubicBezTo>
                  <a:cubicBezTo>
                    <a:pt x="1785008" y="71271"/>
                    <a:pt x="1788856" y="56493"/>
                    <a:pt x="1796399" y="43409"/>
                  </a:cubicBezTo>
                  <a:cubicBezTo>
                    <a:pt x="1803942" y="30325"/>
                    <a:pt x="1814871" y="20011"/>
                    <a:pt x="1828879" y="12007"/>
                  </a:cubicBezTo>
                  <a:cubicBezTo>
                    <a:pt x="1843041" y="4156"/>
                    <a:pt x="1858126" y="154"/>
                    <a:pt x="1874443" y="154"/>
                  </a:cubicBezTo>
                  <a:cubicBezTo>
                    <a:pt x="1888297" y="154"/>
                    <a:pt x="1901689" y="3079"/>
                    <a:pt x="1914466" y="8928"/>
                  </a:cubicBezTo>
                  <a:cubicBezTo>
                    <a:pt x="1927242" y="14778"/>
                    <a:pt x="1938325" y="23090"/>
                    <a:pt x="1947561" y="33865"/>
                  </a:cubicBezTo>
                  <a:close/>
                  <a:moveTo>
                    <a:pt x="1975577" y="4310"/>
                  </a:moveTo>
                  <a:lnTo>
                    <a:pt x="2007903" y="4310"/>
                  </a:lnTo>
                  <a:lnTo>
                    <a:pt x="2007903" y="62189"/>
                  </a:lnTo>
                  <a:lnTo>
                    <a:pt x="2053467" y="4310"/>
                  </a:lnTo>
                  <a:lnTo>
                    <a:pt x="2091797" y="4310"/>
                  </a:lnTo>
                  <a:lnTo>
                    <a:pt x="2033148" y="79276"/>
                  </a:lnTo>
                  <a:lnTo>
                    <a:pt x="2097492" y="172251"/>
                  </a:lnTo>
                  <a:lnTo>
                    <a:pt x="2059625" y="172251"/>
                  </a:lnTo>
                  <a:lnTo>
                    <a:pt x="2007903" y="97594"/>
                  </a:lnTo>
                  <a:lnTo>
                    <a:pt x="2007903" y="172251"/>
                  </a:lnTo>
                  <a:lnTo>
                    <a:pt x="1975577" y="172251"/>
                  </a:lnTo>
                  <a:lnTo>
                    <a:pt x="1975577" y="4464"/>
                  </a:lnTo>
                  <a:close/>
                  <a:moveTo>
                    <a:pt x="2120274" y="172097"/>
                  </a:moveTo>
                  <a:lnTo>
                    <a:pt x="2120274" y="4310"/>
                  </a:lnTo>
                  <a:lnTo>
                    <a:pt x="2146597" y="4310"/>
                  </a:lnTo>
                  <a:cubicBezTo>
                    <a:pt x="2161836" y="4310"/>
                    <a:pt x="2173073" y="5234"/>
                    <a:pt x="2180154" y="7235"/>
                  </a:cubicBezTo>
                  <a:cubicBezTo>
                    <a:pt x="2190160" y="9852"/>
                    <a:pt x="2198165" y="14778"/>
                    <a:pt x="2204168" y="22012"/>
                  </a:cubicBezTo>
                  <a:cubicBezTo>
                    <a:pt x="2210171" y="29247"/>
                    <a:pt x="2213096" y="37714"/>
                    <a:pt x="2213096" y="47565"/>
                  </a:cubicBezTo>
                  <a:cubicBezTo>
                    <a:pt x="2213096" y="54031"/>
                    <a:pt x="2211710" y="59726"/>
                    <a:pt x="2209094" y="64960"/>
                  </a:cubicBezTo>
                  <a:cubicBezTo>
                    <a:pt x="2206323" y="70193"/>
                    <a:pt x="2202013" y="75119"/>
                    <a:pt x="2195855" y="79583"/>
                  </a:cubicBezTo>
                  <a:cubicBezTo>
                    <a:pt x="2206015" y="84355"/>
                    <a:pt x="2213558" y="90359"/>
                    <a:pt x="2218176" y="97594"/>
                  </a:cubicBezTo>
                  <a:cubicBezTo>
                    <a:pt x="2222948" y="104828"/>
                    <a:pt x="2225257" y="113295"/>
                    <a:pt x="2225257" y="123147"/>
                  </a:cubicBezTo>
                  <a:cubicBezTo>
                    <a:pt x="2225257" y="132998"/>
                    <a:pt x="2222794" y="141157"/>
                    <a:pt x="2217868" y="149007"/>
                  </a:cubicBezTo>
                  <a:cubicBezTo>
                    <a:pt x="2212942" y="156858"/>
                    <a:pt x="2206785" y="162553"/>
                    <a:pt x="2199088" y="166402"/>
                  </a:cubicBezTo>
                  <a:cubicBezTo>
                    <a:pt x="2191391" y="170250"/>
                    <a:pt x="2180770" y="172097"/>
                    <a:pt x="2167224" y="172097"/>
                  </a:cubicBezTo>
                  <a:lnTo>
                    <a:pt x="2120120" y="172097"/>
                  </a:lnTo>
                  <a:close/>
                  <a:moveTo>
                    <a:pt x="2152293" y="34635"/>
                  </a:moveTo>
                  <a:lnTo>
                    <a:pt x="2152293" y="70040"/>
                  </a:lnTo>
                  <a:lnTo>
                    <a:pt x="2159219" y="70040"/>
                  </a:lnTo>
                  <a:cubicBezTo>
                    <a:pt x="2167070" y="70040"/>
                    <a:pt x="2172765" y="68346"/>
                    <a:pt x="2176614" y="65114"/>
                  </a:cubicBezTo>
                  <a:cubicBezTo>
                    <a:pt x="2180462" y="61881"/>
                    <a:pt x="2182309" y="57417"/>
                    <a:pt x="2182309" y="51722"/>
                  </a:cubicBezTo>
                  <a:cubicBezTo>
                    <a:pt x="2182309" y="46488"/>
                    <a:pt x="2180462" y="42332"/>
                    <a:pt x="2176922" y="39253"/>
                  </a:cubicBezTo>
                  <a:cubicBezTo>
                    <a:pt x="2173381" y="36174"/>
                    <a:pt x="2167840" y="34635"/>
                    <a:pt x="2160605" y="34635"/>
                  </a:cubicBezTo>
                  <a:lnTo>
                    <a:pt x="2152293" y="34635"/>
                  </a:lnTo>
                  <a:close/>
                  <a:moveTo>
                    <a:pt x="2152293" y="98517"/>
                  </a:moveTo>
                  <a:lnTo>
                    <a:pt x="2152293" y="141465"/>
                  </a:lnTo>
                  <a:lnTo>
                    <a:pt x="2160297" y="141465"/>
                  </a:lnTo>
                  <a:cubicBezTo>
                    <a:pt x="2173535" y="141465"/>
                    <a:pt x="2182463" y="139771"/>
                    <a:pt x="2187081" y="136385"/>
                  </a:cubicBezTo>
                  <a:cubicBezTo>
                    <a:pt x="2191699" y="132998"/>
                    <a:pt x="2194008" y="128226"/>
                    <a:pt x="2194008" y="121761"/>
                  </a:cubicBezTo>
                  <a:cubicBezTo>
                    <a:pt x="2194008" y="114526"/>
                    <a:pt x="2191238" y="108831"/>
                    <a:pt x="2185850" y="104675"/>
                  </a:cubicBezTo>
                  <a:cubicBezTo>
                    <a:pt x="2180462" y="100518"/>
                    <a:pt x="2171380" y="98363"/>
                    <a:pt x="2158912" y="98363"/>
                  </a:cubicBezTo>
                  <a:lnTo>
                    <a:pt x="2152293" y="98363"/>
                  </a:lnTo>
                  <a:close/>
                  <a:moveTo>
                    <a:pt x="2255735" y="171943"/>
                  </a:moveTo>
                  <a:lnTo>
                    <a:pt x="2255735" y="4156"/>
                  </a:lnTo>
                  <a:lnTo>
                    <a:pt x="2287753" y="4156"/>
                  </a:lnTo>
                  <a:lnTo>
                    <a:pt x="2287753" y="67423"/>
                  </a:lnTo>
                  <a:lnTo>
                    <a:pt x="2294681" y="67423"/>
                  </a:lnTo>
                  <a:cubicBezTo>
                    <a:pt x="2307919" y="67423"/>
                    <a:pt x="2319002" y="68962"/>
                    <a:pt x="2327930" y="72041"/>
                  </a:cubicBezTo>
                  <a:cubicBezTo>
                    <a:pt x="2336704" y="75119"/>
                    <a:pt x="2344401" y="80969"/>
                    <a:pt x="2350866" y="89589"/>
                  </a:cubicBezTo>
                  <a:cubicBezTo>
                    <a:pt x="2357331" y="98209"/>
                    <a:pt x="2360564" y="108677"/>
                    <a:pt x="2360564" y="120837"/>
                  </a:cubicBezTo>
                  <a:cubicBezTo>
                    <a:pt x="2360564" y="132382"/>
                    <a:pt x="2357793" y="142080"/>
                    <a:pt x="2352251" y="150085"/>
                  </a:cubicBezTo>
                  <a:cubicBezTo>
                    <a:pt x="2346710" y="158089"/>
                    <a:pt x="2340245" y="163785"/>
                    <a:pt x="2332856" y="167017"/>
                  </a:cubicBezTo>
                  <a:cubicBezTo>
                    <a:pt x="2325467" y="170250"/>
                    <a:pt x="2315461" y="171943"/>
                    <a:pt x="2302685" y="171943"/>
                  </a:cubicBezTo>
                  <a:lnTo>
                    <a:pt x="2255735" y="171943"/>
                  </a:lnTo>
                  <a:close/>
                  <a:moveTo>
                    <a:pt x="2287753" y="95900"/>
                  </a:moveTo>
                  <a:lnTo>
                    <a:pt x="2287753" y="141465"/>
                  </a:lnTo>
                  <a:lnTo>
                    <a:pt x="2295758" y="141465"/>
                  </a:lnTo>
                  <a:cubicBezTo>
                    <a:pt x="2308996" y="141465"/>
                    <a:pt x="2317771" y="139771"/>
                    <a:pt x="2322235" y="136539"/>
                  </a:cubicBezTo>
                  <a:cubicBezTo>
                    <a:pt x="2326698" y="133306"/>
                    <a:pt x="2329008" y="127611"/>
                    <a:pt x="2329008" y="119760"/>
                  </a:cubicBezTo>
                  <a:cubicBezTo>
                    <a:pt x="2329008" y="103905"/>
                    <a:pt x="2317463" y="95900"/>
                    <a:pt x="2294373" y="95900"/>
                  </a:cubicBezTo>
                  <a:lnTo>
                    <a:pt x="2287753" y="95900"/>
                  </a:lnTo>
                  <a:close/>
                  <a:moveTo>
                    <a:pt x="2383808" y="4002"/>
                  </a:moveTo>
                  <a:lnTo>
                    <a:pt x="2415518" y="4002"/>
                  </a:lnTo>
                  <a:lnTo>
                    <a:pt x="2415518" y="171789"/>
                  </a:lnTo>
                  <a:lnTo>
                    <a:pt x="2383808" y="171789"/>
                  </a:lnTo>
                  <a:lnTo>
                    <a:pt x="2383808" y="4002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9AE7615-AB33-2D46-3D66-66A48C6460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78047" y="916222"/>
            <a:ext cx="954735" cy="10124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EB45FE-F09E-71BA-3180-D56B8C1BAC0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400800" y="964345"/>
            <a:ext cx="3608494" cy="91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085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8026" y="5904403"/>
            <a:ext cx="7542529" cy="1134132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4788" b="1" i="0" spc="0">
                <a:solidFill>
                  <a:srgbClr val="231F20"/>
                </a:solidFill>
                <a:latin typeface="Century Gothic" panose="020B0502020202020204" pitchFamily="34" charset="0"/>
                <a:cs typeface="Tahoma"/>
              </a:defRPr>
            </a:lvl1pPr>
          </a:lstStyle>
          <a:p>
            <a:endParaRPr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51351408-1B89-CF40-4AFA-0247E35C487E}"/>
              </a:ext>
            </a:extLst>
          </p:cNvPr>
          <p:cNvSpPr/>
          <p:nvPr userDrawn="1"/>
        </p:nvSpPr>
        <p:spPr>
          <a:xfrm>
            <a:off x="7972874" y="2972181"/>
            <a:ext cx="4828727" cy="6625715"/>
          </a:xfrm>
          <a:custGeom>
            <a:avLst/>
            <a:gdLst/>
            <a:ahLst/>
            <a:cxnLst/>
            <a:rect l="l" t="t" r="r" b="b"/>
            <a:pathLst>
              <a:path w="4028440" h="5219065">
                <a:moveTo>
                  <a:pt x="4028249" y="495541"/>
                </a:moveTo>
                <a:lnTo>
                  <a:pt x="3169907" y="0"/>
                </a:lnTo>
                <a:lnTo>
                  <a:pt x="3155848" y="7899"/>
                </a:lnTo>
                <a:lnTo>
                  <a:pt x="3155848" y="38265"/>
                </a:lnTo>
                <a:lnTo>
                  <a:pt x="3155848" y="1804644"/>
                </a:lnTo>
                <a:lnTo>
                  <a:pt x="2779166" y="1594904"/>
                </a:lnTo>
                <a:lnTo>
                  <a:pt x="2765996" y="1602397"/>
                </a:lnTo>
                <a:lnTo>
                  <a:pt x="2765996" y="1632826"/>
                </a:lnTo>
                <a:lnTo>
                  <a:pt x="2765996" y="2504402"/>
                </a:lnTo>
                <a:lnTo>
                  <a:pt x="1970620" y="2955404"/>
                </a:lnTo>
                <a:lnTo>
                  <a:pt x="1970620" y="3394379"/>
                </a:lnTo>
                <a:lnTo>
                  <a:pt x="1604010" y="3179457"/>
                </a:lnTo>
                <a:lnTo>
                  <a:pt x="1215771" y="3401631"/>
                </a:lnTo>
                <a:lnTo>
                  <a:pt x="1215771" y="2513698"/>
                </a:lnTo>
                <a:lnTo>
                  <a:pt x="2765996" y="1632826"/>
                </a:lnTo>
                <a:lnTo>
                  <a:pt x="2765996" y="1602397"/>
                </a:lnTo>
                <a:lnTo>
                  <a:pt x="2391232" y="1815338"/>
                </a:lnTo>
                <a:lnTo>
                  <a:pt x="2391232" y="467868"/>
                </a:lnTo>
                <a:lnTo>
                  <a:pt x="3155848" y="38265"/>
                </a:lnTo>
                <a:lnTo>
                  <a:pt x="3155848" y="7899"/>
                </a:lnTo>
                <a:lnTo>
                  <a:pt x="2366353" y="451497"/>
                </a:lnTo>
                <a:lnTo>
                  <a:pt x="2366353" y="1829473"/>
                </a:lnTo>
                <a:lnTo>
                  <a:pt x="1997125" y="2039277"/>
                </a:lnTo>
                <a:lnTo>
                  <a:pt x="1997125" y="714260"/>
                </a:lnTo>
                <a:lnTo>
                  <a:pt x="2364778" y="919137"/>
                </a:lnTo>
                <a:lnTo>
                  <a:pt x="2364778" y="1829473"/>
                </a:lnTo>
                <a:lnTo>
                  <a:pt x="2366353" y="1829473"/>
                </a:lnTo>
                <a:lnTo>
                  <a:pt x="2366353" y="451497"/>
                </a:lnTo>
                <a:lnTo>
                  <a:pt x="2364778" y="452374"/>
                </a:lnTo>
                <a:lnTo>
                  <a:pt x="2364778" y="888847"/>
                </a:lnTo>
                <a:lnTo>
                  <a:pt x="1983752" y="676503"/>
                </a:lnTo>
                <a:lnTo>
                  <a:pt x="1976716" y="680605"/>
                </a:lnTo>
                <a:lnTo>
                  <a:pt x="1976716" y="2050872"/>
                </a:lnTo>
                <a:lnTo>
                  <a:pt x="1613611" y="2257196"/>
                </a:lnTo>
                <a:lnTo>
                  <a:pt x="1613611" y="922807"/>
                </a:lnTo>
                <a:lnTo>
                  <a:pt x="1970659" y="714756"/>
                </a:lnTo>
                <a:lnTo>
                  <a:pt x="1970659" y="2050872"/>
                </a:lnTo>
                <a:lnTo>
                  <a:pt x="1976716" y="2050872"/>
                </a:lnTo>
                <a:lnTo>
                  <a:pt x="1976716" y="680605"/>
                </a:lnTo>
                <a:lnTo>
                  <a:pt x="1587144" y="907592"/>
                </a:lnTo>
                <a:lnTo>
                  <a:pt x="1587144" y="2272233"/>
                </a:lnTo>
                <a:lnTo>
                  <a:pt x="1189304" y="2498293"/>
                </a:lnTo>
                <a:lnTo>
                  <a:pt x="1189304" y="3414128"/>
                </a:lnTo>
                <a:lnTo>
                  <a:pt x="1193914" y="3414128"/>
                </a:lnTo>
                <a:lnTo>
                  <a:pt x="788301" y="3646246"/>
                </a:lnTo>
                <a:lnTo>
                  <a:pt x="788301" y="4540986"/>
                </a:lnTo>
                <a:lnTo>
                  <a:pt x="407517" y="4317225"/>
                </a:lnTo>
                <a:lnTo>
                  <a:pt x="0" y="4546155"/>
                </a:lnTo>
                <a:lnTo>
                  <a:pt x="0" y="5218823"/>
                </a:lnTo>
                <a:lnTo>
                  <a:pt x="26454" y="5218823"/>
                </a:lnTo>
                <a:lnTo>
                  <a:pt x="26454" y="4561637"/>
                </a:lnTo>
                <a:lnTo>
                  <a:pt x="394144" y="4355109"/>
                </a:lnTo>
                <a:lnTo>
                  <a:pt x="394144" y="5218823"/>
                </a:lnTo>
                <a:lnTo>
                  <a:pt x="420598" y="5218823"/>
                </a:lnTo>
                <a:lnTo>
                  <a:pt x="420598" y="4355617"/>
                </a:lnTo>
                <a:lnTo>
                  <a:pt x="788301" y="4571682"/>
                </a:lnTo>
                <a:lnTo>
                  <a:pt x="788301" y="5218823"/>
                </a:lnTo>
                <a:lnTo>
                  <a:pt x="814755" y="5218823"/>
                </a:lnTo>
                <a:lnTo>
                  <a:pt x="814755" y="3661600"/>
                </a:lnTo>
                <a:lnTo>
                  <a:pt x="1590713" y="3217583"/>
                </a:lnTo>
                <a:lnTo>
                  <a:pt x="1590713" y="5218823"/>
                </a:lnTo>
                <a:lnTo>
                  <a:pt x="1617167" y="5218823"/>
                </a:lnTo>
                <a:lnTo>
                  <a:pt x="1617167" y="3217862"/>
                </a:lnTo>
                <a:lnTo>
                  <a:pt x="1970620" y="3425063"/>
                </a:lnTo>
                <a:lnTo>
                  <a:pt x="1970620" y="5218823"/>
                </a:lnTo>
                <a:lnTo>
                  <a:pt x="1997075" y="5218823"/>
                </a:lnTo>
                <a:lnTo>
                  <a:pt x="1997075" y="2970822"/>
                </a:lnTo>
                <a:lnTo>
                  <a:pt x="3167215" y="2307298"/>
                </a:lnTo>
                <a:lnTo>
                  <a:pt x="3167215" y="3629837"/>
                </a:lnTo>
                <a:lnTo>
                  <a:pt x="2786494" y="3407079"/>
                </a:lnTo>
                <a:lnTo>
                  <a:pt x="2371864" y="3638016"/>
                </a:lnTo>
                <a:lnTo>
                  <a:pt x="2371864" y="5218823"/>
                </a:lnTo>
                <a:lnTo>
                  <a:pt x="2398331" y="5218823"/>
                </a:lnTo>
                <a:lnTo>
                  <a:pt x="2398331" y="3653574"/>
                </a:lnTo>
                <a:lnTo>
                  <a:pt x="2773108" y="3444837"/>
                </a:lnTo>
                <a:lnTo>
                  <a:pt x="2773108" y="5218823"/>
                </a:lnTo>
                <a:lnTo>
                  <a:pt x="2799550" y="5218823"/>
                </a:lnTo>
                <a:lnTo>
                  <a:pt x="2799550" y="3445395"/>
                </a:lnTo>
                <a:lnTo>
                  <a:pt x="3550894" y="3885006"/>
                </a:lnTo>
                <a:lnTo>
                  <a:pt x="3550920" y="3887305"/>
                </a:lnTo>
                <a:lnTo>
                  <a:pt x="3550920" y="4326344"/>
                </a:lnTo>
                <a:lnTo>
                  <a:pt x="3153054" y="4548213"/>
                </a:lnTo>
                <a:lnTo>
                  <a:pt x="3153054" y="5218823"/>
                </a:lnTo>
                <a:lnTo>
                  <a:pt x="3179521" y="5218823"/>
                </a:lnTo>
                <a:lnTo>
                  <a:pt x="3179521" y="4563770"/>
                </a:lnTo>
                <a:lnTo>
                  <a:pt x="4028249" y="4090428"/>
                </a:lnTo>
                <a:lnTo>
                  <a:pt x="4028249" y="4060152"/>
                </a:lnTo>
                <a:lnTo>
                  <a:pt x="3577386" y="4311586"/>
                </a:lnTo>
                <a:lnTo>
                  <a:pt x="3577386" y="3887101"/>
                </a:lnTo>
                <a:lnTo>
                  <a:pt x="3577386" y="3869817"/>
                </a:lnTo>
                <a:lnTo>
                  <a:pt x="3577247" y="3869740"/>
                </a:lnTo>
                <a:lnTo>
                  <a:pt x="3573703" y="3425837"/>
                </a:lnTo>
                <a:lnTo>
                  <a:pt x="4028249" y="3163392"/>
                </a:lnTo>
                <a:lnTo>
                  <a:pt x="4028249" y="3132836"/>
                </a:lnTo>
                <a:lnTo>
                  <a:pt x="3547110" y="3410623"/>
                </a:lnTo>
                <a:lnTo>
                  <a:pt x="3550653" y="3854183"/>
                </a:lnTo>
                <a:lnTo>
                  <a:pt x="3193681" y="3645319"/>
                </a:lnTo>
                <a:lnTo>
                  <a:pt x="3193681" y="2308072"/>
                </a:lnTo>
                <a:lnTo>
                  <a:pt x="3927716" y="2751861"/>
                </a:lnTo>
                <a:lnTo>
                  <a:pt x="4028249" y="2814904"/>
                </a:lnTo>
                <a:lnTo>
                  <a:pt x="4028249" y="2783662"/>
                </a:lnTo>
                <a:lnTo>
                  <a:pt x="3941597" y="2729319"/>
                </a:lnTo>
                <a:lnTo>
                  <a:pt x="3587813" y="2515438"/>
                </a:lnTo>
                <a:lnTo>
                  <a:pt x="3587813" y="2045157"/>
                </a:lnTo>
                <a:lnTo>
                  <a:pt x="3561346" y="2030425"/>
                </a:lnTo>
                <a:lnTo>
                  <a:pt x="3561346" y="2060714"/>
                </a:lnTo>
                <a:lnTo>
                  <a:pt x="3561346" y="2499436"/>
                </a:lnTo>
                <a:lnTo>
                  <a:pt x="3180651" y="2269261"/>
                </a:lnTo>
                <a:lnTo>
                  <a:pt x="2792463" y="2489390"/>
                </a:lnTo>
                <a:lnTo>
                  <a:pt x="2792463" y="1632610"/>
                </a:lnTo>
                <a:lnTo>
                  <a:pt x="3561346" y="2060714"/>
                </a:lnTo>
                <a:lnTo>
                  <a:pt x="3561346" y="2030425"/>
                </a:lnTo>
                <a:lnTo>
                  <a:pt x="3169882" y="1812455"/>
                </a:lnTo>
                <a:lnTo>
                  <a:pt x="3182315" y="1812455"/>
                </a:lnTo>
                <a:lnTo>
                  <a:pt x="3182315" y="37719"/>
                </a:lnTo>
                <a:lnTo>
                  <a:pt x="4028249" y="526097"/>
                </a:lnTo>
                <a:lnTo>
                  <a:pt x="4028249" y="495541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 sz="1954"/>
          </a:p>
        </p:txBody>
      </p:sp>
      <p:sp>
        <p:nvSpPr>
          <p:cNvPr id="3" name="Текст 23">
            <a:extLst>
              <a:ext uri="{FF2B5EF4-FFF2-40B4-BE49-F238E27FC236}">
                <a16:creationId xmlns:a16="http://schemas.microsoft.com/office/drawing/2014/main" id="{1857B762-D02E-1DCA-A471-ADC4890C9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4193" y="7041837"/>
            <a:ext cx="7636363" cy="45783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394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E62D676E-F322-FA75-F3DC-F9A381A809C2}"/>
              </a:ext>
            </a:extLst>
          </p:cNvPr>
          <p:cNvGrpSpPr/>
          <p:nvPr userDrawn="1"/>
        </p:nvGrpSpPr>
        <p:grpSpPr>
          <a:xfrm>
            <a:off x="2176936" y="913682"/>
            <a:ext cx="3339218" cy="1012452"/>
            <a:chOff x="1314114" y="719705"/>
            <a:chExt cx="1252484" cy="358105"/>
          </a:xfrm>
        </p:grpSpPr>
        <p:grpSp>
          <p:nvGrpSpPr>
            <p:cNvPr id="38" name="Рисунок 2">
              <a:extLst>
                <a:ext uri="{FF2B5EF4-FFF2-40B4-BE49-F238E27FC236}">
                  <a16:creationId xmlns:a16="http://schemas.microsoft.com/office/drawing/2014/main" id="{94AE4000-766B-1FD0-633F-CEF963FB6933}"/>
                </a:ext>
              </a:extLst>
            </p:cNvPr>
            <p:cNvGrpSpPr/>
            <p:nvPr/>
          </p:nvGrpSpPr>
          <p:grpSpPr>
            <a:xfrm>
              <a:off x="1731967" y="811031"/>
              <a:ext cx="834631" cy="162884"/>
              <a:chOff x="1731967" y="811031"/>
              <a:chExt cx="834631" cy="162884"/>
            </a:xfrm>
            <a:solidFill>
              <a:srgbClr val="1D1D1B"/>
            </a:solidFill>
          </p:grpSpPr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00CC23B2-1BEF-1CAD-46DC-E331336BE2C0}"/>
                  </a:ext>
                </a:extLst>
              </p:cNvPr>
              <p:cNvSpPr/>
              <p:nvPr/>
            </p:nvSpPr>
            <p:spPr>
              <a:xfrm>
                <a:off x="1731967" y="825747"/>
                <a:ext cx="27284" cy="54947"/>
              </a:xfrm>
              <a:custGeom>
                <a:avLst/>
                <a:gdLst>
                  <a:gd name="connsiteX0" fmla="*/ 0 w 27284"/>
                  <a:gd name="connsiteY0" fmla="*/ 0 h 54947"/>
                  <a:gd name="connsiteX1" fmla="*/ 27284 w 27284"/>
                  <a:gd name="connsiteY1" fmla="*/ 0 h 54947"/>
                  <a:gd name="connsiteX2" fmla="*/ 27284 w 27284"/>
                  <a:gd name="connsiteY2" fmla="*/ 10232 h 54947"/>
                  <a:gd name="connsiteX3" fmla="*/ 10421 w 27284"/>
                  <a:gd name="connsiteY3" fmla="*/ 10232 h 54947"/>
                  <a:gd name="connsiteX4" fmla="*/ 10421 w 27284"/>
                  <a:gd name="connsiteY4" fmla="*/ 54947 h 54947"/>
                  <a:gd name="connsiteX5" fmla="*/ 63 w 27284"/>
                  <a:gd name="connsiteY5" fmla="*/ 54947 h 54947"/>
                  <a:gd name="connsiteX6" fmla="*/ 63 w 27284"/>
                  <a:gd name="connsiteY6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284" h="54947">
                    <a:moveTo>
                      <a:pt x="0" y="0"/>
                    </a:moveTo>
                    <a:lnTo>
                      <a:pt x="27284" y="0"/>
                    </a:lnTo>
                    <a:lnTo>
                      <a:pt x="27284" y="10232"/>
                    </a:lnTo>
                    <a:lnTo>
                      <a:pt x="10421" y="10232"/>
                    </a:lnTo>
                    <a:lnTo>
                      <a:pt x="10421" y="54947"/>
                    </a:lnTo>
                    <a:lnTo>
                      <a:pt x="63" y="54947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EE4ED225-2556-1A94-14DD-B483EB38C7AB}"/>
                  </a:ext>
                </a:extLst>
              </p:cNvPr>
              <p:cNvSpPr/>
              <p:nvPr/>
            </p:nvSpPr>
            <p:spPr>
              <a:xfrm>
                <a:off x="1767209" y="825683"/>
                <a:ext cx="32715" cy="54947"/>
              </a:xfrm>
              <a:custGeom>
                <a:avLst/>
                <a:gdLst>
                  <a:gd name="connsiteX0" fmla="*/ 126 w 32715"/>
                  <a:gd name="connsiteY0" fmla="*/ 63 h 54947"/>
                  <a:gd name="connsiteX1" fmla="*/ 11242 w 32715"/>
                  <a:gd name="connsiteY1" fmla="*/ 63 h 54947"/>
                  <a:gd name="connsiteX2" fmla="*/ 24189 w 32715"/>
                  <a:gd name="connsiteY2" fmla="*/ 1705 h 54947"/>
                  <a:gd name="connsiteX3" fmla="*/ 30442 w 32715"/>
                  <a:gd name="connsiteY3" fmla="*/ 7074 h 54947"/>
                  <a:gd name="connsiteX4" fmla="*/ 32716 w 32715"/>
                  <a:gd name="connsiteY4" fmla="*/ 15979 h 54947"/>
                  <a:gd name="connsiteX5" fmla="*/ 29684 w 32715"/>
                  <a:gd name="connsiteY5" fmla="*/ 25516 h 54947"/>
                  <a:gd name="connsiteX6" fmla="*/ 21537 w 32715"/>
                  <a:gd name="connsiteY6" fmla="*/ 30821 h 54947"/>
                  <a:gd name="connsiteX7" fmla="*/ 10484 w 32715"/>
                  <a:gd name="connsiteY7" fmla="*/ 31705 h 54947"/>
                  <a:gd name="connsiteX8" fmla="*/ 10484 w 32715"/>
                  <a:gd name="connsiteY8" fmla="*/ 54947 h 54947"/>
                  <a:gd name="connsiteX9" fmla="*/ 0 w 32715"/>
                  <a:gd name="connsiteY9" fmla="*/ 54947 h 54947"/>
                  <a:gd name="connsiteX10" fmla="*/ 0 w 32715"/>
                  <a:gd name="connsiteY10" fmla="*/ 0 h 54947"/>
                  <a:gd name="connsiteX11" fmla="*/ 10611 w 32715"/>
                  <a:gd name="connsiteY11" fmla="*/ 21537 h 54947"/>
                  <a:gd name="connsiteX12" fmla="*/ 13958 w 32715"/>
                  <a:gd name="connsiteY12" fmla="*/ 21537 h 54947"/>
                  <a:gd name="connsiteX13" fmla="*/ 19390 w 32715"/>
                  <a:gd name="connsiteY13" fmla="*/ 20968 h 54947"/>
                  <a:gd name="connsiteX14" fmla="*/ 21789 w 32715"/>
                  <a:gd name="connsiteY14" fmla="*/ 19137 h 54947"/>
                  <a:gd name="connsiteX15" fmla="*/ 22674 w 32715"/>
                  <a:gd name="connsiteY15" fmla="*/ 15979 h 54947"/>
                  <a:gd name="connsiteX16" fmla="*/ 20211 w 32715"/>
                  <a:gd name="connsiteY16" fmla="*/ 11305 h 54947"/>
                  <a:gd name="connsiteX17" fmla="*/ 13579 w 32715"/>
                  <a:gd name="connsiteY17" fmla="*/ 10232 h 54947"/>
                  <a:gd name="connsiteX18" fmla="*/ 10611 w 32715"/>
                  <a:gd name="connsiteY18" fmla="*/ 10232 h 54947"/>
                  <a:gd name="connsiteX19" fmla="*/ 10611 w 32715"/>
                  <a:gd name="connsiteY19" fmla="*/ 2153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715" h="54947">
                    <a:moveTo>
                      <a:pt x="126" y="63"/>
                    </a:moveTo>
                    <a:lnTo>
                      <a:pt x="11242" y="63"/>
                    </a:lnTo>
                    <a:cubicBezTo>
                      <a:pt x="17242" y="63"/>
                      <a:pt x="21537" y="632"/>
                      <a:pt x="24189" y="1705"/>
                    </a:cubicBezTo>
                    <a:cubicBezTo>
                      <a:pt x="26842" y="2779"/>
                      <a:pt x="28926" y="4611"/>
                      <a:pt x="30442" y="7074"/>
                    </a:cubicBezTo>
                    <a:cubicBezTo>
                      <a:pt x="31958" y="9537"/>
                      <a:pt x="32716" y="12505"/>
                      <a:pt x="32716" y="15979"/>
                    </a:cubicBezTo>
                    <a:cubicBezTo>
                      <a:pt x="32716" y="19832"/>
                      <a:pt x="31705" y="22989"/>
                      <a:pt x="29684" y="25516"/>
                    </a:cubicBezTo>
                    <a:cubicBezTo>
                      <a:pt x="27663" y="28042"/>
                      <a:pt x="24947" y="29811"/>
                      <a:pt x="21537" y="30821"/>
                    </a:cubicBezTo>
                    <a:cubicBezTo>
                      <a:pt x="19516" y="31389"/>
                      <a:pt x="15853" y="31705"/>
                      <a:pt x="10484" y="31705"/>
                    </a:cubicBezTo>
                    <a:lnTo>
                      <a:pt x="10484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  <a:moveTo>
                      <a:pt x="10611" y="21537"/>
                    </a:moveTo>
                    <a:lnTo>
                      <a:pt x="13958" y="21537"/>
                    </a:lnTo>
                    <a:cubicBezTo>
                      <a:pt x="16547" y="21537"/>
                      <a:pt x="18379" y="21347"/>
                      <a:pt x="19390" y="20968"/>
                    </a:cubicBezTo>
                    <a:cubicBezTo>
                      <a:pt x="20400" y="20589"/>
                      <a:pt x="21221" y="19958"/>
                      <a:pt x="21789" y="19137"/>
                    </a:cubicBezTo>
                    <a:cubicBezTo>
                      <a:pt x="22358" y="18253"/>
                      <a:pt x="22674" y="17242"/>
                      <a:pt x="22674" y="15979"/>
                    </a:cubicBezTo>
                    <a:cubicBezTo>
                      <a:pt x="22674" y="13832"/>
                      <a:pt x="21853" y="12316"/>
                      <a:pt x="20211" y="11305"/>
                    </a:cubicBezTo>
                    <a:cubicBezTo>
                      <a:pt x="19011" y="10611"/>
                      <a:pt x="16800" y="10232"/>
                      <a:pt x="13579" y="10232"/>
                    </a:cubicBezTo>
                    <a:lnTo>
                      <a:pt x="10611" y="10232"/>
                    </a:lnTo>
                    <a:lnTo>
                      <a:pt x="10611" y="2153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89" name="Полилиния: фигура 88">
                <a:extLst>
                  <a:ext uri="{FF2B5EF4-FFF2-40B4-BE49-F238E27FC236}">
                    <a16:creationId xmlns:a16="http://schemas.microsoft.com/office/drawing/2014/main" id="{D0CE5D47-C52A-FD65-716C-84E9EDF4923D}"/>
                  </a:ext>
                </a:extLst>
              </p:cNvPr>
              <p:cNvSpPr/>
              <p:nvPr/>
            </p:nvSpPr>
            <p:spPr>
              <a:xfrm>
                <a:off x="1805735" y="825747"/>
                <a:ext cx="52926" cy="54947"/>
              </a:xfrm>
              <a:custGeom>
                <a:avLst/>
                <a:gdLst>
                  <a:gd name="connsiteX0" fmla="*/ 21221 w 52926"/>
                  <a:gd name="connsiteY0" fmla="*/ 0 h 54947"/>
                  <a:gd name="connsiteX1" fmla="*/ 31832 w 52926"/>
                  <a:gd name="connsiteY1" fmla="*/ 0 h 54947"/>
                  <a:gd name="connsiteX2" fmla="*/ 52926 w 52926"/>
                  <a:gd name="connsiteY2" fmla="*/ 54947 h 54947"/>
                  <a:gd name="connsiteX3" fmla="*/ 42063 w 52926"/>
                  <a:gd name="connsiteY3" fmla="*/ 54947 h 54947"/>
                  <a:gd name="connsiteX4" fmla="*/ 37768 w 52926"/>
                  <a:gd name="connsiteY4" fmla="*/ 43642 h 54947"/>
                  <a:gd name="connsiteX5" fmla="*/ 15347 w 52926"/>
                  <a:gd name="connsiteY5" fmla="*/ 43642 h 54947"/>
                  <a:gd name="connsiteX6" fmla="*/ 10863 w 52926"/>
                  <a:gd name="connsiteY6" fmla="*/ 54947 h 54947"/>
                  <a:gd name="connsiteX7" fmla="*/ 0 w 52926"/>
                  <a:gd name="connsiteY7" fmla="*/ 54947 h 54947"/>
                  <a:gd name="connsiteX8" fmla="*/ 21158 w 52926"/>
                  <a:gd name="connsiteY8" fmla="*/ 0 h 54947"/>
                  <a:gd name="connsiteX9" fmla="*/ 26589 w 52926"/>
                  <a:gd name="connsiteY9" fmla="*/ 14589 h 54947"/>
                  <a:gd name="connsiteX10" fmla="*/ 19200 w 52926"/>
                  <a:gd name="connsiteY10" fmla="*/ 33474 h 54947"/>
                  <a:gd name="connsiteX11" fmla="*/ 33916 w 52926"/>
                  <a:gd name="connsiteY11" fmla="*/ 33474 h 54947"/>
                  <a:gd name="connsiteX12" fmla="*/ 26589 w 52926"/>
                  <a:gd name="connsiteY12" fmla="*/ 14589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926" h="54947">
                    <a:moveTo>
                      <a:pt x="21221" y="0"/>
                    </a:moveTo>
                    <a:lnTo>
                      <a:pt x="31832" y="0"/>
                    </a:lnTo>
                    <a:lnTo>
                      <a:pt x="52926" y="54947"/>
                    </a:lnTo>
                    <a:lnTo>
                      <a:pt x="42063" y="54947"/>
                    </a:lnTo>
                    <a:lnTo>
                      <a:pt x="37768" y="43642"/>
                    </a:lnTo>
                    <a:lnTo>
                      <a:pt x="15347" y="43642"/>
                    </a:lnTo>
                    <a:lnTo>
                      <a:pt x="10863" y="54947"/>
                    </a:lnTo>
                    <a:lnTo>
                      <a:pt x="0" y="54947"/>
                    </a:lnTo>
                    <a:lnTo>
                      <a:pt x="21158" y="0"/>
                    </a:lnTo>
                    <a:close/>
                    <a:moveTo>
                      <a:pt x="26589" y="14589"/>
                    </a:moveTo>
                    <a:lnTo>
                      <a:pt x="19200" y="33474"/>
                    </a:lnTo>
                    <a:lnTo>
                      <a:pt x="33916" y="33474"/>
                    </a:lnTo>
                    <a:lnTo>
                      <a:pt x="26589" y="14589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0" name="Полилиния: фигура 89">
                <a:extLst>
                  <a:ext uri="{FF2B5EF4-FFF2-40B4-BE49-F238E27FC236}">
                    <a16:creationId xmlns:a16="http://schemas.microsoft.com/office/drawing/2014/main" id="{B24DE60D-8937-66D0-CDD6-B5E7163C29ED}"/>
                  </a:ext>
                </a:extLst>
              </p:cNvPr>
              <p:cNvSpPr/>
              <p:nvPr/>
            </p:nvSpPr>
            <p:spPr>
              <a:xfrm>
                <a:off x="1860999" y="825747"/>
                <a:ext cx="57978" cy="63157"/>
              </a:xfrm>
              <a:custGeom>
                <a:avLst/>
                <a:gdLst>
                  <a:gd name="connsiteX0" fmla="*/ 23621 w 57978"/>
                  <a:gd name="connsiteY0" fmla="*/ 0 h 63157"/>
                  <a:gd name="connsiteX1" fmla="*/ 34168 w 57978"/>
                  <a:gd name="connsiteY1" fmla="*/ 0 h 63157"/>
                  <a:gd name="connsiteX2" fmla="*/ 51853 w 57978"/>
                  <a:gd name="connsiteY2" fmla="*/ 45095 h 63157"/>
                  <a:gd name="connsiteX3" fmla="*/ 57979 w 57978"/>
                  <a:gd name="connsiteY3" fmla="*/ 45095 h 63157"/>
                  <a:gd name="connsiteX4" fmla="*/ 57979 w 57978"/>
                  <a:gd name="connsiteY4" fmla="*/ 63158 h 63157"/>
                  <a:gd name="connsiteX5" fmla="*/ 47874 w 57978"/>
                  <a:gd name="connsiteY5" fmla="*/ 63158 h 63157"/>
                  <a:gd name="connsiteX6" fmla="*/ 47874 w 57978"/>
                  <a:gd name="connsiteY6" fmla="*/ 54947 h 63157"/>
                  <a:gd name="connsiteX7" fmla="*/ 10105 w 57978"/>
                  <a:gd name="connsiteY7" fmla="*/ 54947 h 63157"/>
                  <a:gd name="connsiteX8" fmla="*/ 10105 w 57978"/>
                  <a:gd name="connsiteY8" fmla="*/ 63158 h 63157"/>
                  <a:gd name="connsiteX9" fmla="*/ 0 w 57978"/>
                  <a:gd name="connsiteY9" fmla="*/ 63158 h 63157"/>
                  <a:gd name="connsiteX10" fmla="*/ 0 w 57978"/>
                  <a:gd name="connsiteY10" fmla="*/ 45095 h 63157"/>
                  <a:gd name="connsiteX11" fmla="*/ 6063 w 57978"/>
                  <a:gd name="connsiteY11" fmla="*/ 45095 h 63157"/>
                  <a:gd name="connsiteX12" fmla="*/ 23684 w 57978"/>
                  <a:gd name="connsiteY12" fmla="*/ 0 h 63157"/>
                  <a:gd name="connsiteX13" fmla="*/ 28989 w 57978"/>
                  <a:gd name="connsiteY13" fmla="*/ 14589 h 63157"/>
                  <a:gd name="connsiteX14" fmla="*/ 16926 w 57978"/>
                  <a:gd name="connsiteY14" fmla="*/ 45158 h 63157"/>
                  <a:gd name="connsiteX15" fmla="*/ 40926 w 57978"/>
                  <a:gd name="connsiteY15" fmla="*/ 45158 h 63157"/>
                  <a:gd name="connsiteX16" fmla="*/ 28926 w 57978"/>
                  <a:gd name="connsiteY16" fmla="*/ 14589 h 63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7978" h="63157">
                    <a:moveTo>
                      <a:pt x="23621" y="0"/>
                    </a:moveTo>
                    <a:lnTo>
                      <a:pt x="34168" y="0"/>
                    </a:lnTo>
                    <a:lnTo>
                      <a:pt x="51853" y="45095"/>
                    </a:lnTo>
                    <a:lnTo>
                      <a:pt x="57979" y="45095"/>
                    </a:lnTo>
                    <a:lnTo>
                      <a:pt x="57979" y="63158"/>
                    </a:lnTo>
                    <a:lnTo>
                      <a:pt x="47874" y="63158"/>
                    </a:lnTo>
                    <a:lnTo>
                      <a:pt x="47874" y="54947"/>
                    </a:lnTo>
                    <a:lnTo>
                      <a:pt x="10105" y="54947"/>
                    </a:lnTo>
                    <a:lnTo>
                      <a:pt x="10105" y="63158"/>
                    </a:lnTo>
                    <a:lnTo>
                      <a:pt x="0" y="63158"/>
                    </a:lnTo>
                    <a:lnTo>
                      <a:pt x="0" y="45095"/>
                    </a:lnTo>
                    <a:lnTo>
                      <a:pt x="6063" y="45095"/>
                    </a:lnTo>
                    <a:lnTo>
                      <a:pt x="23684" y="0"/>
                    </a:lnTo>
                    <a:close/>
                    <a:moveTo>
                      <a:pt x="28989" y="14589"/>
                    </a:moveTo>
                    <a:lnTo>
                      <a:pt x="16926" y="45158"/>
                    </a:lnTo>
                    <a:lnTo>
                      <a:pt x="40926" y="45158"/>
                    </a:lnTo>
                    <a:lnTo>
                      <a:pt x="28926" y="14589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1" name="Полилиния: фигура 90">
                <a:extLst>
                  <a:ext uri="{FF2B5EF4-FFF2-40B4-BE49-F238E27FC236}">
                    <a16:creationId xmlns:a16="http://schemas.microsoft.com/office/drawing/2014/main" id="{1F3846EE-8BBD-F10C-7420-175EB9D1368A}"/>
                  </a:ext>
                </a:extLst>
              </p:cNvPr>
              <p:cNvSpPr/>
              <p:nvPr/>
            </p:nvSpPr>
            <p:spPr>
              <a:xfrm>
                <a:off x="1923020" y="824357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1 w 57094"/>
                  <a:gd name="connsiteY5" fmla="*/ 49200 h 57726"/>
                  <a:gd name="connsiteX6" fmla="*/ 0 w 57094"/>
                  <a:gd name="connsiteY6" fmla="*/ 28863 h 57726"/>
                  <a:gd name="connsiteX7" fmla="*/ 3790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95 h 57726"/>
                  <a:gd name="connsiteX11" fmla="*/ 15726 w 57094"/>
                  <a:gd name="connsiteY11" fmla="*/ 15600 h 57726"/>
                  <a:gd name="connsiteX12" fmla="*/ 10547 w 57094"/>
                  <a:gd name="connsiteY12" fmla="*/ 29053 h 57726"/>
                  <a:gd name="connsiteX13" fmla="*/ 17116 w 57094"/>
                  <a:gd name="connsiteY13" fmla="*/ 43453 h 57726"/>
                  <a:gd name="connsiteX14" fmla="*/ 28800 w 57094"/>
                  <a:gd name="connsiteY14" fmla="*/ 47621 h 57726"/>
                  <a:gd name="connsiteX15" fmla="*/ 41495 w 57094"/>
                  <a:gd name="connsiteY15" fmla="*/ 42253 h 57726"/>
                  <a:gd name="connsiteX16" fmla="*/ 46737 w 57094"/>
                  <a:gd name="connsiteY16" fmla="*/ 28989 h 57726"/>
                  <a:gd name="connsiteX17" fmla="*/ 41495 w 57094"/>
                  <a:gd name="connsiteY17" fmla="*/ 15726 h 57726"/>
                  <a:gd name="connsiteX18" fmla="*/ 28674 w 57094"/>
                  <a:gd name="connsiteY18" fmla="*/ 10295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2" y="57726"/>
                      <a:pt x="28737" y="57726"/>
                    </a:cubicBezTo>
                    <a:cubicBezTo>
                      <a:pt x="20842" y="57726"/>
                      <a:pt x="13642" y="54884"/>
                      <a:pt x="8211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90" y="14400"/>
                    </a:cubicBezTo>
                    <a:cubicBezTo>
                      <a:pt x="6316" y="10042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95"/>
                    </a:moveTo>
                    <a:cubicBezTo>
                      <a:pt x="23495" y="10295"/>
                      <a:pt x="19200" y="12063"/>
                      <a:pt x="15726" y="15600"/>
                    </a:cubicBezTo>
                    <a:cubicBezTo>
                      <a:pt x="12253" y="19137"/>
                      <a:pt x="10547" y="23621"/>
                      <a:pt x="10547" y="29053"/>
                    </a:cubicBezTo>
                    <a:cubicBezTo>
                      <a:pt x="10547" y="35116"/>
                      <a:pt x="12695" y="39916"/>
                      <a:pt x="17116" y="43453"/>
                    </a:cubicBezTo>
                    <a:cubicBezTo>
                      <a:pt x="20526" y="46232"/>
                      <a:pt x="24379" y="47621"/>
                      <a:pt x="28800" y="47621"/>
                    </a:cubicBezTo>
                    <a:cubicBezTo>
                      <a:pt x="33790" y="47621"/>
                      <a:pt x="37958" y="45853"/>
                      <a:pt x="41495" y="42253"/>
                    </a:cubicBezTo>
                    <a:cubicBezTo>
                      <a:pt x="44968" y="38653"/>
                      <a:pt x="46737" y="34232"/>
                      <a:pt x="46737" y="28989"/>
                    </a:cubicBezTo>
                    <a:cubicBezTo>
                      <a:pt x="46737" y="23747"/>
                      <a:pt x="44968" y="19326"/>
                      <a:pt x="41495" y="15726"/>
                    </a:cubicBezTo>
                    <a:cubicBezTo>
                      <a:pt x="37958" y="12126"/>
                      <a:pt x="33726" y="10295"/>
                      <a:pt x="28674" y="10295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2" name="Полилиния: фигура 91">
                <a:extLst>
                  <a:ext uri="{FF2B5EF4-FFF2-40B4-BE49-F238E27FC236}">
                    <a16:creationId xmlns:a16="http://schemas.microsoft.com/office/drawing/2014/main" id="{2E9C2AD2-3BE1-5429-B66C-53F6E2884CD6}"/>
                  </a:ext>
                </a:extLst>
              </p:cNvPr>
              <p:cNvSpPr/>
              <p:nvPr/>
            </p:nvSpPr>
            <p:spPr>
              <a:xfrm>
                <a:off x="1987314" y="824105"/>
                <a:ext cx="53178" cy="57789"/>
              </a:xfrm>
              <a:custGeom>
                <a:avLst/>
                <a:gdLst>
                  <a:gd name="connsiteX0" fmla="*/ 53179 w 53178"/>
                  <a:gd name="connsiteY0" fmla="*/ 11305 h 57789"/>
                  <a:gd name="connsiteX1" fmla="*/ 45853 w 53178"/>
                  <a:gd name="connsiteY1" fmla="*/ 18253 h 57789"/>
                  <a:gd name="connsiteX2" fmla="*/ 29053 w 53178"/>
                  <a:gd name="connsiteY2" fmla="*/ 10358 h 57789"/>
                  <a:gd name="connsiteX3" fmla="*/ 15789 w 53178"/>
                  <a:gd name="connsiteY3" fmla="*/ 15726 h 57789"/>
                  <a:gd name="connsiteX4" fmla="*/ 10421 w 53178"/>
                  <a:gd name="connsiteY4" fmla="*/ 28989 h 57789"/>
                  <a:gd name="connsiteX5" fmla="*/ 12821 w 53178"/>
                  <a:gd name="connsiteY5" fmla="*/ 38716 h 57789"/>
                  <a:gd name="connsiteX6" fmla="*/ 19579 w 53178"/>
                  <a:gd name="connsiteY6" fmla="*/ 45411 h 57789"/>
                  <a:gd name="connsiteX7" fmla="*/ 29305 w 53178"/>
                  <a:gd name="connsiteY7" fmla="*/ 47811 h 57789"/>
                  <a:gd name="connsiteX8" fmla="*/ 37642 w 53178"/>
                  <a:gd name="connsiteY8" fmla="*/ 46105 h 57789"/>
                  <a:gd name="connsiteX9" fmla="*/ 45916 w 53178"/>
                  <a:gd name="connsiteY9" fmla="*/ 39916 h 57789"/>
                  <a:gd name="connsiteX10" fmla="*/ 52989 w 53178"/>
                  <a:gd name="connsiteY10" fmla="*/ 47305 h 57789"/>
                  <a:gd name="connsiteX11" fmla="*/ 41495 w 53178"/>
                  <a:gd name="connsiteY11" fmla="*/ 55516 h 57789"/>
                  <a:gd name="connsiteX12" fmla="*/ 29116 w 53178"/>
                  <a:gd name="connsiteY12" fmla="*/ 57789 h 57789"/>
                  <a:gd name="connsiteX13" fmla="*/ 8147 w 53178"/>
                  <a:gd name="connsiteY13" fmla="*/ 49642 h 57789"/>
                  <a:gd name="connsiteX14" fmla="*/ 0 w 53178"/>
                  <a:gd name="connsiteY14" fmla="*/ 28800 h 57789"/>
                  <a:gd name="connsiteX15" fmla="*/ 3726 w 53178"/>
                  <a:gd name="connsiteY15" fmla="*/ 14211 h 57789"/>
                  <a:gd name="connsiteX16" fmla="*/ 14337 w 53178"/>
                  <a:gd name="connsiteY16" fmla="*/ 3916 h 57789"/>
                  <a:gd name="connsiteX17" fmla="*/ 29242 w 53178"/>
                  <a:gd name="connsiteY17" fmla="*/ 0 h 57789"/>
                  <a:gd name="connsiteX18" fmla="*/ 42316 w 53178"/>
                  <a:gd name="connsiteY18" fmla="*/ 2842 h 57789"/>
                  <a:gd name="connsiteX19" fmla="*/ 53179 w 53178"/>
                  <a:gd name="connsiteY19" fmla="*/ 10989 h 5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178" h="57789">
                    <a:moveTo>
                      <a:pt x="53179" y="11305"/>
                    </a:moveTo>
                    <a:lnTo>
                      <a:pt x="45853" y="18253"/>
                    </a:lnTo>
                    <a:cubicBezTo>
                      <a:pt x="40863" y="13011"/>
                      <a:pt x="35305" y="10358"/>
                      <a:pt x="29053" y="10358"/>
                    </a:cubicBezTo>
                    <a:cubicBezTo>
                      <a:pt x="23811" y="10358"/>
                      <a:pt x="19389" y="12126"/>
                      <a:pt x="15789" y="15726"/>
                    </a:cubicBezTo>
                    <a:cubicBezTo>
                      <a:pt x="12189" y="19326"/>
                      <a:pt x="10421" y="23747"/>
                      <a:pt x="10421" y="28989"/>
                    </a:cubicBezTo>
                    <a:cubicBezTo>
                      <a:pt x="10421" y="32653"/>
                      <a:pt x="11242" y="35937"/>
                      <a:pt x="12821" y="38716"/>
                    </a:cubicBezTo>
                    <a:cubicBezTo>
                      <a:pt x="14400" y="41495"/>
                      <a:pt x="16674" y="43768"/>
                      <a:pt x="19579" y="45411"/>
                    </a:cubicBezTo>
                    <a:cubicBezTo>
                      <a:pt x="22484" y="47053"/>
                      <a:pt x="25705" y="47811"/>
                      <a:pt x="29305" y="47811"/>
                    </a:cubicBezTo>
                    <a:cubicBezTo>
                      <a:pt x="32337" y="47811"/>
                      <a:pt x="35116" y="47242"/>
                      <a:pt x="37642" y="46105"/>
                    </a:cubicBezTo>
                    <a:cubicBezTo>
                      <a:pt x="40168" y="44968"/>
                      <a:pt x="42884" y="42884"/>
                      <a:pt x="45916" y="39916"/>
                    </a:cubicBezTo>
                    <a:lnTo>
                      <a:pt x="52989" y="47305"/>
                    </a:lnTo>
                    <a:cubicBezTo>
                      <a:pt x="48947" y="51284"/>
                      <a:pt x="45095" y="54000"/>
                      <a:pt x="41495" y="55516"/>
                    </a:cubicBezTo>
                    <a:cubicBezTo>
                      <a:pt x="37895" y="57032"/>
                      <a:pt x="33789" y="57789"/>
                      <a:pt x="29116" y="57789"/>
                    </a:cubicBezTo>
                    <a:cubicBezTo>
                      <a:pt x="20589" y="57789"/>
                      <a:pt x="13579" y="55074"/>
                      <a:pt x="8147" y="49642"/>
                    </a:cubicBezTo>
                    <a:cubicBezTo>
                      <a:pt x="2716" y="44211"/>
                      <a:pt x="0" y="37263"/>
                      <a:pt x="0" y="28800"/>
                    </a:cubicBezTo>
                    <a:cubicBezTo>
                      <a:pt x="0" y="23305"/>
                      <a:pt x="1263" y="18442"/>
                      <a:pt x="3726" y="14211"/>
                    </a:cubicBezTo>
                    <a:cubicBezTo>
                      <a:pt x="6189" y="9979"/>
                      <a:pt x="9726" y="6505"/>
                      <a:pt x="14337" y="3916"/>
                    </a:cubicBezTo>
                    <a:cubicBezTo>
                      <a:pt x="18947" y="1326"/>
                      <a:pt x="23937" y="0"/>
                      <a:pt x="29242" y="0"/>
                    </a:cubicBezTo>
                    <a:cubicBezTo>
                      <a:pt x="33789" y="0"/>
                      <a:pt x="38147" y="947"/>
                      <a:pt x="42316" y="2842"/>
                    </a:cubicBezTo>
                    <a:cubicBezTo>
                      <a:pt x="46484" y="4737"/>
                      <a:pt x="50147" y="7453"/>
                      <a:pt x="53179" y="10989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3" name="Полилиния: фигура 92">
                <a:extLst>
                  <a:ext uri="{FF2B5EF4-FFF2-40B4-BE49-F238E27FC236}">
                    <a16:creationId xmlns:a16="http://schemas.microsoft.com/office/drawing/2014/main" id="{21348747-56CF-C256-B1D6-9E02A9D65354}"/>
                  </a:ext>
                </a:extLst>
              </p:cNvPr>
              <p:cNvSpPr/>
              <p:nvPr/>
            </p:nvSpPr>
            <p:spPr>
              <a:xfrm>
                <a:off x="2044220" y="825747"/>
                <a:ext cx="30378" cy="54947"/>
              </a:xfrm>
              <a:custGeom>
                <a:avLst/>
                <a:gdLst>
                  <a:gd name="connsiteX0" fmla="*/ 0 w 30378"/>
                  <a:gd name="connsiteY0" fmla="*/ 0 h 54947"/>
                  <a:gd name="connsiteX1" fmla="*/ 30379 w 30378"/>
                  <a:gd name="connsiteY1" fmla="*/ 0 h 54947"/>
                  <a:gd name="connsiteX2" fmla="*/ 30379 w 30378"/>
                  <a:gd name="connsiteY2" fmla="*/ 10295 h 54947"/>
                  <a:gd name="connsiteX3" fmla="*/ 20400 w 30378"/>
                  <a:gd name="connsiteY3" fmla="*/ 10295 h 54947"/>
                  <a:gd name="connsiteX4" fmla="*/ 20400 w 30378"/>
                  <a:gd name="connsiteY4" fmla="*/ 54947 h 54947"/>
                  <a:gd name="connsiteX5" fmla="*/ 9789 w 30378"/>
                  <a:gd name="connsiteY5" fmla="*/ 54947 h 54947"/>
                  <a:gd name="connsiteX6" fmla="*/ 9789 w 30378"/>
                  <a:gd name="connsiteY6" fmla="*/ 10295 h 54947"/>
                  <a:gd name="connsiteX7" fmla="*/ 63 w 30378"/>
                  <a:gd name="connsiteY7" fmla="*/ 10295 h 54947"/>
                  <a:gd name="connsiteX8" fmla="*/ 63 w 30378"/>
                  <a:gd name="connsiteY8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378" h="54947">
                    <a:moveTo>
                      <a:pt x="0" y="0"/>
                    </a:moveTo>
                    <a:lnTo>
                      <a:pt x="30379" y="0"/>
                    </a:lnTo>
                    <a:lnTo>
                      <a:pt x="30379" y="10295"/>
                    </a:lnTo>
                    <a:lnTo>
                      <a:pt x="20400" y="10295"/>
                    </a:lnTo>
                    <a:lnTo>
                      <a:pt x="20400" y="54947"/>
                    </a:lnTo>
                    <a:lnTo>
                      <a:pt x="9789" y="54947"/>
                    </a:lnTo>
                    <a:lnTo>
                      <a:pt x="9789" y="10295"/>
                    </a:lnTo>
                    <a:lnTo>
                      <a:pt x="63" y="1029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4" name="Полилиния: фигура 93">
                <a:extLst>
                  <a:ext uri="{FF2B5EF4-FFF2-40B4-BE49-F238E27FC236}">
                    <a16:creationId xmlns:a16="http://schemas.microsoft.com/office/drawing/2014/main" id="{37FDF994-84F8-CC18-DB2F-0DA5A97A3978}"/>
                  </a:ext>
                </a:extLst>
              </p:cNvPr>
              <p:cNvSpPr/>
              <p:nvPr/>
            </p:nvSpPr>
            <p:spPr>
              <a:xfrm>
                <a:off x="2081546" y="825683"/>
                <a:ext cx="32715" cy="54947"/>
              </a:xfrm>
              <a:custGeom>
                <a:avLst/>
                <a:gdLst>
                  <a:gd name="connsiteX0" fmla="*/ 126 w 32715"/>
                  <a:gd name="connsiteY0" fmla="*/ 63 h 54947"/>
                  <a:gd name="connsiteX1" fmla="*/ 11242 w 32715"/>
                  <a:gd name="connsiteY1" fmla="*/ 63 h 54947"/>
                  <a:gd name="connsiteX2" fmla="*/ 24189 w 32715"/>
                  <a:gd name="connsiteY2" fmla="*/ 1705 h 54947"/>
                  <a:gd name="connsiteX3" fmla="*/ 30442 w 32715"/>
                  <a:gd name="connsiteY3" fmla="*/ 7074 h 54947"/>
                  <a:gd name="connsiteX4" fmla="*/ 32716 w 32715"/>
                  <a:gd name="connsiteY4" fmla="*/ 15979 h 54947"/>
                  <a:gd name="connsiteX5" fmla="*/ 29684 w 32715"/>
                  <a:gd name="connsiteY5" fmla="*/ 25516 h 54947"/>
                  <a:gd name="connsiteX6" fmla="*/ 21537 w 32715"/>
                  <a:gd name="connsiteY6" fmla="*/ 30821 h 54947"/>
                  <a:gd name="connsiteX7" fmla="*/ 10484 w 32715"/>
                  <a:gd name="connsiteY7" fmla="*/ 31705 h 54947"/>
                  <a:gd name="connsiteX8" fmla="*/ 10484 w 32715"/>
                  <a:gd name="connsiteY8" fmla="*/ 54947 h 54947"/>
                  <a:gd name="connsiteX9" fmla="*/ 0 w 32715"/>
                  <a:gd name="connsiteY9" fmla="*/ 54947 h 54947"/>
                  <a:gd name="connsiteX10" fmla="*/ 0 w 32715"/>
                  <a:gd name="connsiteY10" fmla="*/ 0 h 54947"/>
                  <a:gd name="connsiteX11" fmla="*/ 10610 w 32715"/>
                  <a:gd name="connsiteY11" fmla="*/ 21537 h 54947"/>
                  <a:gd name="connsiteX12" fmla="*/ 13958 w 32715"/>
                  <a:gd name="connsiteY12" fmla="*/ 21537 h 54947"/>
                  <a:gd name="connsiteX13" fmla="*/ 19390 w 32715"/>
                  <a:gd name="connsiteY13" fmla="*/ 20968 h 54947"/>
                  <a:gd name="connsiteX14" fmla="*/ 21789 w 32715"/>
                  <a:gd name="connsiteY14" fmla="*/ 19137 h 54947"/>
                  <a:gd name="connsiteX15" fmla="*/ 22674 w 32715"/>
                  <a:gd name="connsiteY15" fmla="*/ 15979 h 54947"/>
                  <a:gd name="connsiteX16" fmla="*/ 20211 w 32715"/>
                  <a:gd name="connsiteY16" fmla="*/ 11305 h 54947"/>
                  <a:gd name="connsiteX17" fmla="*/ 13579 w 32715"/>
                  <a:gd name="connsiteY17" fmla="*/ 10232 h 54947"/>
                  <a:gd name="connsiteX18" fmla="*/ 10610 w 32715"/>
                  <a:gd name="connsiteY18" fmla="*/ 10232 h 54947"/>
                  <a:gd name="connsiteX19" fmla="*/ 10610 w 32715"/>
                  <a:gd name="connsiteY19" fmla="*/ 2153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715" h="54947">
                    <a:moveTo>
                      <a:pt x="126" y="63"/>
                    </a:moveTo>
                    <a:lnTo>
                      <a:pt x="11242" y="63"/>
                    </a:lnTo>
                    <a:cubicBezTo>
                      <a:pt x="17242" y="63"/>
                      <a:pt x="21537" y="632"/>
                      <a:pt x="24189" y="1705"/>
                    </a:cubicBezTo>
                    <a:cubicBezTo>
                      <a:pt x="26842" y="2779"/>
                      <a:pt x="28926" y="4611"/>
                      <a:pt x="30442" y="7074"/>
                    </a:cubicBezTo>
                    <a:cubicBezTo>
                      <a:pt x="31958" y="9537"/>
                      <a:pt x="32716" y="12505"/>
                      <a:pt x="32716" y="15979"/>
                    </a:cubicBezTo>
                    <a:cubicBezTo>
                      <a:pt x="32716" y="19832"/>
                      <a:pt x="31705" y="22989"/>
                      <a:pt x="29684" y="25516"/>
                    </a:cubicBezTo>
                    <a:cubicBezTo>
                      <a:pt x="27663" y="28042"/>
                      <a:pt x="24947" y="29811"/>
                      <a:pt x="21537" y="30821"/>
                    </a:cubicBezTo>
                    <a:cubicBezTo>
                      <a:pt x="19516" y="31389"/>
                      <a:pt x="15853" y="31705"/>
                      <a:pt x="10484" y="31705"/>
                    </a:cubicBezTo>
                    <a:lnTo>
                      <a:pt x="10484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  <a:moveTo>
                      <a:pt x="10610" y="21537"/>
                    </a:moveTo>
                    <a:lnTo>
                      <a:pt x="13958" y="21537"/>
                    </a:lnTo>
                    <a:cubicBezTo>
                      <a:pt x="16547" y="21537"/>
                      <a:pt x="18379" y="21347"/>
                      <a:pt x="19390" y="20968"/>
                    </a:cubicBezTo>
                    <a:cubicBezTo>
                      <a:pt x="20400" y="20589"/>
                      <a:pt x="21221" y="19958"/>
                      <a:pt x="21789" y="19137"/>
                    </a:cubicBezTo>
                    <a:cubicBezTo>
                      <a:pt x="22358" y="18253"/>
                      <a:pt x="22674" y="17242"/>
                      <a:pt x="22674" y="15979"/>
                    </a:cubicBezTo>
                    <a:cubicBezTo>
                      <a:pt x="22674" y="13832"/>
                      <a:pt x="21853" y="12316"/>
                      <a:pt x="20211" y="11305"/>
                    </a:cubicBezTo>
                    <a:cubicBezTo>
                      <a:pt x="19010" y="10611"/>
                      <a:pt x="16800" y="10232"/>
                      <a:pt x="13579" y="10232"/>
                    </a:cubicBezTo>
                    <a:lnTo>
                      <a:pt x="10610" y="10232"/>
                    </a:lnTo>
                    <a:lnTo>
                      <a:pt x="10610" y="2153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5" name="Полилиния: фигура 94">
                <a:extLst>
                  <a:ext uri="{FF2B5EF4-FFF2-40B4-BE49-F238E27FC236}">
                    <a16:creationId xmlns:a16="http://schemas.microsoft.com/office/drawing/2014/main" id="{8A2BE6AC-4101-E776-329E-2DB089278557}"/>
                  </a:ext>
                </a:extLst>
              </p:cNvPr>
              <p:cNvSpPr/>
              <p:nvPr/>
            </p:nvSpPr>
            <p:spPr>
              <a:xfrm>
                <a:off x="2121841" y="824357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0 w 57094"/>
                  <a:gd name="connsiteY5" fmla="*/ 49200 h 57726"/>
                  <a:gd name="connsiteX6" fmla="*/ 0 w 57094"/>
                  <a:gd name="connsiteY6" fmla="*/ 28863 h 57726"/>
                  <a:gd name="connsiteX7" fmla="*/ 3789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95 h 57726"/>
                  <a:gd name="connsiteX11" fmla="*/ 15726 w 57094"/>
                  <a:gd name="connsiteY11" fmla="*/ 15600 h 57726"/>
                  <a:gd name="connsiteX12" fmla="*/ 10547 w 57094"/>
                  <a:gd name="connsiteY12" fmla="*/ 29053 h 57726"/>
                  <a:gd name="connsiteX13" fmla="*/ 17116 w 57094"/>
                  <a:gd name="connsiteY13" fmla="*/ 43453 h 57726"/>
                  <a:gd name="connsiteX14" fmla="*/ 28800 w 57094"/>
                  <a:gd name="connsiteY14" fmla="*/ 47621 h 57726"/>
                  <a:gd name="connsiteX15" fmla="*/ 41495 w 57094"/>
                  <a:gd name="connsiteY15" fmla="*/ 42253 h 57726"/>
                  <a:gd name="connsiteX16" fmla="*/ 46737 w 57094"/>
                  <a:gd name="connsiteY16" fmla="*/ 28989 h 57726"/>
                  <a:gd name="connsiteX17" fmla="*/ 41495 w 57094"/>
                  <a:gd name="connsiteY17" fmla="*/ 15726 h 57726"/>
                  <a:gd name="connsiteX18" fmla="*/ 28674 w 57094"/>
                  <a:gd name="connsiteY18" fmla="*/ 10295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1" y="57726"/>
                      <a:pt x="28737" y="57726"/>
                    </a:cubicBezTo>
                    <a:cubicBezTo>
                      <a:pt x="20842" y="57726"/>
                      <a:pt x="13642" y="54884"/>
                      <a:pt x="8210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89" y="14400"/>
                    </a:cubicBezTo>
                    <a:cubicBezTo>
                      <a:pt x="6316" y="10042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95"/>
                    </a:moveTo>
                    <a:cubicBezTo>
                      <a:pt x="23495" y="10295"/>
                      <a:pt x="19200" y="12063"/>
                      <a:pt x="15726" y="15600"/>
                    </a:cubicBezTo>
                    <a:cubicBezTo>
                      <a:pt x="12253" y="19137"/>
                      <a:pt x="10547" y="23621"/>
                      <a:pt x="10547" y="29053"/>
                    </a:cubicBezTo>
                    <a:cubicBezTo>
                      <a:pt x="10547" y="35116"/>
                      <a:pt x="12695" y="39916"/>
                      <a:pt x="17116" y="43453"/>
                    </a:cubicBezTo>
                    <a:cubicBezTo>
                      <a:pt x="20526" y="46232"/>
                      <a:pt x="24379" y="47621"/>
                      <a:pt x="28800" y="47621"/>
                    </a:cubicBezTo>
                    <a:cubicBezTo>
                      <a:pt x="33789" y="47621"/>
                      <a:pt x="37958" y="45853"/>
                      <a:pt x="41495" y="42253"/>
                    </a:cubicBezTo>
                    <a:cubicBezTo>
                      <a:pt x="44968" y="38653"/>
                      <a:pt x="46737" y="34232"/>
                      <a:pt x="46737" y="28989"/>
                    </a:cubicBezTo>
                    <a:cubicBezTo>
                      <a:pt x="46737" y="23747"/>
                      <a:pt x="44968" y="19326"/>
                      <a:pt x="41495" y="15726"/>
                    </a:cubicBezTo>
                    <a:cubicBezTo>
                      <a:pt x="37958" y="12126"/>
                      <a:pt x="33726" y="10295"/>
                      <a:pt x="28674" y="10295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7" name="Полилиния: фигура 96">
                <a:extLst>
                  <a:ext uri="{FF2B5EF4-FFF2-40B4-BE49-F238E27FC236}">
                    <a16:creationId xmlns:a16="http://schemas.microsoft.com/office/drawing/2014/main" id="{4D222D44-9D99-4F59-8F00-6D256A8C2210}"/>
                  </a:ext>
                </a:extLst>
              </p:cNvPr>
              <p:cNvSpPr/>
              <p:nvPr/>
            </p:nvSpPr>
            <p:spPr>
              <a:xfrm>
                <a:off x="2188725" y="825747"/>
                <a:ext cx="40105" cy="54947"/>
              </a:xfrm>
              <a:custGeom>
                <a:avLst/>
                <a:gdLst>
                  <a:gd name="connsiteX0" fmla="*/ 40042 w 40105"/>
                  <a:gd name="connsiteY0" fmla="*/ 0 h 54947"/>
                  <a:gd name="connsiteX1" fmla="*/ 40042 w 40105"/>
                  <a:gd name="connsiteY1" fmla="*/ 54947 h 54947"/>
                  <a:gd name="connsiteX2" fmla="*/ 29558 w 40105"/>
                  <a:gd name="connsiteY2" fmla="*/ 54947 h 54947"/>
                  <a:gd name="connsiteX3" fmla="*/ 29558 w 40105"/>
                  <a:gd name="connsiteY3" fmla="*/ 20526 h 54947"/>
                  <a:gd name="connsiteX4" fmla="*/ 9095 w 40105"/>
                  <a:gd name="connsiteY4" fmla="*/ 54947 h 54947"/>
                  <a:gd name="connsiteX5" fmla="*/ 0 w 40105"/>
                  <a:gd name="connsiteY5" fmla="*/ 54947 h 54947"/>
                  <a:gd name="connsiteX6" fmla="*/ 0 w 40105"/>
                  <a:gd name="connsiteY6" fmla="*/ 0 h 54947"/>
                  <a:gd name="connsiteX7" fmla="*/ 10484 w 40105"/>
                  <a:gd name="connsiteY7" fmla="*/ 0 h 54947"/>
                  <a:gd name="connsiteX8" fmla="*/ 10484 w 40105"/>
                  <a:gd name="connsiteY8" fmla="*/ 35495 h 54947"/>
                  <a:gd name="connsiteX9" fmla="*/ 31263 w 40105"/>
                  <a:gd name="connsiteY9" fmla="*/ 0 h 54947"/>
                  <a:gd name="connsiteX10" fmla="*/ 40105 w 40105"/>
                  <a:gd name="connsiteY10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105" h="54947">
                    <a:moveTo>
                      <a:pt x="40042" y="0"/>
                    </a:moveTo>
                    <a:lnTo>
                      <a:pt x="40042" y="54947"/>
                    </a:lnTo>
                    <a:lnTo>
                      <a:pt x="29558" y="54947"/>
                    </a:lnTo>
                    <a:lnTo>
                      <a:pt x="29558" y="20526"/>
                    </a:lnTo>
                    <a:lnTo>
                      <a:pt x="9095" y="54947"/>
                    </a:lnTo>
                    <a:lnTo>
                      <a:pt x="0" y="54947"/>
                    </a:ln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35495"/>
                    </a:lnTo>
                    <a:lnTo>
                      <a:pt x="31263" y="0"/>
                    </a:lnTo>
                    <a:lnTo>
                      <a:pt x="40105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8" name="Полилиния: фигура 97">
                <a:extLst>
                  <a:ext uri="{FF2B5EF4-FFF2-40B4-BE49-F238E27FC236}">
                    <a16:creationId xmlns:a16="http://schemas.microsoft.com/office/drawing/2014/main" id="{56F9E483-8B27-B860-D7FE-60D31D43002A}"/>
                  </a:ext>
                </a:extLst>
              </p:cNvPr>
              <p:cNvSpPr/>
              <p:nvPr/>
            </p:nvSpPr>
            <p:spPr>
              <a:xfrm>
                <a:off x="2235904" y="825747"/>
                <a:ext cx="30378" cy="54947"/>
              </a:xfrm>
              <a:custGeom>
                <a:avLst/>
                <a:gdLst>
                  <a:gd name="connsiteX0" fmla="*/ 0 w 30378"/>
                  <a:gd name="connsiteY0" fmla="*/ 0 h 54947"/>
                  <a:gd name="connsiteX1" fmla="*/ 30379 w 30378"/>
                  <a:gd name="connsiteY1" fmla="*/ 0 h 54947"/>
                  <a:gd name="connsiteX2" fmla="*/ 30379 w 30378"/>
                  <a:gd name="connsiteY2" fmla="*/ 10295 h 54947"/>
                  <a:gd name="connsiteX3" fmla="*/ 20400 w 30378"/>
                  <a:gd name="connsiteY3" fmla="*/ 10295 h 54947"/>
                  <a:gd name="connsiteX4" fmla="*/ 20400 w 30378"/>
                  <a:gd name="connsiteY4" fmla="*/ 54947 h 54947"/>
                  <a:gd name="connsiteX5" fmla="*/ 9789 w 30378"/>
                  <a:gd name="connsiteY5" fmla="*/ 54947 h 54947"/>
                  <a:gd name="connsiteX6" fmla="*/ 9789 w 30378"/>
                  <a:gd name="connsiteY6" fmla="*/ 10295 h 54947"/>
                  <a:gd name="connsiteX7" fmla="*/ 63 w 30378"/>
                  <a:gd name="connsiteY7" fmla="*/ 10295 h 54947"/>
                  <a:gd name="connsiteX8" fmla="*/ 63 w 30378"/>
                  <a:gd name="connsiteY8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378" h="54947">
                    <a:moveTo>
                      <a:pt x="0" y="0"/>
                    </a:moveTo>
                    <a:lnTo>
                      <a:pt x="30379" y="0"/>
                    </a:lnTo>
                    <a:lnTo>
                      <a:pt x="30379" y="10295"/>
                    </a:lnTo>
                    <a:lnTo>
                      <a:pt x="20400" y="10295"/>
                    </a:lnTo>
                    <a:lnTo>
                      <a:pt x="20400" y="54947"/>
                    </a:lnTo>
                    <a:lnTo>
                      <a:pt x="9789" y="54947"/>
                    </a:lnTo>
                    <a:lnTo>
                      <a:pt x="9789" y="10295"/>
                    </a:lnTo>
                    <a:lnTo>
                      <a:pt x="63" y="1029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9" name="Полилиния: фигура 98">
                <a:extLst>
                  <a:ext uri="{FF2B5EF4-FFF2-40B4-BE49-F238E27FC236}">
                    <a16:creationId xmlns:a16="http://schemas.microsoft.com/office/drawing/2014/main" id="{9A6E4531-50B8-81A5-86A2-6144FC624342}"/>
                  </a:ext>
                </a:extLst>
              </p:cNvPr>
              <p:cNvSpPr/>
              <p:nvPr/>
            </p:nvSpPr>
            <p:spPr>
              <a:xfrm>
                <a:off x="2273483" y="825747"/>
                <a:ext cx="29999" cy="54947"/>
              </a:xfrm>
              <a:custGeom>
                <a:avLst/>
                <a:gdLst>
                  <a:gd name="connsiteX0" fmla="*/ 0 w 29999"/>
                  <a:gd name="connsiteY0" fmla="*/ 0 h 54947"/>
                  <a:gd name="connsiteX1" fmla="*/ 30000 w 29999"/>
                  <a:gd name="connsiteY1" fmla="*/ 0 h 54947"/>
                  <a:gd name="connsiteX2" fmla="*/ 30000 w 29999"/>
                  <a:gd name="connsiteY2" fmla="*/ 10232 h 54947"/>
                  <a:gd name="connsiteX3" fmla="*/ 10421 w 29999"/>
                  <a:gd name="connsiteY3" fmla="*/ 10232 h 54947"/>
                  <a:gd name="connsiteX4" fmla="*/ 10421 w 29999"/>
                  <a:gd name="connsiteY4" fmla="*/ 20147 h 54947"/>
                  <a:gd name="connsiteX5" fmla="*/ 30000 w 29999"/>
                  <a:gd name="connsiteY5" fmla="*/ 20147 h 54947"/>
                  <a:gd name="connsiteX6" fmla="*/ 30000 w 29999"/>
                  <a:gd name="connsiteY6" fmla="*/ 30189 h 54947"/>
                  <a:gd name="connsiteX7" fmla="*/ 10421 w 29999"/>
                  <a:gd name="connsiteY7" fmla="*/ 30189 h 54947"/>
                  <a:gd name="connsiteX8" fmla="*/ 10421 w 29999"/>
                  <a:gd name="connsiteY8" fmla="*/ 44653 h 54947"/>
                  <a:gd name="connsiteX9" fmla="*/ 30000 w 29999"/>
                  <a:gd name="connsiteY9" fmla="*/ 44653 h 54947"/>
                  <a:gd name="connsiteX10" fmla="*/ 30000 w 29999"/>
                  <a:gd name="connsiteY10" fmla="*/ 54947 h 54947"/>
                  <a:gd name="connsiteX11" fmla="*/ 0 w 29999"/>
                  <a:gd name="connsiteY11" fmla="*/ 54947 h 54947"/>
                  <a:gd name="connsiteX12" fmla="*/ 0 w 29999"/>
                  <a:gd name="connsiteY12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999" h="54947">
                    <a:moveTo>
                      <a:pt x="0" y="0"/>
                    </a:moveTo>
                    <a:lnTo>
                      <a:pt x="30000" y="0"/>
                    </a:lnTo>
                    <a:lnTo>
                      <a:pt x="30000" y="10232"/>
                    </a:lnTo>
                    <a:lnTo>
                      <a:pt x="10421" y="10232"/>
                    </a:lnTo>
                    <a:lnTo>
                      <a:pt x="10421" y="20147"/>
                    </a:lnTo>
                    <a:lnTo>
                      <a:pt x="30000" y="20147"/>
                    </a:lnTo>
                    <a:lnTo>
                      <a:pt x="30000" y="30189"/>
                    </a:lnTo>
                    <a:lnTo>
                      <a:pt x="10421" y="30189"/>
                    </a:lnTo>
                    <a:lnTo>
                      <a:pt x="10421" y="44653"/>
                    </a:lnTo>
                    <a:lnTo>
                      <a:pt x="30000" y="44653"/>
                    </a:lnTo>
                    <a:lnTo>
                      <a:pt x="30000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0" name="Полилиния: фигура 99">
                <a:extLst>
                  <a:ext uri="{FF2B5EF4-FFF2-40B4-BE49-F238E27FC236}">
                    <a16:creationId xmlns:a16="http://schemas.microsoft.com/office/drawing/2014/main" id="{016981D8-5E24-5630-E3A8-F69ECF2FC191}"/>
                  </a:ext>
                </a:extLst>
              </p:cNvPr>
              <p:cNvSpPr/>
              <p:nvPr/>
            </p:nvSpPr>
            <p:spPr>
              <a:xfrm>
                <a:off x="2306956" y="825747"/>
                <a:ext cx="52989" cy="54947"/>
              </a:xfrm>
              <a:custGeom>
                <a:avLst/>
                <a:gdLst>
                  <a:gd name="connsiteX0" fmla="*/ 41810 w 52989"/>
                  <a:gd name="connsiteY0" fmla="*/ 54947 h 54947"/>
                  <a:gd name="connsiteX1" fmla="*/ 26589 w 52989"/>
                  <a:gd name="connsiteY1" fmla="*/ 14526 h 54947"/>
                  <a:gd name="connsiteX2" fmla="*/ 11116 w 52989"/>
                  <a:gd name="connsiteY2" fmla="*/ 54947 h 54947"/>
                  <a:gd name="connsiteX3" fmla="*/ 0 w 52989"/>
                  <a:gd name="connsiteY3" fmla="*/ 54947 h 54947"/>
                  <a:gd name="connsiteX4" fmla="*/ 21221 w 52989"/>
                  <a:gd name="connsiteY4" fmla="*/ 0 h 54947"/>
                  <a:gd name="connsiteX5" fmla="*/ 31832 w 52989"/>
                  <a:gd name="connsiteY5" fmla="*/ 0 h 54947"/>
                  <a:gd name="connsiteX6" fmla="*/ 52989 w 52989"/>
                  <a:gd name="connsiteY6" fmla="*/ 54947 h 54947"/>
                  <a:gd name="connsiteX7" fmla="*/ 41810 w 52989"/>
                  <a:gd name="connsiteY7" fmla="*/ 5494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989" h="54947">
                    <a:moveTo>
                      <a:pt x="41810" y="54947"/>
                    </a:moveTo>
                    <a:lnTo>
                      <a:pt x="26589" y="14526"/>
                    </a:lnTo>
                    <a:lnTo>
                      <a:pt x="11116" y="54947"/>
                    </a:lnTo>
                    <a:lnTo>
                      <a:pt x="0" y="54947"/>
                    </a:lnTo>
                    <a:lnTo>
                      <a:pt x="21221" y="0"/>
                    </a:lnTo>
                    <a:lnTo>
                      <a:pt x="31832" y="0"/>
                    </a:lnTo>
                    <a:lnTo>
                      <a:pt x="52989" y="54947"/>
                    </a:lnTo>
                    <a:lnTo>
                      <a:pt x="41810" y="5494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1" name="Полилиния: фигура 100">
                <a:extLst>
                  <a:ext uri="{FF2B5EF4-FFF2-40B4-BE49-F238E27FC236}">
                    <a16:creationId xmlns:a16="http://schemas.microsoft.com/office/drawing/2014/main" id="{C9F48667-EFA3-2FAB-D6E9-7B39FD3E61ED}"/>
                  </a:ext>
                </a:extLst>
              </p:cNvPr>
              <p:cNvSpPr/>
              <p:nvPr/>
            </p:nvSpPr>
            <p:spPr>
              <a:xfrm>
                <a:off x="2366262" y="825747"/>
                <a:ext cx="34294" cy="54947"/>
              </a:xfrm>
              <a:custGeom>
                <a:avLst/>
                <a:gdLst>
                  <a:gd name="connsiteX0" fmla="*/ 0 w 34294"/>
                  <a:gd name="connsiteY0" fmla="*/ 54947 h 54947"/>
                  <a:gd name="connsiteX1" fmla="*/ 0 w 34294"/>
                  <a:gd name="connsiteY1" fmla="*/ 0 h 54947"/>
                  <a:gd name="connsiteX2" fmla="*/ 10484 w 34294"/>
                  <a:gd name="connsiteY2" fmla="*/ 0 h 54947"/>
                  <a:gd name="connsiteX3" fmla="*/ 10484 w 34294"/>
                  <a:gd name="connsiteY3" fmla="*/ 20716 h 54947"/>
                  <a:gd name="connsiteX4" fmla="*/ 12758 w 34294"/>
                  <a:gd name="connsiteY4" fmla="*/ 20716 h 54947"/>
                  <a:gd name="connsiteX5" fmla="*/ 23621 w 34294"/>
                  <a:gd name="connsiteY5" fmla="*/ 22232 h 54947"/>
                  <a:gd name="connsiteX6" fmla="*/ 31137 w 34294"/>
                  <a:gd name="connsiteY6" fmla="*/ 27979 h 54947"/>
                  <a:gd name="connsiteX7" fmla="*/ 34295 w 34294"/>
                  <a:gd name="connsiteY7" fmla="*/ 38211 h 54947"/>
                  <a:gd name="connsiteX8" fmla="*/ 31579 w 34294"/>
                  <a:gd name="connsiteY8" fmla="*/ 47747 h 54947"/>
                  <a:gd name="connsiteX9" fmla="*/ 25263 w 34294"/>
                  <a:gd name="connsiteY9" fmla="*/ 53305 h 54947"/>
                  <a:gd name="connsiteX10" fmla="*/ 15411 w 34294"/>
                  <a:gd name="connsiteY10" fmla="*/ 54947 h 54947"/>
                  <a:gd name="connsiteX11" fmla="*/ 0 w 34294"/>
                  <a:gd name="connsiteY11" fmla="*/ 54947 h 54947"/>
                  <a:gd name="connsiteX12" fmla="*/ 10421 w 34294"/>
                  <a:gd name="connsiteY12" fmla="*/ 30063 h 54947"/>
                  <a:gd name="connsiteX13" fmla="*/ 10421 w 34294"/>
                  <a:gd name="connsiteY13" fmla="*/ 44968 h 54947"/>
                  <a:gd name="connsiteX14" fmla="*/ 13011 w 34294"/>
                  <a:gd name="connsiteY14" fmla="*/ 44968 h 54947"/>
                  <a:gd name="connsiteX15" fmla="*/ 21726 w 34294"/>
                  <a:gd name="connsiteY15" fmla="*/ 43389 h 54947"/>
                  <a:gd name="connsiteX16" fmla="*/ 23937 w 34294"/>
                  <a:gd name="connsiteY16" fmla="*/ 37895 h 54947"/>
                  <a:gd name="connsiteX17" fmla="*/ 12568 w 34294"/>
                  <a:gd name="connsiteY17" fmla="*/ 30063 h 54947"/>
                  <a:gd name="connsiteX18" fmla="*/ 10421 w 34294"/>
                  <a:gd name="connsiteY18" fmla="*/ 30063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294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20716"/>
                    </a:lnTo>
                    <a:lnTo>
                      <a:pt x="12758" y="20716"/>
                    </a:lnTo>
                    <a:cubicBezTo>
                      <a:pt x="17116" y="20716"/>
                      <a:pt x="20716" y="21221"/>
                      <a:pt x="23621" y="22232"/>
                    </a:cubicBezTo>
                    <a:cubicBezTo>
                      <a:pt x="26526" y="23242"/>
                      <a:pt x="29053" y="25137"/>
                      <a:pt x="31137" y="27979"/>
                    </a:cubicBezTo>
                    <a:cubicBezTo>
                      <a:pt x="33221" y="30821"/>
                      <a:pt x="34295" y="34232"/>
                      <a:pt x="34295" y="38211"/>
                    </a:cubicBezTo>
                    <a:cubicBezTo>
                      <a:pt x="34295" y="42000"/>
                      <a:pt x="33410" y="45158"/>
                      <a:pt x="31579" y="47747"/>
                    </a:cubicBezTo>
                    <a:cubicBezTo>
                      <a:pt x="29747" y="50337"/>
                      <a:pt x="27663" y="52232"/>
                      <a:pt x="25263" y="53305"/>
                    </a:cubicBezTo>
                    <a:cubicBezTo>
                      <a:pt x="22863" y="54379"/>
                      <a:pt x="19579" y="54947"/>
                      <a:pt x="15411" y="54947"/>
                    </a:cubicBezTo>
                    <a:lnTo>
                      <a:pt x="0" y="54947"/>
                    </a:lnTo>
                    <a:close/>
                    <a:moveTo>
                      <a:pt x="10421" y="30063"/>
                    </a:moveTo>
                    <a:lnTo>
                      <a:pt x="10421" y="44968"/>
                    </a:lnTo>
                    <a:lnTo>
                      <a:pt x="13011" y="44968"/>
                    </a:lnTo>
                    <a:cubicBezTo>
                      <a:pt x="17368" y="44968"/>
                      <a:pt x="20274" y="44463"/>
                      <a:pt x="21726" y="43389"/>
                    </a:cubicBezTo>
                    <a:cubicBezTo>
                      <a:pt x="23179" y="42316"/>
                      <a:pt x="23937" y="40484"/>
                      <a:pt x="23937" y="37895"/>
                    </a:cubicBezTo>
                    <a:cubicBezTo>
                      <a:pt x="23937" y="32716"/>
                      <a:pt x="20147" y="30063"/>
                      <a:pt x="12568" y="30063"/>
                    </a:cubicBezTo>
                    <a:lnTo>
                      <a:pt x="10421" y="30063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2" name="Полилиния: фигура 101">
                <a:extLst>
                  <a:ext uri="{FF2B5EF4-FFF2-40B4-BE49-F238E27FC236}">
                    <a16:creationId xmlns:a16="http://schemas.microsoft.com/office/drawing/2014/main" id="{FF8B8DBE-3C40-FFBC-0DA2-01812E3C66C3}"/>
                  </a:ext>
                </a:extLst>
              </p:cNvPr>
              <p:cNvSpPr/>
              <p:nvPr/>
            </p:nvSpPr>
            <p:spPr>
              <a:xfrm>
                <a:off x="2409714" y="825747"/>
                <a:ext cx="39473" cy="54947"/>
              </a:xfrm>
              <a:custGeom>
                <a:avLst/>
                <a:gdLst>
                  <a:gd name="connsiteX0" fmla="*/ 0 w 39473"/>
                  <a:gd name="connsiteY0" fmla="*/ 0 h 54947"/>
                  <a:gd name="connsiteX1" fmla="*/ 10610 w 39473"/>
                  <a:gd name="connsiteY1" fmla="*/ 0 h 54947"/>
                  <a:gd name="connsiteX2" fmla="*/ 10610 w 39473"/>
                  <a:gd name="connsiteY2" fmla="*/ 20716 h 54947"/>
                  <a:gd name="connsiteX3" fmla="*/ 28926 w 39473"/>
                  <a:gd name="connsiteY3" fmla="*/ 20716 h 54947"/>
                  <a:gd name="connsiteX4" fmla="*/ 28926 w 39473"/>
                  <a:gd name="connsiteY4" fmla="*/ 0 h 54947"/>
                  <a:gd name="connsiteX5" fmla="*/ 39474 w 39473"/>
                  <a:gd name="connsiteY5" fmla="*/ 0 h 54947"/>
                  <a:gd name="connsiteX6" fmla="*/ 39474 w 39473"/>
                  <a:gd name="connsiteY6" fmla="*/ 54947 h 54947"/>
                  <a:gd name="connsiteX7" fmla="*/ 28926 w 39473"/>
                  <a:gd name="connsiteY7" fmla="*/ 54947 h 54947"/>
                  <a:gd name="connsiteX8" fmla="*/ 28926 w 39473"/>
                  <a:gd name="connsiteY8" fmla="*/ 30884 h 54947"/>
                  <a:gd name="connsiteX9" fmla="*/ 10610 w 39473"/>
                  <a:gd name="connsiteY9" fmla="*/ 30884 h 54947"/>
                  <a:gd name="connsiteX10" fmla="*/ 10610 w 39473"/>
                  <a:gd name="connsiteY10" fmla="*/ 54947 h 54947"/>
                  <a:gd name="connsiteX11" fmla="*/ 0 w 39473"/>
                  <a:gd name="connsiteY11" fmla="*/ 54947 h 54947"/>
                  <a:gd name="connsiteX12" fmla="*/ 0 w 39473"/>
                  <a:gd name="connsiteY12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9473" h="54947">
                    <a:moveTo>
                      <a:pt x="0" y="0"/>
                    </a:moveTo>
                    <a:lnTo>
                      <a:pt x="10610" y="0"/>
                    </a:lnTo>
                    <a:lnTo>
                      <a:pt x="10610" y="20716"/>
                    </a:lnTo>
                    <a:lnTo>
                      <a:pt x="28926" y="20716"/>
                    </a:lnTo>
                    <a:lnTo>
                      <a:pt x="28926" y="0"/>
                    </a:lnTo>
                    <a:lnTo>
                      <a:pt x="39474" y="0"/>
                    </a:lnTo>
                    <a:lnTo>
                      <a:pt x="39474" y="54947"/>
                    </a:lnTo>
                    <a:lnTo>
                      <a:pt x="28926" y="54947"/>
                    </a:lnTo>
                    <a:lnTo>
                      <a:pt x="28926" y="30884"/>
                    </a:lnTo>
                    <a:lnTo>
                      <a:pt x="10610" y="30884"/>
                    </a:lnTo>
                    <a:lnTo>
                      <a:pt x="10610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3" name="Полилиния: фигура 102">
                <a:extLst>
                  <a:ext uri="{FF2B5EF4-FFF2-40B4-BE49-F238E27FC236}">
                    <a16:creationId xmlns:a16="http://schemas.microsoft.com/office/drawing/2014/main" id="{7822165F-3142-5E9C-4EAD-C5562C65CDDB}"/>
                  </a:ext>
                </a:extLst>
              </p:cNvPr>
              <p:cNvSpPr/>
              <p:nvPr/>
            </p:nvSpPr>
            <p:spPr>
              <a:xfrm>
                <a:off x="2461693" y="825747"/>
                <a:ext cx="52294" cy="54947"/>
              </a:xfrm>
              <a:custGeom>
                <a:avLst/>
                <a:gdLst>
                  <a:gd name="connsiteX0" fmla="*/ 0 w 52294"/>
                  <a:gd name="connsiteY0" fmla="*/ 54947 h 54947"/>
                  <a:gd name="connsiteX1" fmla="*/ 0 w 52294"/>
                  <a:gd name="connsiteY1" fmla="*/ 0 h 54947"/>
                  <a:gd name="connsiteX2" fmla="*/ 10484 w 52294"/>
                  <a:gd name="connsiteY2" fmla="*/ 0 h 54947"/>
                  <a:gd name="connsiteX3" fmla="*/ 10484 w 52294"/>
                  <a:gd name="connsiteY3" fmla="*/ 20716 h 54947"/>
                  <a:gd name="connsiteX4" fmla="*/ 12758 w 52294"/>
                  <a:gd name="connsiteY4" fmla="*/ 20716 h 54947"/>
                  <a:gd name="connsiteX5" fmla="*/ 23621 w 52294"/>
                  <a:gd name="connsiteY5" fmla="*/ 22232 h 54947"/>
                  <a:gd name="connsiteX6" fmla="*/ 31137 w 52294"/>
                  <a:gd name="connsiteY6" fmla="*/ 27979 h 54947"/>
                  <a:gd name="connsiteX7" fmla="*/ 34295 w 52294"/>
                  <a:gd name="connsiteY7" fmla="*/ 38211 h 54947"/>
                  <a:gd name="connsiteX8" fmla="*/ 31579 w 52294"/>
                  <a:gd name="connsiteY8" fmla="*/ 47747 h 54947"/>
                  <a:gd name="connsiteX9" fmla="*/ 25263 w 52294"/>
                  <a:gd name="connsiteY9" fmla="*/ 53305 h 54947"/>
                  <a:gd name="connsiteX10" fmla="*/ 15411 w 52294"/>
                  <a:gd name="connsiteY10" fmla="*/ 54947 h 54947"/>
                  <a:gd name="connsiteX11" fmla="*/ 63 w 52294"/>
                  <a:gd name="connsiteY11" fmla="*/ 54947 h 54947"/>
                  <a:gd name="connsiteX12" fmla="*/ 10484 w 52294"/>
                  <a:gd name="connsiteY12" fmla="*/ 30063 h 54947"/>
                  <a:gd name="connsiteX13" fmla="*/ 10484 w 52294"/>
                  <a:gd name="connsiteY13" fmla="*/ 44968 h 54947"/>
                  <a:gd name="connsiteX14" fmla="*/ 13074 w 52294"/>
                  <a:gd name="connsiteY14" fmla="*/ 44968 h 54947"/>
                  <a:gd name="connsiteX15" fmla="*/ 21726 w 52294"/>
                  <a:gd name="connsiteY15" fmla="*/ 43389 h 54947"/>
                  <a:gd name="connsiteX16" fmla="*/ 23937 w 52294"/>
                  <a:gd name="connsiteY16" fmla="*/ 37895 h 54947"/>
                  <a:gd name="connsiteX17" fmla="*/ 12632 w 52294"/>
                  <a:gd name="connsiteY17" fmla="*/ 30063 h 54947"/>
                  <a:gd name="connsiteX18" fmla="*/ 10484 w 52294"/>
                  <a:gd name="connsiteY18" fmla="*/ 30063 h 54947"/>
                  <a:gd name="connsiteX19" fmla="*/ 41937 w 52294"/>
                  <a:gd name="connsiteY19" fmla="*/ 0 h 54947"/>
                  <a:gd name="connsiteX20" fmla="*/ 52295 w 52294"/>
                  <a:gd name="connsiteY20" fmla="*/ 0 h 54947"/>
                  <a:gd name="connsiteX21" fmla="*/ 52295 w 52294"/>
                  <a:gd name="connsiteY21" fmla="*/ 54947 h 54947"/>
                  <a:gd name="connsiteX22" fmla="*/ 41937 w 52294"/>
                  <a:gd name="connsiteY22" fmla="*/ 54947 h 54947"/>
                  <a:gd name="connsiteX23" fmla="*/ 41937 w 52294"/>
                  <a:gd name="connsiteY2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2294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20716"/>
                    </a:lnTo>
                    <a:lnTo>
                      <a:pt x="12758" y="20716"/>
                    </a:lnTo>
                    <a:cubicBezTo>
                      <a:pt x="17116" y="20716"/>
                      <a:pt x="20716" y="21221"/>
                      <a:pt x="23621" y="22232"/>
                    </a:cubicBezTo>
                    <a:cubicBezTo>
                      <a:pt x="26526" y="23242"/>
                      <a:pt x="29053" y="25137"/>
                      <a:pt x="31137" y="27979"/>
                    </a:cubicBezTo>
                    <a:cubicBezTo>
                      <a:pt x="33221" y="30821"/>
                      <a:pt x="34295" y="34232"/>
                      <a:pt x="34295" y="38211"/>
                    </a:cubicBezTo>
                    <a:cubicBezTo>
                      <a:pt x="34295" y="42000"/>
                      <a:pt x="33410" y="45158"/>
                      <a:pt x="31579" y="47747"/>
                    </a:cubicBezTo>
                    <a:cubicBezTo>
                      <a:pt x="29747" y="50337"/>
                      <a:pt x="27663" y="52232"/>
                      <a:pt x="25263" y="53305"/>
                    </a:cubicBezTo>
                    <a:cubicBezTo>
                      <a:pt x="22863" y="54379"/>
                      <a:pt x="19579" y="54947"/>
                      <a:pt x="15411" y="54947"/>
                    </a:cubicBezTo>
                    <a:lnTo>
                      <a:pt x="63" y="54947"/>
                    </a:lnTo>
                    <a:close/>
                    <a:moveTo>
                      <a:pt x="10484" y="30063"/>
                    </a:moveTo>
                    <a:lnTo>
                      <a:pt x="10484" y="44968"/>
                    </a:lnTo>
                    <a:lnTo>
                      <a:pt x="13074" y="44968"/>
                    </a:lnTo>
                    <a:cubicBezTo>
                      <a:pt x="17368" y="44968"/>
                      <a:pt x="20274" y="44463"/>
                      <a:pt x="21726" y="43389"/>
                    </a:cubicBezTo>
                    <a:cubicBezTo>
                      <a:pt x="23179" y="42316"/>
                      <a:pt x="23937" y="40484"/>
                      <a:pt x="23937" y="37895"/>
                    </a:cubicBezTo>
                    <a:cubicBezTo>
                      <a:pt x="23937" y="32716"/>
                      <a:pt x="20147" y="30063"/>
                      <a:pt x="12632" y="30063"/>
                    </a:cubicBezTo>
                    <a:lnTo>
                      <a:pt x="10484" y="30063"/>
                    </a:lnTo>
                    <a:close/>
                    <a:moveTo>
                      <a:pt x="41937" y="0"/>
                    </a:moveTo>
                    <a:lnTo>
                      <a:pt x="52295" y="0"/>
                    </a:lnTo>
                    <a:lnTo>
                      <a:pt x="52295" y="54947"/>
                    </a:lnTo>
                    <a:lnTo>
                      <a:pt x="41937" y="54947"/>
                    </a:lnTo>
                    <a:lnTo>
                      <a:pt x="41937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4" name="Полилиния: фигура 103">
                <a:extLst>
                  <a:ext uri="{FF2B5EF4-FFF2-40B4-BE49-F238E27FC236}">
                    <a16:creationId xmlns:a16="http://schemas.microsoft.com/office/drawing/2014/main" id="{D63DBBA1-5224-FC92-9008-C7C594B43E2C}"/>
                  </a:ext>
                </a:extLst>
              </p:cNvPr>
              <p:cNvSpPr/>
              <p:nvPr/>
            </p:nvSpPr>
            <p:spPr>
              <a:xfrm>
                <a:off x="2526493" y="811031"/>
                <a:ext cx="40105" cy="69663"/>
              </a:xfrm>
              <a:custGeom>
                <a:avLst/>
                <a:gdLst>
                  <a:gd name="connsiteX0" fmla="*/ 40042 w 40105"/>
                  <a:gd name="connsiteY0" fmla="*/ 14716 h 69663"/>
                  <a:gd name="connsiteX1" fmla="*/ 40042 w 40105"/>
                  <a:gd name="connsiteY1" fmla="*/ 69663 h 69663"/>
                  <a:gd name="connsiteX2" fmla="*/ 29558 w 40105"/>
                  <a:gd name="connsiteY2" fmla="*/ 69663 h 69663"/>
                  <a:gd name="connsiteX3" fmla="*/ 29558 w 40105"/>
                  <a:gd name="connsiteY3" fmla="*/ 35242 h 69663"/>
                  <a:gd name="connsiteX4" fmla="*/ 9095 w 40105"/>
                  <a:gd name="connsiteY4" fmla="*/ 69663 h 69663"/>
                  <a:gd name="connsiteX5" fmla="*/ 0 w 40105"/>
                  <a:gd name="connsiteY5" fmla="*/ 69663 h 69663"/>
                  <a:gd name="connsiteX6" fmla="*/ 0 w 40105"/>
                  <a:gd name="connsiteY6" fmla="*/ 14716 h 69663"/>
                  <a:gd name="connsiteX7" fmla="*/ 10484 w 40105"/>
                  <a:gd name="connsiteY7" fmla="*/ 14716 h 69663"/>
                  <a:gd name="connsiteX8" fmla="*/ 10484 w 40105"/>
                  <a:gd name="connsiteY8" fmla="*/ 50211 h 69663"/>
                  <a:gd name="connsiteX9" fmla="*/ 31263 w 40105"/>
                  <a:gd name="connsiteY9" fmla="*/ 14716 h 69663"/>
                  <a:gd name="connsiteX10" fmla="*/ 40105 w 40105"/>
                  <a:gd name="connsiteY10" fmla="*/ 14716 h 69663"/>
                  <a:gd name="connsiteX11" fmla="*/ 5116 w 40105"/>
                  <a:gd name="connsiteY11" fmla="*/ 0 h 69663"/>
                  <a:gd name="connsiteX12" fmla="*/ 13389 w 40105"/>
                  <a:gd name="connsiteY12" fmla="*/ 0 h 69663"/>
                  <a:gd name="connsiteX13" fmla="*/ 16105 w 40105"/>
                  <a:gd name="connsiteY13" fmla="*/ 2274 h 69663"/>
                  <a:gd name="connsiteX14" fmla="*/ 20337 w 40105"/>
                  <a:gd name="connsiteY14" fmla="*/ 3032 h 69663"/>
                  <a:gd name="connsiteX15" fmla="*/ 24947 w 40105"/>
                  <a:gd name="connsiteY15" fmla="*/ 2147 h 69663"/>
                  <a:gd name="connsiteX16" fmla="*/ 27284 w 40105"/>
                  <a:gd name="connsiteY16" fmla="*/ 0 h 69663"/>
                  <a:gd name="connsiteX17" fmla="*/ 35558 w 40105"/>
                  <a:gd name="connsiteY17" fmla="*/ 0 h 69663"/>
                  <a:gd name="connsiteX18" fmla="*/ 31010 w 40105"/>
                  <a:gd name="connsiteY18" fmla="*/ 7642 h 69663"/>
                  <a:gd name="connsiteX19" fmla="*/ 20337 w 40105"/>
                  <a:gd name="connsiteY19" fmla="*/ 10547 h 69663"/>
                  <a:gd name="connsiteX20" fmla="*/ 12568 w 40105"/>
                  <a:gd name="connsiteY20" fmla="*/ 9284 h 69663"/>
                  <a:gd name="connsiteX21" fmla="*/ 7579 w 40105"/>
                  <a:gd name="connsiteY21" fmla="*/ 5621 h 69663"/>
                  <a:gd name="connsiteX22" fmla="*/ 5179 w 40105"/>
                  <a:gd name="connsiteY22" fmla="*/ 63 h 69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0105" h="69663">
                    <a:moveTo>
                      <a:pt x="40042" y="14716"/>
                    </a:moveTo>
                    <a:lnTo>
                      <a:pt x="40042" y="69663"/>
                    </a:lnTo>
                    <a:lnTo>
                      <a:pt x="29558" y="69663"/>
                    </a:lnTo>
                    <a:lnTo>
                      <a:pt x="29558" y="35242"/>
                    </a:lnTo>
                    <a:lnTo>
                      <a:pt x="9095" y="69663"/>
                    </a:lnTo>
                    <a:lnTo>
                      <a:pt x="0" y="69663"/>
                    </a:lnTo>
                    <a:lnTo>
                      <a:pt x="0" y="14716"/>
                    </a:lnTo>
                    <a:lnTo>
                      <a:pt x="10484" y="14716"/>
                    </a:lnTo>
                    <a:lnTo>
                      <a:pt x="10484" y="50211"/>
                    </a:lnTo>
                    <a:lnTo>
                      <a:pt x="31263" y="14716"/>
                    </a:lnTo>
                    <a:lnTo>
                      <a:pt x="40105" y="14716"/>
                    </a:lnTo>
                    <a:close/>
                    <a:moveTo>
                      <a:pt x="5116" y="0"/>
                    </a:moveTo>
                    <a:lnTo>
                      <a:pt x="13389" y="0"/>
                    </a:lnTo>
                    <a:cubicBezTo>
                      <a:pt x="14021" y="1011"/>
                      <a:pt x="14968" y="1768"/>
                      <a:pt x="16105" y="2274"/>
                    </a:cubicBezTo>
                    <a:cubicBezTo>
                      <a:pt x="17242" y="2779"/>
                      <a:pt x="18695" y="3032"/>
                      <a:pt x="20337" y="3032"/>
                    </a:cubicBezTo>
                    <a:cubicBezTo>
                      <a:pt x="21979" y="3032"/>
                      <a:pt x="23558" y="2716"/>
                      <a:pt x="24947" y="2147"/>
                    </a:cubicBezTo>
                    <a:cubicBezTo>
                      <a:pt x="25832" y="1768"/>
                      <a:pt x="26653" y="1011"/>
                      <a:pt x="27284" y="0"/>
                    </a:cubicBezTo>
                    <a:lnTo>
                      <a:pt x="35558" y="0"/>
                    </a:lnTo>
                    <a:cubicBezTo>
                      <a:pt x="35053" y="3158"/>
                      <a:pt x="33600" y="5684"/>
                      <a:pt x="31010" y="7642"/>
                    </a:cubicBezTo>
                    <a:cubicBezTo>
                      <a:pt x="28484" y="9537"/>
                      <a:pt x="24884" y="10547"/>
                      <a:pt x="20337" y="10547"/>
                    </a:cubicBezTo>
                    <a:cubicBezTo>
                      <a:pt x="17242" y="10547"/>
                      <a:pt x="14652" y="10105"/>
                      <a:pt x="12568" y="9284"/>
                    </a:cubicBezTo>
                    <a:cubicBezTo>
                      <a:pt x="10484" y="8400"/>
                      <a:pt x="8842" y="7200"/>
                      <a:pt x="7579" y="5621"/>
                    </a:cubicBezTo>
                    <a:cubicBezTo>
                      <a:pt x="6316" y="4042"/>
                      <a:pt x="5495" y="2211"/>
                      <a:pt x="5179" y="63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5" name="Полилиния: фигура 104">
                <a:extLst>
                  <a:ext uri="{FF2B5EF4-FFF2-40B4-BE49-F238E27FC236}">
                    <a16:creationId xmlns:a16="http://schemas.microsoft.com/office/drawing/2014/main" id="{3219BAAA-6CB1-3C18-FB78-27974E799729}"/>
                  </a:ext>
                </a:extLst>
              </p:cNvPr>
              <p:cNvSpPr/>
              <p:nvPr/>
            </p:nvSpPr>
            <p:spPr>
              <a:xfrm>
                <a:off x="1732030" y="917515"/>
                <a:ext cx="39852" cy="54947"/>
              </a:xfrm>
              <a:custGeom>
                <a:avLst/>
                <a:gdLst>
                  <a:gd name="connsiteX0" fmla="*/ 0 w 39852"/>
                  <a:gd name="connsiteY0" fmla="*/ 0 h 54947"/>
                  <a:gd name="connsiteX1" fmla="*/ 10547 w 39852"/>
                  <a:gd name="connsiteY1" fmla="*/ 0 h 54947"/>
                  <a:gd name="connsiteX2" fmla="*/ 10547 w 39852"/>
                  <a:gd name="connsiteY2" fmla="*/ 18947 h 54947"/>
                  <a:gd name="connsiteX3" fmla="*/ 25453 w 39852"/>
                  <a:gd name="connsiteY3" fmla="*/ 0 h 54947"/>
                  <a:gd name="connsiteX4" fmla="*/ 38021 w 39852"/>
                  <a:gd name="connsiteY4" fmla="*/ 0 h 54947"/>
                  <a:gd name="connsiteX5" fmla="*/ 18821 w 39852"/>
                  <a:gd name="connsiteY5" fmla="*/ 24505 h 54947"/>
                  <a:gd name="connsiteX6" fmla="*/ 39853 w 39852"/>
                  <a:gd name="connsiteY6" fmla="*/ 54947 h 54947"/>
                  <a:gd name="connsiteX7" fmla="*/ 27474 w 39852"/>
                  <a:gd name="connsiteY7" fmla="*/ 54947 h 54947"/>
                  <a:gd name="connsiteX8" fmla="*/ 10547 w 39852"/>
                  <a:gd name="connsiteY8" fmla="*/ 30568 h 54947"/>
                  <a:gd name="connsiteX9" fmla="*/ 10547 w 39852"/>
                  <a:gd name="connsiteY9" fmla="*/ 54947 h 54947"/>
                  <a:gd name="connsiteX10" fmla="*/ 0 w 39852"/>
                  <a:gd name="connsiteY10" fmla="*/ 54947 h 54947"/>
                  <a:gd name="connsiteX11" fmla="*/ 0 w 39852"/>
                  <a:gd name="connsiteY11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852" h="54947">
                    <a:moveTo>
                      <a:pt x="0" y="0"/>
                    </a:moveTo>
                    <a:lnTo>
                      <a:pt x="10547" y="0"/>
                    </a:lnTo>
                    <a:lnTo>
                      <a:pt x="10547" y="18947"/>
                    </a:lnTo>
                    <a:lnTo>
                      <a:pt x="25453" y="0"/>
                    </a:lnTo>
                    <a:lnTo>
                      <a:pt x="38021" y="0"/>
                    </a:lnTo>
                    <a:lnTo>
                      <a:pt x="18821" y="24505"/>
                    </a:lnTo>
                    <a:lnTo>
                      <a:pt x="39853" y="54947"/>
                    </a:lnTo>
                    <a:lnTo>
                      <a:pt x="27474" y="54947"/>
                    </a:lnTo>
                    <a:lnTo>
                      <a:pt x="10547" y="30568"/>
                    </a:lnTo>
                    <a:lnTo>
                      <a:pt x="10547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6" name="Полилиния: фигура 105">
                <a:extLst>
                  <a:ext uri="{FF2B5EF4-FFF2-40B4-BE49-F238E27FC236}">
                    <a16:creationId xmlns:a16="http://schemas.microsoft.com/office/drawing/2014/main" id="{4BB74D4F-372F-B038-3EAF-80662A15DC82}"/>
                  </a:ext>
                </a:extLst>
              </p:cNvPr>
              <p:cNvSpPr/>
              <p:nvPr/>
            </p:nvSpPr>
            <p:spPr>
              <a:xfrm>
                <a:off x="1776683" y="916189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1 w 57094"/>
                  <a:gd name="connsiteY5" fmla="*/ 49200 h 57726"/>
                  <a:gd name="connsiteX6" fmla="*/ 0 w 57094"/>
                  <a:gd name="connsiteY6" fmla="*/ 28863 h 57726"/>
                  <a:gd name="connsiteX7" fmla="*/ 3790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32 h 57726"/>
                  <a:gd name="connsiteX11" fmla="*/ 15726 w 57094"/>
                  <a:gd name="connsiteY11" fmla="*/ 15537 h 57726"/>
                  <a:gd name="connsiteX12" fmla="*/ 10547 w 57094"/>
                  <a:gd name="connsiteY12" fmla="*/ 28989 h 57726"/>
                  <a:gd name="connsiteX13" fmla="*/ 17116 w 57094"/>
                  <a:gd name="connsiteY13" fmla="*/ 43389 h 57726"/>
                  <a:gd name="connsiteX14" fmla="*/ 28800 w 57094"/>
                  <a:gd name="connsiteY14" fmla="*/ 47558 h 57726"/>
                  <a:gd name="connsiteX15" fmla="*/ 41495 w 57094"/>
                  <a:gd name="connsiteY15" fmla="*/ 42189 h 57726"/>
                  <a:gd name="connsiteX16" fmla="*/ 46737 w 57094"/>
                  <a:gd name="connsiteY16" fmla="*/ 28926 h 57726"/>
                  <a:gd name="connsiteX17" fmla="*/ 41495 w 57094"/>
                  <a:gd name="connsiteY17" fmla="*/ 15663 h 57726"/>
                  <a:gd name="connsiteX18" fmla="*/ 28674 w 57094"/>
                  <a:gd name="connsiteY18" fmla="*/ 10232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2" y="57726"/>
                      <a:pt x="28737" y="57726"/>
                    </a:cubicBezTo>
                    <a:cubicBezTo>
                      <a:pt x="20842" y="57726"/>
                      <a:pt x="13642" y="54884"/>
                      <a:pt x="8211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90" y="14400"/>
                    </a:cubicBezTo>
                    <a:cubicBezTo>
                      <a:pt x="6316" y="9979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32"/>
                    </a:moveTo>
                    <a:cubicBezTo>
                      <a:pt x="23495" y="10232"/>
                      <a:pt x="19200" y="12000"/>
                      <a:pt x="15726" y="15537"/>
                    </a:cubicBezTo>
                    <a:cubicBezTo>
                      <a:pt x="12253" y="19074"/>
                      <a:pt x="10547" y="23558"/>
                      <a:pt x="10547" y="28989"/>
                    </a:cubicBezTo>
                    <a:cubicBezTo>
                      <a:pt x="10547" y="35053"/>
                      <a:pt x="12695" y="39853"/>
                      <a:pt x="17116" y="43389"/>
                    </a:cubicBezTo>
                    <a:cubicBezTo>
                      <a:pt x="20526" y="46168"/>
                      <a:pt x="24379" y="47558"/>
                      <a:pt x="28800" y="47558"/>
                    </a:cubicBezTo>
                    <a:cubicBezTo>
                      <a:pt x="33790" y="47558"/>
                      <a:pt x="37958" y="45789"/>
                      <a:pt x="41495" y="42189"/>
                    </a:cubicBezTo>
                    <a:cubicBezTo>
                      <a:pt x="44968" y="38589"/>
                      <a:pt x="46737" y="34168"/>
                      <a:pt x="46737" y="28926"/>
                    </a:cubicBezTo>
                    <a:cubicBezTo>
                      <a:pt x="46737" y="23684"/>
                      <a:pt x="44968" y="19263"/>
                      <a:pt x="41495" y="15663"/>
                    </a:cubicBezTo>
                    <a:cubicBezTo>
                      <a:pt x="37958" y="12063"/>
                      <a:pt x="33726" y="10232"/>
                      <a:pt x="28674" y="10232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7" name="Полилиния: фигура 106">
                <a:extLst>
                  <a:ext uri="{FF2B5EF4-FFF2-40B4-BE49-F238E27FC236}">
                    <a16:creationId xmlns:a16="http://schemas.microsoft.com/office/drawing/2014/main" id="{91401B3B-8DDF-F969-F64D-D09783216BA5}"/>
                  </a:ext>
                </a:extLst>
              </p:cNvPr>
              <p:cNvSpPr/>
              <p:nvPr/>
            </p:nvSpPr>
            <p:spPr>
              <a:xfrm>
                <a:off x="1839399" y="917515"/>
                <a:ext cx="64673" cy="54947"/>
              </a:xfrm>
              <a:custGeom>
                <a:avLst/>
                <a:gdLst>
                  <a:gd name="connsiteX0" fmla="*/ 9537 w 64673"/>
                  <a:gd name="connsiteY0" fmla="*/ 0 h 54947"/>
                  <a:gd name="connsiteX1" fmla="*/ 19705 w 64673"/>
                  <a:gd name="connsiteY1" fmla="*/ 0 h 54947"/>
                  <a:gd name="connsiteX2" fmla="*/ 32463 w 64673"/>
                  <a:gd name="connsiteY2" fmla="*/ 38337 h 54947"/>
                  <a:gd name="connsiteX3" fmla="*/ 45284 w 64673"/>
                  <a:gd name="connsiteY3" fmla="*/ 0 h 54947"/>
                  <a:gd name="connsiteX4" fmla="*/ 55453 w 64673"/>
                  <a:gd name="connsiteY4" fmla="*/ 0 h 54947"/>
                  <a:gd name="connsiteX5" fmla="*/ 64674 w 64673"/>
                  <a:gd name="connsiteY5" fmla="*/ 54947 h 54947"/>
                  <a:gd name="connsiteX6" fmla="*/ 54568 w 64673"/>
                  <a:gd name="connsiteY6" fmla="*/ 54947 h 54947"/>
                  <a:gd name="connsiteX7" fmla="*/ 48695 w 64673"/>
                  <a:gd name="connsiteY7" fmla="*/ 20274 h 54947"/>
                  <a:gd name="connsiteX8" fmla="*/ 37011 w 64673"/>
                  <a:gd name="connsiteY8" fmla="*/ 54947 h 54947"/>
                  <a:gd name="connsiteX9" fmla="*/ 27789 w 64673"/>
                  <a:gd name="connsiteY9" fmla="*/ 54947 h 54947"/>
                  <a:gd name="connsiteX10" fmla="*/ 16232 w 64673"/>
                  <a:gd name="connsiteY10" fmla="*/ 20274 h 54947"/>
                  <a:gd name="connsiteX11" fmla="*/ 10168 w 64673"/>
                  <a:gd name="connsiteY11" fmla="*/ 54947 h 54947"/>
                  <a:gd name="connsiteX12" fmla="*/ 0 w 64673"/>
                  <a:gd name="connsiteY12" fmla="*/ 54947 h 54947"/>
                  <a:gd name="connsiteX13" fmla="*/ 9537 w 64673"/>
                  <a:gd name="connsiteY1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4673" h="54947">
                    <a:moveTo>
                      <a:pt x="9537" y="0"/>
                    </a:moveTo>
                    <a:lnTo>
                      <a:pt x="19705" y="0"/>
                    </a:lnTo>
                    <a:lnTo>
                      <a:pt x="32463" y="38337"/>
                    </a:lnTo>
                    <a:lnTo>
                      <a:pt x="45284" y="0"/>
                    </a:lnTo>
                    <a:lnTo>
                      <a:pt x="55453" y="0"/>
                    </a:lnTo>
                    <a:lnTo>
                      <a:pt x="64674" y="54947"/>
                    </a:lnTo>
                    <a:lnTo>
                      <a:pt x="54568" y="54947"/>
                    </a:lnTo>
                    <a:lnTo>
                      <a:pt x="48695" y="20274"/>
                    </a:lnTo>
                    <a:lnTo>
                      <a:pt x="37011" y="54947"/>
                    </a:lnTo>
                    <a:lnTo>
                      <a:pt x="27789" y="54947"/>
                    </a:lnTo>
                    <a:lnTo>
                      <a:pt x="16232" y="20274"/>
                    </a:lnTo>
                    <a:lnTo>
                      <a:pt x="10168" y="54947"/>
                    </a:lnTo>
                    <a:lnTo>
                      <a:pt x="0" y="54947"/>
                    </a:lnTo>
                    <a:lnTo>
                      <a:pt x="9537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8" name="Полилиния: фигура 107">
                <a:extLst>
                  <a:ext uri="{FF2B5EF4-FFF2-40B4-BE49-F238E27FC236}">
                    <a16:creationId xmlns:a16="http://schemas.microsoft.com/office/drawing/2014/main" id="{650284FF-8A2B-F700-0FCF-0C2AFC8F52B0}"/>
                  </a:ext>
                </a:extLst>
              </p:cNvPr>
              <p:cNvSpPr/>
              <p:nvPr/>
            </p:nvSpPr>
            <p:spPr>
              <a:xfrm>
                <a:off x="1912409" y="917515"/>
                <a:ext cx="39536" cy="54947"/>
              </a:xfrm>
              <a:custGeom>
                <a:avLst/>
                <a:gdLst>
                  <a:gd name="connsiteX0" fmla="*/ 0 w 39536"/>
                  <a:gd name="connsiteY0" fmla="*/ 0 h 54947"/>
                  <a:gd name="connsiteX1" fmla="*/ 39537 w 39536"/>
                  <a:gd name="connsiteY1" fmla="*/ 0 h 54947"/>
                  <a:gd name="connsiteX2" fmla="*/ 39537 w 39536"/>
                  <a:gd name="connsiteY2" fmla="*/ 54947 h 54947"/>
                  <a:gd name="connsiteX3" fmla="*/ 28989 w 39536"/>
                  <a:gd name="connsiteY3" fmla="*/ 54947 h 54947"/>
                  <a:gd name="connsiteX4" fmla="*/ 28989 w 39536"/>
                  <a:gd name="connsiteY4" fmla="*/ 9789 h 54947"/>
                  <a:gd name="connsiteX5" fmla="*/ 10674 w 39536"/>
                  <a:gd name="connsiteY5" fmla="*/ 9789 h 54947"/>
                  <a:gd name="connsiteX6" fmla="*/ 10674 w 39536"/>
                  <a:gd name="connsiteY6" fmla="*/ 54947 h 54947"/>
                  <a:gd name="connsiteX7" fmla="*/ 63 w 39536"/>
                  <a:gd name="connsiteY7" fmla="*/ 54947 h 54947"/>
                  <a:gd name="connsiteX8" fmla="*/ 63 w 39536"/>
                  <a:gd name="connsiteY8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536" h="54947">
                    <a:moveTo>
                      <a:pt x="0" y="0"/>
                    </a:moveTo>
                    <a:lnTo>
                      <a:pt x="39537" y="0"/>
                    </a:lnTo>
                    <a:lnTo>
                      <a:pt x="39537" y="54947"/>
                    </a:lnTo>
                    <a:lnTo>
                      <a:pt x="28989" y="54947"/>
                    </a:lnTo>
                    <a:lnTo>
                      <a:pt x="28989" y="9789"/>
                    </a:lnTo>
                    <a:lnTo>
                      <a:pt x="10674" y="9789"/>
                    </a:lnTo>
                    <a:lnTo>
                      <a:pt x="10674" y="54947"/>
                    </a:lnTo>
                    <a:lnTo>
                      <a:pt x="63" y="54947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9" name="Полилиния: фигура 108">
                <a:extLst>
                  <a:ext uri="{FF2B5EF4-FFF2-40B4-BE49-F238E27FC236}">
                    <a16:creationId xmlns:a16="http://schemas.microsoft.com/office/drawing/2014/main" id="{F14F6D05-12AF-4606-C044-72D18DF168DA}"/>
                  </a:ext>
                </a:extLst>
              </p:cNvPr>
              <p:cNvSpPr/>
              <p:nvPr/>
            </p:nvSpPr>
            <p:spPr>
              <a:xfrm>
                <a:off x="1958262" y="917515"/>
                <a:ext cx="52989" cy="54947"/>
              </a:xfrm>
              <a:custGeom>
                <a:avLst/>
                <a:gdLst>
                  <a:gd name="connsiteX0" fmla="*/ 41811 w 52989"/>
                  <a:gd name="connsiteY0" fmla="*/ 54947 h 54947"/>
                  <a:gd name="connsiteX1" fmla="*/ 26590 w 52989"/>
                  <a:gd name="connsiteY1" fmla="*/ 14589 h 54947"/>
                  <a:gd name="connsiteX2" fmla="*/ 11116 w 52989"/>
                  <a:gd name="connsiteY2" fmla="*/ 54947 h 54947"/>
                  <a:gd name="connsiteX3" fmla="*/ 0 w 52989"/>
                  <a:gd name="connsiteY3" fmla="*/ 54947 h 54947"/>
                  <a:gd name="connsiteX4" fmla="*/ 21221 w 52989"/>
                  <a:gd name="connsiteY4" fmla="*/ 0 h 54947"/>
                  <a:gd name="connsiteX5" fmla="*/ 31832 w 52989"/>
                  <a:gd name="connsiteY5" fmla="*/ 0 h 54947"/>
                  <a:gd name="connsiteX6" fmla="*/ 52989 w 52989"/>
                  <a:gd name="connsiteY6" fmla="*/ 54947 h 54947"/>
                  <a:gd name="connsiteX7" fmla="*/ 41811 w 52989"/>
                  <a:gd name="connsiteY7" fmla="*/ 5494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989" h="54947">
                    <a:moveTo>
                      <a:pt x="41811" y="54947"/>
                    </a:moveTo>
                    <a:lnTo>
                      <a:pt x="26590" y="14589"/>
                    </a:lnTo>
                    <a:lnTo>
                      <a:pt x="11116" y="54947"/>
                    </a:lnTo>
                    <a:lnTo>
                      <a:pt x="0" y="54947"/>
                    </a:lnTo>
                    <a:lnTo>
                      <a:pt x="21221" y="0"/>
                    </a:lnTo>
                    <a:lnTo>
                      <a:pt x="31832" y="0"/>
                    </a:lnTo>
                    <a:lnTo>
                      <a:pt x="52989" y="54947"/>
                    </a:lnTo>
                    <a:lnTo>
                      <a:pt x="41811" y="5494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0" name="Полилиния: фигура 109">
                <a:extLst>
                  <a:ext uri="{FF2B5EF4-FFF2-40B4-BE49-F238E27FC236}">
                    <a16:creationId xmlns:a16="http://schemas.microsoft.com/office/drawing/2014/main" id="{EA1E56BB-1BE7-B6B9-8A64-A0B62430C7D8}"/>
                  </a:ext>
                </a:extLst>
              </p:cNvPr>
              <p:cNvSpPr/>
              <p:nvPr/>
            </p:nvSpPr>
            <p:spPr>
              <a:xfrm>
                <a:off x="2017567" y="917515"/>
                <a:ext cx="29999" cy="54947"/>
              </a:xfrm>
              <a:custGeom>
                <a:avLst/>
                <a:gdLst>
                  <a:gd name="connsiteX0" fmla="*/ 0 w 29999"/>
                  <a:gd name="connsiteY0" fmla="*/ 0 h 54947"/>
                  <a:gd name="connsiteX1" fmla="*/ 30000 w 29999"/>
                  <a:gd name="connsiteY1" fmla="*/ 0 h 54947"/>
                  <a:gd name="connsiteX2" fmla="*/ 30000 w 29999"/>
                  <a:gd name="connsiteY2" fmla="*/ 10232 h 54947"/>
                  <a:gd name="connsiteX3" fmla="*/ 10421 w 29999"/>
                  <a:gd name="connsiteY3" fmla="*/ 10232 h 54947"/>
                  <a:gd name="connsiteX4" fmla="*/ 10421 w 29999"/>
                  <a:gd name="connsiteY4" fmla="*/ 20147 h 54947"/>
                  <a:gd name="connsiteX5" fmla="*/ 30000 w 29999"/>
                  <a:gd name="connsiteY5" fmla="*/ 20147 h 54947"/>
                  <a:gd name="connsiteX6" fmla="*/ 30000 w 29999"/>
                  <a:gd name="connsiteY6" fmla="*/ 30189 h 54947"/>
                  <a:gd name="connsiteX7" fmla="*/ 10421 w 29999"/>
                  <a:gd name="connsiteY7" fmla="*/ 30189 h 54947"/>
                  <a:gd name="connsiteX8" fmla="*/ 10421 w 29999"/>
                  <a:gd name="connsiteY8" fmla="*/ 44653 h 54947"/>
                  <a:gd name="connsiteX9" fmla="*/ 30000 w 29999"/>
                  <a:gd name="connsiteY9" fmla="*/ 44653 h 54947"/>
                  <a:gd name="connsiteX10" fmla="*/ 30000 w 29999"/>
                  <a:gd name="connsiteY10" fmla="*/ 54947 h 54947"/>
                  <a:gd name="connsiteX11" fmla="*/ 0 w 29999"/>
                  <a:gd name="connsiteY11" fmla="*/ 54947 h 54947"/>
                  <a:gd name="connsiteX12" fmla="*/ 0 w 29999"/>
                  <a:gd name="connsiteY12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999" h="54947">
                    <a:moveTo>
                      <a:pt x="0" y="0"/>
                    </a:moveTo>
                    <a:lnTo>
                      <a:pt x="30000" y="0"/>
                    </a:lnTo>
                    <a:lnTo>
                      <a:pt x="30000" y="10232"/>
                    </a:lnTo>
                    <a:lnTo>
                      <a:pt x="10421" y="10232"/>
                    </a:lnTo>
                    <a:lnTo>
                      <a:pt x="10421" y="20147"/>
                    </a:lnTo>
                    <a:lnTo>
                      <a:pt x="30000" y="20147"/>
                    </a:lnTo>
                    <a:lnTo>
                      <a:pt x="30000" y="30189"/>
                    </a:lnTo>
                    <a:lnTo>
                      <a:pt x="10421" y="30189"/>
                    </a:lnTo>
                    <a:lnTo>
                      <a:pt x="10421" y="44653"/>
                    </a:lnTo>
                    <a:lnTo>
                      <a:pt x="30000" y="44653"/>
                    </a:lnTo>
                    <a:lnTo>
                      <a:pt x="30000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1" name="Полилиния: фигура 110">
                <a:extLst>
                  <a:ext uri="{FF2B5EF4-FFF2-40B4-BE49-F238E27FC236}">
                    <a16:creationId xmlns:a16="http://schemas.microsoft.com/office/drawing/2014/main" id="{0EEA0B72-B4B1-1F35-C78C-AA6A1551D727}"/>
                  </a:ext>
                </a:extLst>
              </p:cNvPr>
              <p:cNvSpPr/>
              <p:nvPr/>
            </p:nvSpPr>
            <p:spPr>
              <a:xfrm>
                <a:off x="2057419" y="917515"/>
                <a:ext cx="39852" cy="54947"/>
              </a:xfrm>
              <a:custGeom>
                <a:avLst/>
                <a:gdLst>
                  <a:gd name="connsiteX0" fmla="*/ 0 w 39852"/>
                  <a:gd name="connsiteY0" fmla="*/ 0 h 54947"/>
                  <a:gd name="connsiteX1" fmla="*/ 10547 w 39852"/>
                  <a:gd name="connsiteY1" fmla="*/ 0 h 54947"/>
                  <a:gd name="connsiteX2" fmla="*/ 10547 w 39852"/>
                  <a:gd name="connsiteY2" fmla="*/ 18947 h 54947"/>
                  <a:gd name="connsiteX3" fmla="*/ 25453 w 39852"/>
                  <a:gd name="connsiteY3" fmla="*/ 0 h 54947"/>
                  <a:gd name="connsiteX4" fmla="*/ 38021 w 39852"/>
                  <a:gd name="connsiteY4" fmla="*/ 0 h 54947"/>
                  <a:gd name="connsiteX5" fmla="*/ 18821 w 39852"/>
                  <a:gd name="connsiteY5" fmla="*/ 24505 h 54947"/>
                  <a:gd name="connsiteX6" fmla="*/ 39853 w 39852"/>
                  <a:gd name="connsiteY6" fmla="*/ 54947 h 54947"/>
                  <a:gd name="connsiteX7" fmla="*/ 27474 w 39852"/>
                  <a:gd name="connsiteY7" fmla="*/ 54947 h 54947"/>
                  <a:gd name="connsiteX8" fmla="*/ 10547 w 39852"/>
                  <a:gd name="connsiteY8" fmla="*/ 30568 h 54947"/>
                  <a:gd name="connsiteX9" fmla="*/ 10547 w 39852"/>
                  <a:gd name="connsiteY9" fmla="*/ 54947 h 54947"/>
                  <a:gd name="connsiteX10" fmla="*/ 0 w 39852"/>
                  <a:gd name="connsiteY10" fmla="*/ 54947 h 54947"/>
                  <a:gd name="connsiteX11" fmla="*/ 0 w 39852"/>
                  <a:gd name="connsiteY11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852" h="54947">
                    <a:moveTo>
                      <a:pt x="0" y="0"/>
                    </a:moveTo>
                    <a:lnTo>
                      <a:pt x="10547" y="0"/>
                    </a:lnTo>
                    <a:lnTo>
                      <a:pt x="10547" y="18947"/>
                    </a:lnTo>
                    <a:lnTo>
                      <a:pt x="25453" y="0"/>
                    </a:lnTo>
                    <a:lnTo>
                      <a:pt x="38021" y="0"/>
                    </a:lnTo>
                    <a:lnTo>
                      <a:pt x="18821" y="24505"/>
                    </a:lnTo>
                    <a:lnTo>
                      <a:pt x="39853" y="54947"/>
                    </a:lnTo>
                    <a:lnTo>
                      <a:pt x="27474" y="54947"/>
                    </a:lnTo>
                    <a:lnTo>
                      <a:pt x="10547" y="30568"/>
                    </a:lnTo>
                    <a:lnTo>
                      <a:pt x="10547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2" name="Полилиния: фигура 111">
                <a:extLst>
                  <a:ext uri="{FF2B5EF4-FFF2-40B4-BE49-F238E27FC236}">
                    <a16:creationId xmlns:a16="http://schemas.microsoft.com/office/drawing/2014/main" id="{A6CC57E4-A4C3-B770-3839-030B86E61CE9}"/>
                  </a:ext>
                </a:extLst>
              </p:cNvPr>
              <p:cNvSpPr/>
              <p:nvPr/>
            </p:nvSpPr>
            <p:spPr>
              <a:xfrm>
                <a:off x="2102072" y="915873"/>
                <a:ext cx="53178" cy="57789"/>
              </a:xfrm>
              <a:custGeom>
                <a:avLst/>
                <a:gdLst>
                  <a:gd name="connsiteX0" fmla="*/ 53179 w 53178"/>
                  <a:gd name="connsiteY0" fmla="*/ 11305 h 57789"/>
                  <a:gd name="connsiteX1" fmla="*/ 45853 w 53178"/>
                  <a:gd name="connsiteY1" fmla="*/ 18253 h 57789"/>
                  <a:gd name="connsiteX2" fmla="*/ 29053 w 53178"/>
                  <a:gd name="connsiteY2" fmla="*/ 10358 h 57789"/>
                  <a:gd name="connsiteX3" fmla="*/ 15789 w 53178"/>
                  <a:gd name="connsiteY3" fmla="*/ 15726 h 57789"/>
                  <a:gd name="connsiteX4" fmla="*/ 10421 w 53178"/>
                  <a:gd name="connsiteY4" fmla="*/ 28989 h 57789"/>
                  <a:gd name="connsiteX5" fmla="*/ 12821 w 53178"/>
                  <a:gd name="connsiteY5" fmla="*/ 38716 h 57789"/>
                  <a:gd name="connsiteX6" fmla="*/ 19579 w 53178"/>
                  <a:gd name="connsiteY6" fmla="*/ 45411 h 57789"/>
                  <a:gd name="connsiteX7" fmla="*/ 29305 w 53178"/>
                  <a:gd name="connsiteY7" fmla="*/ 47811 h 57789"/>
                  <a:gd name="connsiteX8" fmla="*/ 37642 w 53178"/>
                  <a:gd name="connsiteY8" fmla="*/ 46105 h 57789"/>
                  <a:gd name="connsiteX9" fmla="*/ 45916 w 53178"/>
                  <a:gd name="connsiteY9" fmla="*/ 39916 h 57789"/>
                  <a:gd name="connsiteX10" fmla="*/ 52989 w 53178"/>
                  <a:gd name="connsiteY10" fmla="*/ 47305 h 57789"/>
                  <a:gd name="connsiteX11" fmla="*/ 41495 w 53178"/>
                  <a:gd name="connsiteY11" fmla="*/ 55516 h 57789"/>
                  <a:gd name="connsiteX12" fmla="*/ 29116 w 53178"/>
                  <a:gd name="connsiteY12" fmla="*/ 57789 h 57789"/>
                  <a:gd name="connsiteX13" fmla="*/ 8147 w 53178"/>
                  <a:gd name="connsiteY13" fmla="*/ 49642 h 57789"/>
                  <a:gd name="connsiteX14" fmla="*/ 0 w 53178"/>
                  <a:gd name="connsiteY14" fmla="*/ 28800 h 57789"/>
                  <a:gd name="connsiteX15" fmla="*/ 3726 w 53178"/>
                  <a:gd name="connsiteY15" fmla="*/ 14211 h 57789"/>
                  <a:gd name="connsiteX16" fmla="*/ 14337 w 53178"/>
                  <a:gd name="connsiteY16" fmla="*/ 3916 h 57789"/>
                  <a:gd name="connsiteX17" fmla="*/ 29242 w 53178"/>
                  <a:gd name="connsiteY17" fmla="*/ 0 h 57789"/>
                  <a:gd name="connsiteX18" fmla="*/ 42316 w 53178"/>
                  <a:gd name="connsiteY18" fmla="*/ 2842 h 57789"/>
                  <a:gd name="connsiteX19" fmla="*/ 53179 w 53178"/>
                  <a:gd name="connsiteY19" fmla="*/ 10989 h 5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178" h="57789">
                    <a:moveTo>
                      <a:pt x="53179" y="11305"/>
                    </a:moveTo>
                    <a:lnTo>
                      <a:pt x="45853" y="18253"/>
                    </a:lnTo>
                    <a:cubicBezTo>
                      <a:pt x="40863" y="13011"/>
                      <a:pt x="35305" y="10358"/>
                      <a:pt x="29053" y="10358"/>
                    </a:cubicBezTo>
                    <a:cubicBezTo>
                      <a:pt x="23811" y="10358"/>
                      <a:pt x="19390" y="12126"/>
                      <a:pt x="15789" y="15726"/>
                    </a:cubicBezTo>
                    <a:cubicBezTo>
                      <a:pt x="12189" y="19326"/>
                      <a:pt x="10421" y="23747"/>
                      <a:pt x="10421" y="28989"/>
                    </a:cubicBezTo>
                    <a:cubicBezTo>
                      <a:pt x="10421" y="32653"/>
                      <a:pt x="11242" y="35874"/>
                      <a:pt x="12821" y="38716"/>
                    </a:cubicBezTo>
                    <a:cubicBezTo>
                      <a:pt x="14400" y="41558"/>
                      <a:pt x="16674" y="43768"/>
                      <a:pt x="19579" y="45411"/>
                    </a:cubicBezTo>
                    <a:cubicBezTo>
                      <a:pt x="22484" y="47053"/>
                      <a:pt x="25705" y="47811"/>
                      <a:pt x="29305" y="47811"/>
                    </a:cubicBezTo>
                    <a:cubicBezTo>
                      <a:pt x="32337" y="47811"/>
                      <a:pt x="35116" y="47242"/>
                      <a:pt x="37642" y="46105"/>
                    </a:cubicBezTo>
                    <a:cubicBezTo>
                      <a:pt x="40168" y="44968"/>
                      <a:pt x="42884" y="42884"/>
                      <a:pt x="45916" y="39916"/>
                    </a:cubicBezTo>
                    <a:lnTo>
                      <a:pt x="52989" y="47305"/>
                    </a:lnTo>
                    <a:cubicBezTo>
                      <a:pt x="48947" y="51284"/>
                      <a:pt x="45095" y="54000"/>
                      <a:pt x="41495" y="55516"/>
                    </a:cubicBezTo>
                    <a:cubicBezTo>
                      <a:pt x="37895" y="57032"/>
                      <a:pt x="33790" y="57789"/>
                      <a:pt x="29116" y="57789"/>
                    </a:cubicBezTo>
                    <a:cubicBezTo>
                      <a:pt x="20589" y="57789"/>
                      <a:pt x="13579" y="55074"/>
                      <a:pt x="8147" y="49642"/>
                    </a:cubicBezTo>
                    <a:cubicBezTo>
                      <a:pt x="2716" y="44211"/>
                      <a:pt x="0" y="37263"/>
                      <a:pt x="0" y="28800"/>
                    </a:cubicBezTo>
                    <a:cubicBezTo>
                      <a:pt x="0" y="23305"/>
                      <a:pt x="1263" y="18442"/>
                      <a:pt x="3726" y="14211"/>
                    </a:cubicBezTo>
                    <a:cubicBezTo>
                      <a:pt x="6189" y="9979"/>
                      <a:pt x="9726" y="6505"/>
                      <a:pt x="14337" y="3916"/>
                    </a:cubicBezTo>
                    <a:cubicBezTo>
                      <a:pt x="18947" y="1326"/>
                      <a:pt x="23937" y="0"/>
                      <a:pt x="29242" y="0"/>
                    </a:cubicBezTo>
                    <a:cubicBezTo>
                      <a:pt x="33790" y="0"/>
                      <a:pt x="38147" y="947"/>
                      <a:pt x="42316" y="2842"/>
                    </a:cubicBezTo>
                    <a:cubicBezTo>
                      <a:pt x="46484" y="4737"/>
                      <a:pt x="50147" y="7453"/>
                      <a:pt x="53179" y="10989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3" name="Полилиния: фигура 112">
                <a:extLst>
                  <a:ext uri="{FF2B5EF4-FFF2-40B4-BE49-F238E27FC236}">
                    <a16:creationId xmlns:a16="http://schemas.microsoft.com/office/drawing/2014/main" id="{D8939DED-7AED-CB56-0030-D4144F64E8B7}"/>
                  </a:ext>
                </a:extLst>
              </p:cNvPr>
              <p:cNvSpPr/>
              <p:nvPr/>
            </p:nvSpPr>
            <p:spPr>
              <a:xfrm>
                <a:off x="2181588" y="917515"/>
                <a:ext cx="64673" cy="54947"/>
              </a:xfrm>
              <a:custGeom>
                <a:avLst/>
                <a:gdLst>
                  <a:gd name="connsiteX0" fmla="*/ 9537 w 64673"/>
                  <a:gd name="connsiteY0" fmla="*/ 0 h 54947"/>
                  <a:gd name="connsiteX1" fmla="*/ 19705 w 64673"/>
                  <a:gd name="connsiteY1" fmla="*/ 0 h 54947"/>
                  <a:gd name="connsiteX2" fmla="*/ 32463 w 64673"/>
                  <a:gd name="connsiteY2" fmla="*/ 38337 h 54947"/>
                  <a:gd name="connsiteX3" fmla="*/ 45284 w 64673"/>
                  <a:gd name="connsiteY3" fmla="*/ 0 h 54947"/>
                  <a:gd name="connsiteX4" fmla="*/ 55453 w 64673"/>
                  <a:gd name="connsiteY4" fmla="*/ 0 h 54947"/>
                  <a:gd name="connsiteX5" fmla="*/ 64674 w 64673"/>
                  <a:gd name="connsiteY5" fmla="*/ 54947 h 54947"/>
                  <a:gd name="connsiteX6" fmla="*/ 54568 w 64673"/>
                  <a:gd name="connsiteY6" fmla="*/ 54947 h 54947"/>
                  <a:gd name="connsiteX7" fmla="*/ 48695 w 64673"/>
                  <a:gd name="connsiteY7" fmla="*/ 20274 h 54947"/>
                  <a:gd name="connsiteX8" fmla="*/ 37011 w 64673"/>
                  <a:gd name="connsiteY8" fmla="*/ 54947 h 54947"/>
                  <a:gd name="connsiteX9" fmla="*/ 27790 w 64673"/>
                  <a:gd name="connsiteY9" fmla="*/ 54947 h 54947"/>
                  <a:gd name="connsiteX10" fmla="*/ 16232 w 64673"/>
                  <a:gd name="connsiteY10" fmla="*/ 20274 h 54947"/>
                  <a:gd name="connsiteX11" fmla="*/ 10168 w 64673"/>
                  <a:gd name="connsiteY11" fmla="*/ 54947 h 54947"/>
                  <a:gd name="connsiteX12" fmla="*/ 0 w 64673"/>
                  <a:gd name="connsiteY12" fmla="*/ 54947 h 54947"/>
                  <a:gd name="connsiteX13" fmla="*/ 9537 w 64673"/>
                  <a:gd name="connsiteY1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4673" h="54947">
                    <a:moveTo>
                      <a:pt x="9537" y="0"/>
                    </a:moveTo>
                    <a:lnTo>
                      <a:pt x="19705" y="0"/>
                    </a:lnTo>
                    <a:lnTo>
                      <a:pt x="32463" y="38337"/>
                    </a:lnTo>
                    <a:lnTo>
                      <a:pt x="45284" y="0"/>
                    </a:lnTo>
                    <a:lnTo>
                      <a:pt x="55453" y="0"/>
                    </a:lnTo>
                    <a:lnTo>
                      <a:pt x="64674" y="54947"/>
                    </a:lnTo>
                    <a:lnTo>
                      <a:pt x="54568" y="54947"/>
                    </a:lnTo>
                    <a:lnTo>
                      <a:pt x="48695" y="20274"/>
                    </a:lnTo>
                    <a:lnTo>
                      <a:pt x="37011" y="54947"/>
                    </a:lnTo>
                    <a:lnTo>
                      <a:pt x="27790" y="54947"/>
                    </a:lnTo>
                    <a:lnTo>
                      <a:pt x="16232" y="20274"/>
                    </a:lnTo>
                    <a:lnTo>
                      <a:pt x="10168" y="54947"/>
                    </a:lnTo>
                    <a:lnTo>
                      <a:pt x="0" y="54947"/>
                    </a:lnTo>
                    <a:lnTo>
                      <a:pt x="9537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4" name="Полилиния: фигура 113">
                <a:extLst>
                  <a:ext uri="{FF2B5EF4-FFF2-40B4-BE49-F238E27FC236}">
                    <a16:creationId xmlns:a16="http://schemas.microsoft.com/office/drawing/2014/main" id="{482660D3-B557-1192-53ED-4380DEF691CB}"/>
                  </a:ext>
                </a:extLst>
              </p:cNvPr>
              <p:cNvSpPr/>
              <p:nvPr/>
            </p:nvSpPr>
            <p:spPr>
              <a:xfrm>
                <a:off x="2251883" y="916189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1 w 57094"/>
                  <a:gd name="connsiteY5" fmla="*/ 49200 h 57726"/>
                  <a:gd name="connsiteX6" fmla="*/ 0 w 57094"/>
                  <a:gd name="connsiteY6" fmla="*/ 28863 h 57726"/>
                  <a:gd name="connsiteX7" fmla="*/ 3790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32 h 57726"/>
                  <a:gd name="connsiteX11" fmla="*/ 15726 w 57094"/>
                  <a:gd name="connsiteY11" fmla="*/ 15537 h 57726"/>
                  <a:gd name="connsiteX12" fmla="*/ 10547 w 57094"/>
                  <a:gd name="connsiteY12" fmla="*/ 28989 h 57726"/>
                  <a:gd name="connsiteX13" fmla="*/ 17116 w 57094"/>
                  <a:gd name="connsiteY13" fmla="*/ 43389 h 57726"/>
                  <a:gd name="connsiteX14" fmla="*/ 28800 w 57094"/>
                  <a:gd name="connsiteY14" fmla="*/ 47558 h 57726"/>
                  <a:gd name="connsiteX15" fmla="*/ 41495 w 57094"/>
                  <a:gd name="connsiteY15" fmla="*/ 42189 h 57726"/>
                  <a:gd name="connsiteX16" fmla="*/ 46737 w 57094"/>
                  <a:gd name="connsiteY16" fmla="*/ 28926 h 57726"/>
                  <a:gd name="connsiteX17" fmla="*/ 41495 w 57094"/>
                  <a:gd name="connsiteY17" fmla="*/ 15663 h 57726"/>
                  <a:gd name="connsiteX18" fmla="*/ 28674 w 57094"/>
                  <a:gd name="connsiteY18" fmla="*/ 10232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2" y="57726"/>
                      <a:pt x="28737" y="57726"/>
                    </a:cubicBezTo>
                    <a:cubicBezTo>
                      <a:pt x="20842" y="57726"/>
                      <a:pt x="13642" y="54884"/>
                      <a:pt x="8211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90" y="14400"/>
                    </a:cubicBezTo>
                    <a:cubicBezTo>
                      <a:pt x="6316" y="9979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32"/>
                    </a:moveTo>
                    <a:cubicBezTo>
                      <a:pt x="23495" y="10232"/>
                      <a:pt x="19200" y="12000"/>
                      <a:pt x="15726" y="15537"/>
                    </a:cubicBezTo>
                    <a:cubicBezTo>
                      <a:pt x="12253" y="19074"/>
                      <a:pt x="10547" y="23558"/>
                      <a:pt x="10547" y="28989"/>
                    </a:cubicBezTo>
                    <a:cubicBezTo>
                      <a:pt x="10547" y="35053"/>
                      <a:pt x="12695" y="39853"/>
                      <a:pt x="17116" y="43389"/>
                    </a:cubicBezTo>
                    <a:cubicBezTo>
                      <a:pt x="20526" y="46168"/>
                      <a:pt x="24379" y="47558"/>
                      <a:pt x="28800" y="47558"/>
                    </a:cubicBezTo>
                    <a:cubicBezTo>
                      <a:pt x="33790" y="47558"/>
                      <a:pt x="37958" y="45789"/>
                      <a:pt x="41495" y="42189"/>
                    </a:cubicBezTo>
                    <a:cubicBezTo>
                      <a:pt x="44968" y="38589"/>
                      <a:pt x="46737" y="34168"/>
                      <a:pt x="46737" y="28926"/>
                    </a:cubicBezTo>
                    <a:cubicBezTo>
                      <a:pt x="46737" y="23684"/>
                      <a:pt x="44968" y="19263"/>
                      <a:pt x="41495" y="15663"/>
                    </a:cubicBezTo>
                    <a:cubicBezTo>
                      <a:pt x="37958" y="12063"/>
                      <a:pt x="33726" y="10232"/>
                      <a:pt x="28674" y="10232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5" name="Полилиния: фигура 114">
                <a:extLst>
                  <a:ext uri="{FF2B5EF4-FFF2-40B4-BE49-F238E27FC236}">
                    <a16:creationId xmlns:a16="http://schemas.microsoft.com/office/drawing/2014/main" id="{5DE77AE2-41A7-FE22-A540-F630E4869D91}"/>
                  </a:ext>
                </a:extLst>
              </p:cNvPr>
              <p:cNvSpPr/>
              <p:nvPr/>
            </p:nvSpPr>
            <p:spPr>
              <a:xfrm>
                <a:off x="2316114" y="915873"/>
                <a:ext cx="53178" cy="57789"/>
              </a:xfrm>
              <a:custGeom>
                <a:avLst/>
                <a:gdLst>
                  <a:gd name="connsiteX0" fmla="*/ 53179 w 53178"/>
                  <a:gd name="connsiteY0" fmla="*/ 11305 h 57789"/>
                  <a:gd name="connsiteX1" fmla="*/ 45853 w 53178"/>
                  <a:gd name="connsiteY1" fmla="*/ 18253 h 57789"/>
                  <a:gd name="connsiteX2" fmla="*/ 29053 w 53178"/>
                  <a:gd name="connsiteY2" fmla="*/ 10358 h 57789"/>
                  <a:gd name="connsiteX3" fmla="*/ 15789 w 53178"/>
                  <a:gd name="connsiteY3" fmla="*/ 15726 h 57789"/>
                  <a:gd name="connsiteX4" fmla="*/ 10421 w 53178"/>
                  <a:gd name="connsiteY4" fmla="*/ 28989 h 57789"/>
                  <a:gd name="connsiteX5" fmla="*/ 12821 w 53178"/>
                  <a:gd name="connsiteY5" fmla="*/ 38716 h 57789"/>
                  <a:gd name="connsiteX6" fmla="*/ 19579 w 53178"/>
                  <a:gd name="connsiteY6" fmla="*/ 45411 h 57789"/>
                  <a:gd name="connsiteX7" fmla="*/ 29305 w 53178"/>
                  <a:gd name="connsiteY7" fmla="*/ 47811 h 57789"/>
                  <a:gd name="connsiteX8" fmla="*/ 37642 w 53178"/>
                  <a:gd name="connsiteY8" fmla="*/ 46105 h 57789"/>
                  <a:gd name="connsiteX9" fmla="*/ 45916 w 53178"/>
                  <a:gd name="connsiteY9" fmla="*/ 39916 h 57789"/>
                  <a:gd name="connsiteX10" fmla="*/ 52989 w 53178"/>
                  <a:gd name="connsiteY10" fmla="*/ 47305 h 57789"/>
                  <a:gd name="connsiteX11" fmla="*/ 41495 w 53178"/>
                  <a:gd name="connsiteY11" fmla="*/ 55516 h 57789"/>
                  <a:gd name="connsiteX12" fmla="*/ 29116 w 53178"/>
                  <a:gd name="connsiteY12" fmla="*/ 57789 h 57789"/>
                  <a:gd name="connsiteX13" fmla="*/ 8147 w 53178"/>
                  <a:gd name="connsiteY13" fmla="*/ 49642 h 57789"/>
                  <a:gd name="connsiteX14" fmla="*/ 0 w 53178"/>
                  <a:gd name="connsiteY14" fmla="*/ 28800 h 57789"/>
                  <a:gd name="connsiteX15" fmla="*/ 3726 w 53178"/>
                  <a:gd name="connsiteY15" fmla="*/ 14211 h 57789"/>
                  <a:gd name="connsiteX16" fmla="*/ 14337 w 53178"/>
                  <a:gd name="connsiteY16" fmla="*/ 3916 h 57789"/>
                  <a:gd name="connsiteX17" fmla="*/ 29242 w 53178"/>
                  <a:gd name="connsiteY17" fmla="*/ 0 h 57789"/>
                  <a:gd name="connsiteX18" fmla="*/ 42316 w 53178"/>
                  <a:gd name="connsiteY18" fmla="*/ 2842 h 57789"/>
                  <a:gd name="connsiteX19" fmla="*/ 53179 w 53178"/>
                  <a:gd name="connsiteY19" fmla="*/ 10989 h 5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178" h="57789">
                    <a:moveTo>
                      <a:pt x="53179" y="11305"/>
                    </a:moveTo>
                    <a:lnTo>
                      <a:pt x="45853" y="18253"/>
                    </a:lnTo>
                    <a:cubicBezTo>
                      <a:pt x="40863" y="13011"/>
                      <a:pt x="35305" y="10358"/>
                      <a:pt x="29053" y="10358"/>
                    </a:cubicBezTo>
                    <a:cubicBezTo>
                      <a:pt x="23811" y="10358"/>
                      <a:pt x="19390" y="12126"/>
                      <a:pt x="15789" y="15726"/>
                    </a:cubicBezTo>
                    <a:cubicBezTo>
                      <a:pt x="12190" y="19326"/>
                      <a:pt x="10421" y="23747"/>
                      <a:pt x="10421" y="28989"/>
                    </a:cubicBezTo>
                    <a:cubicBezTo>
                      <a:pt x="10421" y="32653"/>
                      <a:pt x="11242" y="35874"/>
                      <a:pt x="12821" y="38716"/>
                    </a:cubicBezTo>
                    <a:cubicBezTo>
                      <a:pt x="14400" y="41558"/>
                      <a:pt x="16674" y="43768"/>
                      <a:pt x="19579" y="45411"/>
                    </a:cubicBezTo>
                    <a:cubicBezTo>
                      <a:pt x="22484" y="47053"/>
                      <a:pt x="25705" y="47811"/>
                      <a:pt x="29305" y="47811"/>
                    </a:cubicBezTo>
                    <a:cubicBezTo>
                      <a:pt x="32337" y="47811"/>
                      <a:pt x="35116" y="47242"/>
                      <a:pt x="37642" y="46105"/>
                    </a:cubicBezTo>
                    <a:cubicBezTo>
                      <a:pt x="40168" y="44968"/>
                      <a:pt x="42884" y="42884"/>
                      <a:pt x="45916" y="39916"/>
                    </a:cubicBezTo>
                    <a:lnTo>
                      <a:pt x="52989" y="47305"/>
                    </a:lnTo>
                    <a:cubicBezTo>
                      <a:pt x="48947" y="51284"/>
                      <a:pt x="45095" y="54000"/>
                      <a:pt x="41495" y="55516"/>
                    </a:cubicBezTo>
                    <a:cubicBezTo>
                      <a:pt x="37895" y="57032"/>
                      <a:pt x="33790" y="57789"/>
                      <a:pt x="29116" y="57789"/>
                    </a:cubicBezTo>
                    <a:cubicBezTo>
                      <a:pt x="20589" y="57789"/>
                      <a:pt x="13579" y="55074"/>
                      <a:pt x="8147" y="49642"/>
                    </a:cubicBezTo>
                    <a:cubicBezTo>
                      <a:pt x="2716" y="44211"/>
                      <a:pt x="0" y="37263"/>
                      <a:pt x="0" y="28800"/>
                    </a:cubicBezTo>
                    <a:cubicBezTo>
                      <a:pt x="0" y="23305"/>
                      <a:pt x="1263" y="18442"/>
                      <a:pt x="3726" y="14211"/>
                    </a:cubicBezTo>
                    <a:cubicBezTo>
                      <a:pt x="6189" y="9979"/>
                      <a:pt x="9726" y="6505"/>
                      <a:pt x="14337" y="3916"/>
                    </a:cubicBezTo>
                    <a:cubicBezTo>
                      <a:pt x="18947" y="1326"/>
                      <a:pt x="23937" y="0"/>
                      <a:pt x="29242" y="0"/>
                    </a:cubicBezTo>
                    <a:cubicBezTo>
                      <a:pt x="33790" y="0"/>
                      <a:pt x="38147" y="947"/>
                      <a:pt x="42316" y="2842"/>
                    </a:cubicBezTo>
                    <a:cubicBezTo>
                      <a:pt x="46484" y="4737"/>
                      <a:pt x="50147" y="7453"/>
                      <a:pt x="53179" y="10989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6" name="Полилиния: фигура 115">
                <a:extLst>
                  <a:ext uri="{FF2B5EF4-FFF2-40B4-BE49-F238E27FC236}">
                    <a16:creationId xmlns:a16="http://schemas.microsoft.com/office/drawing/2014/main" id="{394E3658-F5DF-C2E4-D64E-3F022C6363EB}"/>
                  </a:ext>
                </a:extLst>
              </p:cNvPr>
              <p:cNvSpPr/>
              <p:nvPr/>
            </p:nvSpPr>
            <p:spPr>
              <a:xfrm>
                <a:off x="2378514" y="917515"/>
                <a:ext cx="39852" cy="54947"/>
              </a:xfrm>
              <a:custGeom>
                <a:avLst/>
                <a:gdLst>
                  <a:gd name="connsiteX0" fmla="*/ 0 w 39852"/>
                  <a:gd name="connsiteY0" fmla="*/ 0 h 54947"/>
                  <a:gd name="connsiteX1" fmla="*/ 10547 w 39852"/>
                  <a:gd name="connsiteY1" fmla="*/ 0 h 54947"/>
                  <a:gd name="connsiteX2" fmla="*/ 10547 w 39852"/>
                  <a:gd name="connsiteY2" fmla="*/ 18947 h 54947"/>
                  <a:gd name="connsiteX3" fmla="*/ 25453 w 39852"/>
                  <a:gd name="connsiteY3" fmla="*/ 0 h 54947"/>
                  <a:gd name="connsiteX4" fmla="*/ 38021 w 39852"/>
                  <a:gd name="connsiteY4" fmla="*/ 0 h 54947"/>
                  <a:gd name="connsiteX5" fmla="*/ 18821 w 39852"/>
                  <a:gd name="connsiteY5" fmla="*/ 24505 h 54947"/>
                  <a:gd name="connsiteX6" fmla="*/ 39853 w 39852"/>
                  <a:gd name="connsiteY6" fmla="*/ 54947 h 54947"/>
                  <a:gd name="connsiteX7" fmla="*/ 27474 w 39852"/>
                  <a:gd name="connsiteY7" fmla="*/ 54947 h 54947"/>
                  <a:gd name="connsiteX8" fmla="*/ 10547 w 39852"/>
                  <a:gd name="connsiteY8" fmla="*/ 30568 h 54947"/>
                  <a:gd name="connsiteX9" fmla="*/ 10547 w 39852"/>
                  <a:gd name="connsiteY9" fmla="*/ 54947 h 54947"/>
                  <a:gd name="connsiteX10" fmla="*/ 0 w 39852"/>
                  <a:gd name="connsiteY10" fmla="*/ 54947 h 54947"/>
                  <a:gd name="connsiteX11" fmla="*/ 0 w 39852"/>
                  <a:gd name="connsiteY11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852" h="54947">
                    <a:moveTo>
                      <a:pt x="0" y="0"/>
                    </a:moveTo>
                    <a:lnTo>
                      <a:pt x="10547" y="0"/>
                    </a:lnTo>
                    <a:lnTo>
                      <a:pt x="10547" y="18947"/>
                    </a:lnTo>
                    <a:lnTo>
                      <a:pt x="25453" y="0"/>
                    </a:lnTo>
                    <a:lnTo>
                      <a:pt x="38021" y="0"/>
                    </a:lnTo>
                    <a:lnTo>
                      <a:pt x="18821" y="24505"/>
                    </a:lnTo>
                    <a:lnTo>
                      <a:pt x="39853" y="54947"/>
                    </a:lnTo>
                    <a:lnTo>
                      <a:pt x="27474" y="54947"/>
                    </a:lnTo>
                    <a:lnTo>
                      <a:pt x="10547" y="30568"/>
                    </a:lnTo>
                    <a:lnTo>
                      <a:pt x="10547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7" name="Полилиния: фигура 116">
                <a:extLst>
                  <a:ext uri="{FF2B5EF4-FFF2-40B4-BE49-F238E27FC236}">
                    <a16:creationId xmlns:a16="http://schemas.microsoft.com/office/drawing/2014/main" id="{4EAAA9A4-17B4-3D81-A3D5-EEEF58C2B909}"/>
                  </a:ext>
                </a:extLst>
              </p:cNvPr>
              <p:cNvSpPr/>
              <p:nvPr/>
            </p:nvSpPr>
            <p:spPr>
              <a:xfrm>
                <a:off x="2425883" y="917515"/>
                <a:ext cx="34421" cy="54947"/>
              </a:xfrm>
              <a:custGeom>
                <a:avLst/>
                <a:gdLst>
                  <a:gd name="connsiteX0" fmla="*/ 0 w 34421"/>
                  <a:gd name="connsiteY0" fmla="*/ 54947 h 54947"/>
                  <a:gd name="connsiteX1" fmla="*/ 0 w 34421"/>
                  <a:gd name="connsiteY1" fmla="*/ 0 h 54947"/>
                  <a:gd name="connsiteX2" fmla="*/ 8653 w 34421"/>
                  <a:gd name="connsiteY2" fmla="*/ 0 h 54947"/>
                  <a:gd name="connsiteX3" fmla="*/ 19642 w 34421"/>
                  <a:gd name="connsiteY3" fmla="*/ 947 h 54947"/>
                  <a:gd name="connsiteX4" fmla="*/ 27474 w 34421"/>
                  <a:gd name="connsiteY4" fmla="*/ 5811 h 54947"/>
                  <a:gd name="connsiteX5" fmla="*/ 30379 w 34421"/>
                  <a:gd name="connsiteY5" fmla="*/ 14211 h 54947"/>
                  <a:gd name="connsiteX6" fmla="*/ 29053 w 34421"/>
                  <a:gd name="connsiteY6" fmla="*/ 19895 h 54947"/>
                  <a:gd name="connsiteX7" fmla="*/ 24758 w 34421"/>
                  <a:gd name="connsiteY7" fmla="*/ 24695 h 54947"/>
                  <a:gd name="connsiteX8" fmla="*/ 32084 w 34421"/>
                  <a:gd name="connsiteY8" fmla="*/ 30568 h 54947"/>
                  <a:gd name="connsiteX9" fmla="*/ 34421 w 34421"/>
                  <a:gd name="connsiteY9" fmla="*/ 38905 h 54947"/>
                  <a:gd name="connsiteX10" fmla="*/ 32021 w 34421"/>
                  <a:gd name="connsiteY10" fmla="*/ 47368 h 54947"/>
                  <a:gd name="connsiteX11" fmla="*/ 25832 w 34421"/>
                  <a:gd name="connsiteY11" fmla="*/ 53053 h 54947"/>
                  <a:gd name="connsiteX12" fmla="*/ 15411 w 34421"/>
                  <a:gd name="connsiteY12" fmla="*/ 54947 h 54947"/>
                  <a:gd name="connsiteX13" fmla="*/ 0 w 34421"/>
                  <a:gd name="connsiteY13" fmla="*/ 54947 h 54947"/>
                  <a:gd name="connsiteX14" fmla="*/ 10484 w 34421"/>
                  <a:gd name="connsiteY14" fmla="*/ 9979 h 54947"/>
                  <a:gd name="connsiteX15" fmla="*/ 10484 w 34421"/>
                  <a:gd name="connsiteY15" fmla="*/ 21537 h 54947"/>
                  <a:gd name="connsiteX16" fmla="*/ 12758 w 34421"/>
                  <a:gd name="connsiteY16" fmla="*/ 21537 h 54947"/>
                  <a:gd name="connsiteX17" fmla="*/ 18442 w 34421"/>
                  <a:gd name="connsiteY17" fmla="*/ 19958 h 54947"/>
                  <a:gd name="connsiteX18" fmla="*/ 20274 w 34421"/>
                  <a:gd name="connsiteY18" fmla="*/ 15600 h 54947"/>
                  <a:gd name="connsiteX19" fmla="*/ 18505 w 34421"/>
                  <a:gd name="connsiteY19" fmla="*/ 11495 h 54947"/>
                  <a:gd name="connsiteX20" fmla="*/ 13137 w 34421"/>
                  <a:gd name="connsiteY20" fmla="*/ 9979 h 54947"/>
                  <a:gd name="connsiteX21" fmla="*/ 10421 w 34421"/>
                  <a:gd name="connsiteY21" fmla="*/ 9979 h 54947"/>
                  <a:gd name="connsiteX22" fmla="*/ 10484 w 34421"/>
                  <a:gd name="connsiteY22" fmla="*/ 30884 h 54947"/>
                  <a:gd name="connsiteX23" fmla="*/ 10484 w 34421"/>
                  <a:gd name="connsiteY23" fmla="*/ 44968 h 54947"/>
                  <a:gd name="connsiteX24" fmla="*/ 13137 w 34421"/>
                  <a:gd name="connsiteY24" fmla="*/ 44968 h 54947"/>
                  <a:gd name="connsiteX25" fmla="*/ 21916 w 34421"/>
                  <a:gd name="connsiteY25" fmla="*/ 43326 h 54947"/>
                  <a:gd name="connsiteX26" fmla="*/ 24189 w 34421"/>
                  <a:gd name="connsiteY26" fmla="*/ 38526 h 54947"/>
                  <a:gd name="connsiteX27" fmla="*/ 21537 w 34421"/>
                  <a:gd name="connsiteY27" fmla="*/ 32905 h 54947"/>
                  <a:gd name="connsiteX28" fmla="*/ 12695 w 34421"/>
                  <a:gd name="connsiteY28" fmla="*/ 30821 h 54947"/>
                  <a:gd name="connsiteX29" fmla="*/ 10547 w 34421"/>
                  <a:gd name="connsiteY29" fmla="*/ 30821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4421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8653" y="0"/>
                    </a:lnTo>
                    <a:cubicBezTo>
                      <a:pt x="13642" y="0"/>
                      <a:pt x="17305" y="316"/>
                      <a:pt x="19642" y="947"/>
                    </a:cubicBezTo>
                    <a:cubicBezTo>
                      <a:pt x="22926" y="1832"/>
                      <a:pt x="25579" y="3411"/>
                      <a:pt x="27474" y="5811"/>
                    </a:cubicBezTo>
                    <a:cubicBezTo>
                      <a:pt x="29431" y="8211"/>
                      <a:pt x="30379" y="10989"/>
                      <a:pt x="30379" y="14211"/>
                    </a:cubicBezTo>
                    <a:cubicBezTo>
                      <a:pt x="30379" y="16295"/>
                      <a:pt x="29937" y="18189"/>
                      <a:pt x="29053" y="19895"/>
                    </a:cubicBezTo>
                    <a:cubicBezTo>
                      <a:pt x="28168" y="21600"/>
                      <a:pt x="26716" y="23179"/>
                      <a:pt x="24758" y="24695"/>
                    </a:cubicBezTo>
                    <a:cubicBezTo>
                      <a:pt x="28105" y="26274"/>
                      <a:pt x="30568" y="28232"/>
                      <a:pt x="32084" y="30568"/>
                    </a:cubicBezTo>
                    <a:cubicBezTo>
                      <a:pt x="33600" y="32905"/>
                      <a:pt x="34421" y="35684"/>
                      <a:pt x="34421" y="38905"/>
                    </a:cubicBezTo>
                    <a:cubicBezTo>
                      <a:pt x="34421" y="42126"/>
                      <a:pt x="33600" y="44779"/>
                      <a:pt x="32021" y="47368"/>
                    </a:cubicBezTo>
                    <a:cubicBezTo>
                      <a:pt x="30442" y="49895"/>
                      <a:pt x="28358" y="51789"/>
                      <a:pt x="25832" y="53053"/>
                    </a:cubicBezTo>
                    <a:cubicBezTo>
                      <a:pt x="23305" y="54316"/>
                      <a:pt x="19832" y="54947"/>
                      <a:pt x="15411" y="54947"/>
                    </a:cubicBezTo>
                    <a:lnTo>
                      <a:pt x="0" y="54947"/>
                    </a:lnTo>
                    <a:close/>
                    <a:moveTo>
                      <a:pt x="10484" y="9979"/>
                    </a:moveTo>
                    <a:lnTo>
                      <a:pt x="10484" y="21537"/>
                    </a:lnTo>
                    <a:lnTo>
                      <a:pt x="12758" y="21537"/>
                    </a:lnTo>
                    <a:cubicBezTo>
                      <a:pt x="15284" y="21537"/>
                      <a:pt x="17179" y="21032"/>
                      <a:pt x="18442" y="19958"/>
                    </a:cubicBezTo>
                    <a:cubicBezTo>
                      <a:pt x="19705" y="18884"/>
                      <a:pt x="20274" y="17432"/>
                      <a:pt x="20274" y="15600"/>
                    </a:cubicBezTo>
                    <a:cubicBezTo>
                      <a:pt x="20274" y="13895"/>
                      <a:pt x="19705" y="12505"/>
                      <a:pt x="18505" y="11495"/>
                    </a:cubicBezTo>
                    <a:cubicBezTo>
                      <a:pt x="17305" y="10484"/>
                      <a:pt x="15537" y="9979"/>
                      <a:pt x="13137" y="9979"/>
                    </a:cubicBezTo>
                    <a:lnTo>
                      <a:pt x="10421" y="9979"/>
                    </a:lnTo>
                    <a:close/>
                    <a:moveTo>
                      <a:pt x="10484" y="30884"/>
                    </a:moveTo>
                    <a:lnTo>
                      <a:pt x="10484" y="44968"/>
                    </a:lnTo>
                    <a:lnTo>
                      <a:pt x="13137" y="44968"/>
                    </a:lnTo>
                    <a:cubicBezTo>
                      <a:pt x="17495" y="44968"/>
                      <a:pt x="20400" y="44400"/>
                      <a:pt x="21916" y="43326"/>
                    </a:cubicBezTo>
                    <a:cubicBezTo>
                      <a:pt x="23432" y="42253"/>
                      <a:pt x="24189" y="40611"/>
                      <a:pt x="24189" y="38526"/>
                    </a:cubicBezTo>
                    <a:cubicBezTo>
                      <a:pt x="24189" y="36189"/>
                      <a:pt x="23305" y="34295"/>
                      <a:pt x="21537" y="32905"/>
                    </a:cubicBezTo>
                    <a:cubicBezTo>
                      <a:pt x="19768" y="31516"/>
                      <a:pt x="16800" y="30821"/>
                      <a:pt x="12695" y="30821"/>
                    </a:cubicBezTo>
                    <a:lnTo>
                      <a:pt x="10547" y="30821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8" name="Полилиния: фигура 117">
                <a:extLst>
                  <a:ext uri="{FF2B5EF4-FFF2-40B4-BE49-F238E27FC236}">
                    <a16:creationId xmlns:a16="http://schemas.microsoft.com/office/drawing/2014/main" id="{172FEA04-EC69-3FEF-F2AA-EACA6D66B110}"/>
                  </a:ext>
                </a:extLst>
              </p:cNvPr>
              <p:cNvSpPr/>
              <p:nvPr/>
            </p:nvSpPr>
            <p:spPr>
              <a:xfrm>
                <a:off x="2470219" y="917515"/>
                <a:ext cx="52231" cy="54947"/>
              </a:xfrm>
              <a:custGeom>
                <a:avLst/>
                <a:gdLst>
                  <a:gd name="connsiteX0" fmla="*/ 0 w 52231"/>
                  <a:gd name="connsiteY0" fmla="*/ 54947 h 54947"/>
                  <a:gd name="connsiteX1" fmla="*/ 0 w 52231"/>
                  <a:gd name="connsiteY1" fmla="*/ 0 h 54947"/>
                  <a:gd name="connsiteX2" fmla="*/ 10484 w 52231"/>
                  <a:gd name="connsiteY2" fmla="*/ 0 h 54947"/>
                  <a:gd name="connsiteX3" fmla="*/ 10484 w 52231"/>
                  <a:gd name="connsiteY3" fmla="*/ 20716 h 54947"/>
                  <a:gd name="connsiteX4" fmla="*/ 12758 w 52231"/>
                  <a:gd name="connsiteY4" fmla="*/ 20716 h 54947"/>
                  <a:gd name="connsiteX5" fmla="*/ 23621 w 52231"/>
                  <a:gd name="connsiteY5" fmla="*/ 22232 h 54947"/>
                  <a:gd name="connsiteX6" fmla="*/ 31137 w 52231"/>
                  <a:gd name="connsiteY6" fmla="*/ 27979 h 54947"/>
                  <a:gd name="connsiteX7" fmla="*/ 34295 w 52231"/>
                  <a:gd name="connsiteY7" fmla="*/ 38211 h 54947"/>
                  <a:gd name="connsiteX8" fmla="*/ 31579 w 52231"/>
                  <a:gd name="connsiteY8" fmla="*/ 47747 h 54947"/>
                  <a:gd name="connsiteX9" fmla="*/ 25263 w 52231"/>
                  <a:gd name="connsiteY9" fmla="*/ 53305 h 54947"/>
                  <a:gd name="connsiteX10" fmla="*/ 15411 w 52231"/>
                  <a:gd name="connsiteY10" fmla="*/ 54947 h 54947"/>
                  <a:gd name="connsiteX11" fmla="*/ 63 w 52231"/>
                  <a:gd name="connsiteY11" fmla="*/ 54947 h 54947"/>
                  <a:gd name="connsiteX12" fmla="*/ 10484 w 52231"/>
                  <a:gd name="connsiteY12" fmla="*/ 30063 h 54947"/>
                  <a:gd name="connsiteX13" fmla="*/ 10484 w 52231"/>
                  <a:gd name="connsiteY13" fmla="*/ 44968 h 54947"/>
                  <a:gd name="connsiteX14" fmla="*/ 13074 w 52231"/>
                  <a:gd name="connsiteY14" fmla="*/ 44968 h 54947"/>
                  <a:gd name="connsiteX15" fmla="*/ 21726 w 52231"/>
                  <a:gd name="connsiteY15" fmla="*/ 43389 h 54947"/>
                  <a:gd name="connsiteX16" fmla="*/ 23937 w 52231"/>
                  <a:gd name="connsiteY16" fmla="*/ 37895 h 54947"/>
                  <a:gd name="connsiteX17" fmla="*/ 12632 w 52231"/>
                  <a:gd name="connsiteY17" fmla="*/ 30063 h 54947"/>
                  <a:gd name="connsiteX18" fmla="*/ 10484 w 52231"/>
                  <a:gd name="connsiteY18" fmla="*/ 30063 h 54947"/>
                  <a:gd name="connsiteX19" fmla="*/ 41874 w 52231"/>
                  <a:gd name="connsiteY19" fmla="*/ 0 h 54947"/>
                  <a:gd name="connsiteX20" fmla="*/ 52232 w 52231"/>
                  <a:gd name="connsiteY20" fmla="*/ 0 h 54947"/>
                  <a:gd name="connsiteX21" fmla="*/ 52232 w 52231"/>
                  <a:gd name="connsiteY21" fmla="*/ 54947 h 54947"/>
                  <a:gd name="connsiteX22" fmla="*/ 41874 w 52231"/>
                  <a:gd name="connsiteY22" fmla="*/ 54947 h 54947"/>
                  <a:gd name="connsiteX23" fmla="*/ 41874 w 52231"/>
                  <a:gd name="connsiteY2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2231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20716"/>
                    </a:lnTo>
                    <a:lnTo>
                      <a:pt x="12758" y="20716"/>
                    </a:lnTo>
                    <a:cubicBezTo>
                      <a:pt x="17116" y="20716"/>
                      <a:pt x="20716" y="21221"/>
                      <a:pt x="23621" y="22232"/>
                    </a:cubicBezTo>
                    <a:cubicBezTo>
                      <a:pt x="26526" y="23242"/>
                      <a:pt x="29053" y="25137"/>
                      <a:pt x="31137" y="27979"/>
                    </a:cubicBezTo>
                    <a:cubicBezTo>
                      <a:pt x="33221" y="30821"/>
                      <a:pt x="34295" y="34232"/>
                      <a:pt x="34295" y="38211"/>
                    </a:cubicBezTo>
                    <a:cubicBezTo>
                      <a:pt x="34295" y="41937"/>
                      <a:pt x="33411" y="45158"/>
                      <a:pt x="31579" y="47747"/>
                    </a:cubicBezTo>
                    <a:cubicBezTo>
                      <a:pt x="29747" y="50337"/>
                      <a:pt x="27663" y="52232"/>
                      <a:pt x="25263" y="53305"/>
                    </a:cubicBezTo>
                    <a:cubicBezTo>
                      <a:pt x="22863" y="54379"/>
                      <a:pt x="19579" y="54947"/>
                      <a:pt x="15411" y="54947"/>
                    </a:cubicBezTo>
                    <a:lnTo>
                      <a:pt x="63" y="54947"/>
                    </a:lnTo>
                    <a:close/>
                    <a:moveTo>
                      <a:pt x="10484" y="30063"/>
                    </a:moveTo>
                    <a:lnTo>
                      <a:pt x="10484" y="44968"/>
                    </a:lnTo>
                    <a:lnTo>
                      <a:pt x="13074" y="44968"/>
                    </a:lnTo>
                    <a:cubicBezTo>
                      <a:pt x="17368" y="44968"/>
                      <a:pt x="20274" y="44463"/>
                      <a:pt x="21726" y="43389"/>
                    </a:cubicBezTo>
                    <a:cubicBezTo>
                      <a:pt x="23179" y="42316"/>
                      <a:pt x="23937" y="40484"/>
                      <a:pt x="23937" y="37895"/>
                    </a:cubicBezTo>
                    <a:cubicBezTo>
                      <a:pt x="23937" y="32716"/>
                      <a:pt x="20147" y="30063"/>
                      <a:pt x="12632" y="30063"/>
                    </a:cubicBezTo>
                    <a:lnTo>
                      <a:pt x="10484" y="30063"/>
                    </a:lnTo>
                    <a:close/>
                    <a:moveTo>
                      <a:pt x="41874" y="0"/>
                    </a:moveTo>
                    <a:lnTo>
                      <a:pt x="52232" y="0"/>
                    </a:lnTo>
                    <a:lnTo>
                      <a:pt x="52232" y="54947"/>
                    </a:lnTo>
                    <a:lnTo>
                      <a:pt x="41874" y="54947"/>
                    </a:lnTo>
                    <a:lnTo>
                      <a:pt x="41874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</p:grpSp>
        <p:grpSp>
          <p:nvGrpSpPr>
            <p:cNvPr id="39" name="Рисунок 2">
              <a:extLst>
                <a:ext uri="{FF2B5EF4-FFF2-40B4-BE49-F238E27FC236}">
                  <a16:creationId xmlns:a16="http://schemas.microsoft.com/office/drawing/2014/main" id="{D1730851-0A18-A774-E4F5-58BED78CF065}"/>
                </a:ext>
              </a:extLst>
            </p:cNvPr>
            <p:cNvGrpSpPr/>
            <p:nvPr/>
          </p:nvGrpSpPr>
          <p:grpSpPr>
            <a:xfrm>
              <a:off x="1314114" y="719705"/>
              <a:ext cx="358105" cy="358105"/>
              <a:chOff x="1314114" y="719705"/>
              <a:chExt cx="358105" cy="358105"/>
            </a:xfrm>
            <a:solidFill>
              <a:srgbClr val="C8141E"/>
            </a:solidFill>
          </p:grpSpPr>
          <p:sp>
            <p:nvSpPr>
              <p:cNvPr id="40" name="Полилиния: фигура 39">
                <a:extLst>
                  <a:ext uri="{FF2B5EF4-FFF2-40B4-BE49-F238E27FC236}">
                    <a16:creationId xmlns:a16="http://schemas.microsoft.com/office/drawing/2014/main" id="{4F605902-1723-0DC4-5F94-4AD8C65F2705}"/>
                  </a:ext>
                </a:extLst>
              </p:cNvPr>
              <p:cNvSpPr/>
              <p:nvPr/>
            </p:nvSpPr>
            <p:spPr>
              <a:xfrm>
                <a:off x="1404683" y="816968"/>
                <a:ext cx="136294" cy="193578"/>
              </a:xfrm>
              <a:custGeom>
                <a:avLst/>
                <a:gdLst>
                  <a:gd name="connsiteX0" fmla="*/ 89747 w 136294"/>
                  <a:gd name="connsiteY0" fmla="*/ 30505 h 193578"/>
                  <a:gd name="connsiteX1" fmla="*/ 130989 w 136294"/>
                  <a:gd name="connsiteY1" fmla="*/ 30505 h 193578"/>
                  <a:gd name="connsiteX2" fmla="*/ 131305 w 136294"/>
                  <a:gd name="connsiteY2" fmla="*/ 30253 h 193578"/>
                  <a:gd name="connsiteX3" fmla="*/ 131495 w 136294"/>
                  <a:gd name="connsiteY3" fmla="*/ 28674 h 193578"/>
                  <a:gd name="connsiteX4" fmla="*/ 131242 w 136294"/>
                  <a:gd name="connsiteY4" fmla="*/ 28295 h 193578"/>
                  <a:gd name="connsiteX5" fmla="*/ 29558 w 136294"/>
                  <a:gd name="connsiteY5" fmla="*/ 0 h 193578"/>
                  <a:gd name="connsiteX6" fmla="*/ 29368 w 136294"/>
                  <a:gd name="connsiteY6" fmla="*/ 0 h 193578"/>
                  <a:gd name="connsiteX7" fmla="*/ 28611 w 136294"/>
                  <a:gd name="connsiteY7" fmla="*/ 126 h 193578"/>
                  <a:gd name="connsiteX8" fmla="*/ 126 w 136294"/>
                  <a:gd name="connsiteY8" fmla="*/ 23053 h 193578"/>
                  <a:gd name="connsiteX9" fmla="*/ 0 w 136294"/>
                  <a:gd name="connsiteY9" fmla="*/ 23305 h 193578"/>
                  <a:gd name="connsiteX10" fmla="*/ 0 w 136294"/>
                  <a:gd name="connsiteY10" fmla="*/ 30568 h 193578"/>
                  <a:gd name="connsiteX11" fmla="*/ 316 w 136294"/>
                  <a:gd name="connsiteY11" fmla="*/ 30884 h 193578"/>
                  <a:gd name="connsiteX12" fmla="*/ 7642 w 136294"/>
                  <a:gd name="connsiteY12" fmla="*/ 30884 h 193578"/>
                  <a:gd name="connsiteX13" fmla="*/ 7958 w 136294"/>
                  <a:gd name="connsiteY13" fmla="*/ 30568 h 193578"/>
                  <a:gd name="connsiteX14" fmla="*/ 7958 w 136294"/>
                  <a:gd name="connsiteY14" fmla="*/ 27600 h 193578"/>
                  <a:gd name="connsiteX15" fmla="*/ 23053 w 136294"/>
                  <a:gd name="connsiteY15" fmla="*/ 27600 h 193578"/>
                  <a:gd name="connsiteX16" fmla="*/ 23053 w 136294"/>
                  <a:gd name="connsiteY16" fmla="*/ 39537 h 193578"/>
                  <a:gd name="connsiteX17" fmla="*/ 19895 w 136294"/>
                  <a:gd name="connsiteY17" fmla="*/ 39537 h 193578"/>
                  <a:gd name="connsiteX18" fmla="*/ 19579 w 136294"/>
                  <a:gd name="connsiteY18" fmla="*/ 39853 h 193578"/>
                  <a:gd name="connsiteX19" fmla="*/ 19579 w 136294"/>
                  <a:gd name="connsiteY19" fmla="*/ 46737 h 193578"/>
                  <a:gd name="connsiteX20" fmla="*/ 19895 w 136294"/>
                  <a:gd name="connsiteY20" fmla="*/ 47053 h 193578"/>
                  <a:gd name="connsiteX21" fmla="*/ 22989 w 136294"/>
                  <a:gd name="connsiteY21" fmla="*/ 47053 h 193578"/>
                  <a:gd name="connsiteX22" fmla="*/ 22863 w 136294"/>
                  <a:gd name="connsiteY22" fmla="*/ 178547 h 193578"/>
                  <a:gd name="connsiteX23" fmla="*/ 34232 w 136294"/>
                  <a:gd name="connsiteY23" fmla="*/ 185432 h 193578"/>
                  <a:gd name="connsiteX24" fmla="*/ 34421 w 136294"/>
                  <a:gd name="connsiteY24" fmla="*/ 46926 h 193578"/>
                  <a:gd name="connsiteX25" fmla="*/ 42884 w 136294"/>
                  <a:gd name="connsiteY25" fmla="*/ 46926 h 193578"/>
                  <a:gd name="connsiteX26" fmla="*/ 42884 w 136294"/>
                  <a:gd name="connsiteY26" fmla="*/ 49074 h 193578"/>
                  <a:gd name="connsiteX27" fmla="*/ 43200 w 136294"/>
                  <a:gd name="connsiteY27" fmla="*/ 49389 h 193578"/>
                  <a:gd name="connsiteX28" fmla="*/ 43958 w 136294"/>
                  <a:gd name="connsiteY28" fmla="*/ 49389 h 193578"/>
                  <a:gd name="connsiteX29" fmla="*/ 43832 w 136294"/>
                  <a:gd name="connsiteY29" fmla="*/ 189979 h 193578"/>
                  <a:gd name="connsiteX30" fmla="*/ 53621 w 136294"/>
                  <a:gd name="connsiteY30" fmla="*/ 193579 h 193578"/>
                  <a:gd name="connsiteX31" fmla="*/ 53747 w 136294"/>
                  <a:gd name="connsiteY31" fmla="*/ 49389 h 193578"/>
                  <a:gd name="connsiteX32" fmla="*/ 54442 w 136294"/>
                  <a:gd name="connsiteY32" fmla="*/ 49389 h 193578"/>
                  <a:gd name="connsiteX33" fmla="*/ 54758 w 136294"/>
                  <a:gd name="connsiteY33" fmla="*/ 49074 h 193578"/>
                  <a:gd name="connsiteX34" fmla="*/ 54758 w 136294"/>
                  <a:gd name="connsiteY34" fmla="*/ 46737 h 193578"/>
                  <a:gd name="connsiteX35" fmla="*/ 135789 w 136294"/>
                  <a:gd name="connsiteY35" fmla="*/ 46800 h 193578"/>
                  <a:gd name="connsiteX36" fmla="*/ 136105 w 136294"/>
                  <a:gd name="connsiteY36" fmla="*/ 46484 h 193578"/>
                  <a:gd name="connsiteX37" fmla="*/ 136295 w 136294"/>
                  <a:gd name="connsiteY37" fmla="*/ 44968 h 193578"/>
                  <a:gd name="connsiteX38" fmla="*/ 136042 w 136294"/>
                  <a:gd name="connsiteY38" fmla="*/ 44589 h 193578"/>
                  <a:gd name="connsiteX39" fmla="*/ 89495 w 136294"/>
                  <a:gd name="connsiteY39" fmla="*/ 30253 h 193578"/>
                  <a:gd name="connsiteX40" fmla="*/ 24126 w 136294"/>
                  <a:gd name="connsiteY40" fmla="*/ 21221 h 193578"/>
                  <a:gd name="connsiteX41" fmla="*/ 12758 w 136294"/>
                  <a:gd name="connsiteY41" fmla="*/ 21221 h 193578"/>
                  <a:gd name="connsiteX42" fmla="*/ 24505 w 136294"/>
                  <a:gd name="connsiteY42" fmla="*/ 11242 h 193578"/>
                  <a:gd name="connsiteX43" fmla="*/ 24189 w 136294"/>
                  <a:gd name="connsiteY43" fmla="*/ 21221 h 193578"/>
                  <a:gd name="connsiteX44" fmla="*/ 44084 w 136294"/>
                  <a:gd name="connsiteY44" fmla="*/ 39726 h 193578"/>
                  <a:gd name="connsiteX45" fmla="*/ 43326 w 136294"/>
                  <a:gd name="connsiteY45" fmla="*/ 39726 h 193578"/>
                  <a:gd name="connsiteX46" fmla="*/ 43326 w 136294"/>
                  <a:gd name="connsiteY46" fmla="*/ 39726 h 193578"/>
                  <a:gd name="connsiteX47" fmla="*/ 34547 w 136294"/>
                  <a:gd name="connsiteY47" fmla="*/ 39726 h 193578"/>
                  <a:gd name="connsiteX48" fmla="*/ 34547 w 136294"/>
                  <a:gd name="connsiteY48" fmla="*/ 33726 h 193578"/>
                  <a:gd name="connsiteX49" fmla="*/ 38147 w 136294"/>
                  <a:gd name="connsiteY49" fmla="*/ 30505 h 193578"/>
                  <a:gd name="connsiteX50" fmla="*/ 45663 w 136294"/>
                  <a:gd name="connsiteY50" fmla="*/ 30505 h 193578"/>
                  <a:gd name="connsiteX51" fmla="*/ 44084 w 136294"/>
                  <a:gd name="connsiteY51" fmla="*/ 39726 h 193578"/>
                  <a:gd name="connsiteX52" fmla="*/ 47621 w 136294"/>
                  <a:gd name="connsiteY52" fmla="*/ 19074 h 193578"/>
                  <a:gd name="connsiteX53" fmla="*/ 44589 w 136294"/>
                  <a:gd name="connsiteY53" fmla="*/ 21158 h 193578"/>
                  <a:gd name="connsiteX54" fmla="*/ 34358 w 136294"/>
                  <a:gd name="connsiteY54" fmla="*/ 21158 h 193578"/>
                  <a:gd name="connsiteX55" fmla="*/ 33726 w 136294"/>
                  <a:gd name="connsiteY55" fmla="*/ 8589 h 193578"/>
                  <a:gd name="connsiteX56" fmla="*/ 88421 w 136294"/>
                  <a:gd name="connsiteY56" fmla="*/ 22737 h 193578"/>
                  <a:gd name="connsiteX57" fmla="*/ 63474 w 136294"/>
                  <a:gd name="connsiteY57" fmla="*/ 22421 h 193578"/>
                  <a:gd name="connsiteX58" fmla="*/ 52547 w 136294"/>
                  <a:gd name="connsiteY58" fmla="*/ 19074 h 193578"/>
                  <a:gd name="connsiteX59" fmla="*/ 47684 w 136294"/>
                  <a:gd name="connsiteY59" fmla="*/ 19074 h 193578"/>
                  <a:gd name="connsiteX60" fmla="*/ 53684 w 136294"/>
                  <a:gd name="connsiteY60" fmla="*/ 39095 h 193578"/>
                  <a:gd name="connsiteX61" fmla="*/ 52611 w 136294"/>
                  <a:gd name="connsiteY61" fmla="*/ 30505 h 193578"/>
                  <a:gd name="connsiteX62" fmla="*/ 70105 w 136294"/>
                  <a:gd name="connsiteY62" fmla="*/ 30505 h 193578"/>
                  <a:gd name="connsiteX63" fmla="*/ 99410 w 136294"/>
                  <a:gd name="connsiteY63" fmla="*/ 39537 h 193578"/>
                  <a:gd name="connsiteX64" fmla="*/ 53684 w 136294"/>
                  <a:gd name="connsiteY64" fmla="*/ 39095 h 193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136294" h="193578">
                    <a:moveTo>
                      <a:pt x="89747" y="30505"/>
                    </a:moveTo>
                    <a:lnTo>
                      <a:pt x="130989" y="30505"/>
                    </a:lnTo>
                    <a:cubicBezTo>
                      <a:pt x="130989" y="30505"/>
                      <a:pt x="131305" y="30253"/>
                      <a:pt x="131305" y="30253"/>
                    </a:cubicBezTo>
                    <a:lnTo>
                      <a:pt x="131495" y="28674"/>
                    </a:lnTo>
                    <a:lnTo>
                      <a:pt x="131242" y="28295"/>
                    </a:lnTo>
                    <a:lnTo>
                      <a:pt x="29558" y="0"/>
                    </a:lnTo>
                    <a:lnTo>
                      <a:pt x="29368" y="0"/>
                    </a:lnTo>
                    <a:cubicBezTo>
                      <a:pt x="29368" y="0"/>
                      <a:pt x="28611" y="126"/>
                      <a:pt x="28611" y="126"/>
                    </a:cubicBezTo>
                    <a:lnTo>
                      <a:pt x="126" y="23053"/>
                    </a:lnTo>
                    <a:lnTo>
                      <a:pt x="0" y="23305"/>
                    </a:lnTo>
                    <a:lnTo>
                      <a:pt x="0" y="30568"/>
                    </a:lnTo>
                    <a:cubicBezTo>
                      <a:pt x="0" y="30568"/>
                      <a:pt x="316" y="30884"/>
                      <a:pt x="316" y="30884"/>
                    </a:cubicBezTo>
                    <a:lnTo>
                      <a:pt x="7642" y="30884"/>
                    </a:lnTo>
                    <a:cubicBezTo>
                      <a:pt x="7642" y="30884"/>
                      <a:pt x="7958" y="30568"/>
                      <a:pt x="7958" y="30568"/>
                    </a:cubicBezTo>
                    <a:lnTo>
                      <a:pt x="7958" y="27600"/>
                    </a:lnTo>
                    <a:cubicBezTo>
                      <a:pt x="7958" y="27600"/>
                      <a:pt x="23053" y="27600"/>
                      <a:pt x="23053" y="27600"/>
                    </a:cubicBezTo>
                    <a:lnTo>
                      <a:pt x="23053" y="39537"/>
                    </a:lnTo>
                    <a:cubicBezTo>
                      <a:pt x="23053" y="39537"/>
                      <a:pt x="19895" y="39537"/>
                      <a:pt x="19895" y="39537"/>
                    </a:cubicBezTo>
                    <a:lnTo>
                      <a:pt x="19579" y="39853"/>
                    </a:lnTo>
                    <a:lnTo>
                      <a:pt x="19579" y="46737"/>
                    </a:lnTo>
                    <a:cubicBezTo>
                      <a:pt x="19579" y="46737"/>
                      <a:pt x="19895" y="47053"/>
                      <a:pt x="19895" y="47053"/>
                    </a:cubicBezTo>
                    <a:lnTo>
                      <a:pt x="22989" y="47053"/>
                    </a:lnTo>
                    <a:cubicBezTo>
                      <a:pt x="22989" y="47053"/>
                      <a:pt x="22863" y="178547"/>
                      <a:pt x="22863" y="178547"/>
                    </a:cubicBezTo>
                    <a:cubicBezTo>
                      <a:pt x="26526" y="181074"/>
                      <a:pt x="30316" y="183347"/>
                      <a:pt x="34232" y="185432"/>
                    </a:cubicBezTo>
                    <a:lnTo>
                      <a:pt x="34421" y="46926"/>
                    </a:lnTo>
                    <a:lnTo>
                      <a:pt x="42884" y="46926"/>
                    </a:lnTo>
                    <a:cubicBezTo>
                      <a:pt x="42884" y="46926"/>
                      <a:pt x="42884" y="49074"/>
                      <a:pt x="42884" y="49074"/>
                    </a:cubicBezTo>
                    <a:lnTo>
                      <a:pt x="43200" y="49389"/>
                    </a:lnTo>
                    <a:lnTo>
                      <a:pt x="43958" y="49389"/>
                    </a:lnTo>
                    <a:cubicBezTo>
                      <a:pt x="43958" y="49389"/>
                      <a:pt x="43832" y="189979"/>
                      <a:pt x="43832" y="189979"/>
                    </a:cubicBezTo>
                    <a:cubicBezTo>
                      <a:pt x="47053" y="191305"/>
                      <a:pt x="50274" y="192505"/>
                      <a:pt x="53621" y="193579"/>
                    </a:cubicBezTo>
                    <a:lnTo>
                      <a:pt x="53747" y="49389"/>
                    </a:lnTo>
                    <a:lnTo>
                      <a:pt x="54442" y="49389"/>
                    </a:lnTo>
                    <a:cubicBezTo>
                      <a:pt x="54442" y="49389"/>
                      <a:pt x="54758" y="49074"/>
                      <a:pt x="54758" y="49074"/>
                    </a:cubicBezTo>
                    <a:lnTo>
                      <a:pt x="54758" y="46737"/>
                    </a:lnTo>
                    <a:cubicBezTo>
                      <a:pt x="54758" y="46737"/>
                      <a:pt x="135789" y="46800"/>
                      <a:pt x="135789" y="46800"/>
                    </a:cubicBezTo>
                    <a:lnTo>
                      <a:pt x="136105" y="46484"/>
                    </a:lnTo>
                    <a:lnTo>
                      <a:pt x="136295" y="44968"/>
                    </a:lnTo>
                    <a:lnTo>
                      <a:pt x="136042" y="44589"/>
                    </a:lnTo>
                    <a:lnTo>
                      <a:pt x="89495" y="30253"/>
                    </a:lnTo>
                    <a:close/>
                    <a:moveTo>
                      <a:pt x="24126" y="21221"/>
                    </a:moveTo>
                    <a:lnTo>
                      <a:pt x="12758" y="21221"/>
                    </a:lnTo>
                    <a:cubicBezTo>
                      <a:pt x="12758" y="21221"/>
                      <a:pt x="24505" y="11242"/>
                      <a:pt x="24505" y="11242"/>
                    </a:cubicBezTo>
                    <a:lnTo>
                      <a:pt x="24189" y="21221"/>
                    </a:lnTo>
                    <a:close/>
                    <a:moveTo>
                      <a:pt x="44084" y="39726"/>
                    </a:moveTo>
                    <a:lnTo>
                      <a:pt x="43326" y="39726"/>
                    </a:lnTo>
                    <a:cubicBezTo>
                      <a:pt x="43326" y="39726"/>
                      <a:pt x="43326" y="39726"/>
                      <a:pt x="43326" y="39726"/>
                    </a:cubicBezTo>
                    <a:lnTo>
                      <a:pt x="34547" y="39726"/>
                    </a:lnTo>
                    <a:cubicBezTo>
                      <a:pt x="34547" y="39726"/>
                      <a:pt x="34547" y="33726"/>
                      <a:pt x="34547" y="33726"/>
                    </a:cubicBezTo>
                    <a:lnTo>
                      <a:pt x="38147" y="30505"/>
                    </a:lnTo>
                    <a:lnTo>
                      <a:pt x="45663" y="30505"/>
                    </a:lnTo>
                    <a:cubicBezTo>
                      <a:pt x="45663" y="30505"/>
                      <a:pt x="44084" y="39726"/>
                      <a:pt x="44084" y="39726"/>
                    </a:cubicBezTo>
                    <a:close/>
                    <a:moveTo>
                      <a:pt x="47621" y="19074"/>
                    </a:moveTo>
                    <a:lnTo>
                      <a:pt x="44589" y="21158"/>
                    </a:lnTo>
                    <a:lnTo>
                      <a:pt x="34358" y="21158"/>
                    </a:lnTo>
                    <a:cubicBezTo>
                      <a:pt x="34358" y="21158"/>
                      <a:pt x="33726" y="8589"/>
                      <a:pt x="33726" y="8589"/>
                    </a:cubicBezTo>
                    <a:lnTo>
                      <a:pt x="88421" y="22737"/>
                    </a:lnTo>
                    <a:lnTo>
                      <a:pt x="63474" y="22421"/>
                    </a:lnTo>
                    <a:lnTo>
                      <a:pt x="52547" y="19074"/>
                    </a:lnTo>
                    <a:lnTo>
                      <a:pt x="47684" y="19074"/>
                    </a:lnTo>
                    <a:close/>
                    <a:moveTo>
                      <a:pt x="53684" y="39095"/>
                    </a:moveTo>
                    <a:lnTo>
                      <a:pt x="52611" y="30505"/>
                    </a:lnTo>
                    <a:lnTo>
                      <a:pt x="70105" y="30505"/>
                    </a:lnTo>
                    <a:cubicBezTo>
                      <a:pt x="70105" y="30505"/>
                      <a:pt x="99410" y="39537"/>
                      <a:pt x="99410" y="39537"/>
                    </a:cubicBezTo>
                    <a:lnTo>
                      <a:pt x="53684" y="390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81FB1AF0-6BC2-6301-A7B0-3B23218DCF12}"/>
                  </a:ext>
                </a:extLst>
              </p:cNvPr>
              <p:cNvSpPr/>
              <p:nvPr/>
            </p:nvSpPr>
            <p:spPr>
              <a:xfrm>
                <a:off x="1314114" y="719705"/>
                <a:ext cx="358105" cy="358105"/>
              </a:xfrm>
              <a:custGeom>
                <a:avLst/>
                <a:gdLst>
                  <a:gd name="connsiteX0" fmla="*/ 179053 w 358105"/>
                  <a:gd name="connsiteY0" fmla="*/ 0 h 358105"/>
                  <a:gd name="connsiteX1" fmla="*/ 0 w 358105"/>
                  <a:gd name="connsiteY1" fmla="*/ 179053 h 358105"/>
                  <a:gd name="connsiteX2" fmla="*/ 179053 w 358105"/>
                  <a:gd name="connsiteY2" fmla="*/ 358105 h 358105"/>
                  <a:gd name="connsiteX3" fmla="*/ 358105 w 358105"/>
                  <a:gd name="connsiteY3" fmla="*/ 179053 h 358105"/>
                  <a:gd name="connsiteX4" fmla="*/ 179053 w 358105"/>
                  <a:gd name="connsiteY4" fmla="*/ 0 h 358105"/>
                  <a:gd name="connsiteX5" fmla="*/ 179053 w 358105"/>
                  <a:gd name="connsiteY5" fmla="*/ 348379 h 358105"/>
                  <a:gd name="connsiteX6" fmla="*/ 9663 w 358105"/>
                  <a:gd name="connsiteY6" fmla="*/ 178989 h 358105"/>
                  <a:gd name="connsiteX7" fmla="*/ 179053 w 358105"/>
                  <a:gd name="connsiteY7" fmla="*/ 9600 h 358105"/>
                  <a:gd name="connsiteX8" fmla="*/ 348442 w 358105"/>
                  <a:gd name="connsiteY8" fmla="*/ 178989 h 358105"/>
                  <a:gd name="connsiteX9" fmla="*/ 179053 w 358105"/>
                  <a:gd name="connsiteY9" fmla="*/ 348379 h 358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8105" h="358105">
                    <a:moveTo>
                      <a:pt x="179053" y="0"/>
                    </a:moveTo>
                    <a:cubicBezTo>
                      <a:pt x="80147" y="0"/>
                      <a:pt x="0" y="80147"/>
                      <a:pt x="0" y="179053"/>
                    </a:cubicBezTo>
                    <a:cubicBezTo>
                      <a:pt x="0" y="277958"/>
                      <a:pt x="80147" y="358105"/>
                      <a:pt x="179053" y="358105"/>
                    </a:cubicBezTo>
                    <a:cubicBezTo>
                      <a:pt x="277958" y="358105"/>
                      <a:pt x="358105" y="277958"/>
                      <a:pt x="358105" y="179053"/>
                    </a:cubicBezTo>
                    <a:cubicBezTo>
                      <a:pt x="358042" y="80147"/>
                      <a:pt x="277895" y="0"/>
                      <a:pt x="179053" y="0"/>
                    </a:cubicBezTo>
                    <a:close/>
                    <a:moveTo>
                      <a:pt x="179053" y="348379"/>
                    </a:moveTo>
                    <a:cubicBezTo>
                      <a:pt x="85516" y="348379"/>
                      <a:pt x="9663" y="272526"/>
                      <a:pt x="9663" y="178989"/>
                    </a:cubicBezTo>
                    <a:cubicBezTo>
                      <a:pt x="9663" y="85453"/>
                      <a:pt x="85516" y="9600"/>
                      <a:pt x="179053" y="9600"/>
                    </a:cubicBezTo>
                    <a:cubicBezTo>
                      <a:pt x="272589" y="9600"/>
                      <a:pt x="348442" y="85453"/>
                      <a:pt x="348442" y="178989"/>
                    </a:cubicBezTo>
                    <a:cubicBezTo>
                      <a:pt x="348442" y="272526"/>
                      <a:pt x="272589" y="348379"/>
                      <a:pt x="179053" y="34837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A3006984-F99A-392C-6C2B-55143711065D}"/>
                  </a:ext>
                </a:extLst>
              </p:cNvPr>
              <p:cNvSpPr/>
              <p:nvPr/>
            </p:nvSpPr>
            <p:spPr>
              <a:xfrm>
                <a:off x="1467525" y="846020"/>
                <a:ext cx="135284" cy="170084"/>
              </a:xfrm>
              <a:custGeom>
                <a:avLst/>
                <a:gdLst>
                  <a:gd name="connsiteX0" fmla="*/ 134842 w 135284"/>
                  <a:gd name="connsiteY0" fmla="*/ 48505 h 170084"/>
                  <a:gd name="connsiteX1" fmla="*/ 126063 w 135284"/>
                  <a:gd name="connsiteY1" fmla="*/ 34989 h 170084"/>
                  <a:gd name="connsiteX2" fmla="*/ 126063 w 135284"/>
                  <a:gd name="connsiteY2" fmla="*/ 34989 h 170084"/>
                  <a:gd name="connsiteX3" fmla="*/ 126063 w 135284"/>
                  <a:gd name="connsiteY3" fmla="*/ 34989 h 170084"/>
                  <a:gd name="connsiteX4" fmla="*/ 121453 w 135284"/>
                  <a:gd name="connsiteY4" fmla="*/ 36505 h 170084"/>
                  <a:gd name="connsiteX5" fmla="*/ 121453 w 135284"/>
                  <a:gd name="connsiteY5" fmla="*/ 16421 h 170084"/>
                  <a:gd name="connsiteX6" fmla="*/ 110842 w 135284"/>
                  <a:gd name="connsiteY6" fmla="*/ 0 h 170084"/>
                  <a:gd name="connsiteX7" fmla="*/ 110842 w 135284"/>
                  <a:gd name="connsiteY7" fmla="*/ 0 h 170084"/>
                  <a:gd name="connsiteX8" fmla="*/ 110842 w 135284"/>
                  <a:gd name="connsiteY8" fmla="*/ 0 h 170084"/>
                  <a:gd name="connsiteX9" fmla="*/ 110842 w 135284"/>
                  <a:gd name="connsiteY9" fmla="*/ 0 h 170084"/>
                  <a:gd name="connsiteX10" fmla="*/ 110842 w 135284"/>
                  <a:gd name="connsiteY10" fmla="*/ 0 h 170084"/>
                  <a:gd name="connsiteX11" fmla="*/ 81158 w 135284"/>
                  <a:gd name="connsiteY11" fmla="*/ 6505 h 170084"/>
                  <a:gd name="connsiteX12" fmla="*/ 81284 w 135284"/>
                  <a:gd name="connsiteY12" fmla="*/ 25389 h 170084"/>
                  <a:gd name="connsiteX13" fmla="*/ 61705 w 135284"/>
                  <a:gd name="connsiteY13" fmla="*/ 30316 h 170084"/>
                  <a:gd name="connsiteX14" fmla="*/ 61832 w 135284"/>
                  <a:gd name="connsiteY14" fmla="*/ 70863 h 170084"/>
                  <a:gd name="connsiteX15" fmla="*/ 35432 w 135284"/>
                  <a:gd name="connsiteY15" fmla="*/ 76674 h 170084"/>
                  <a:gd name="connsiteX16" fmla="*/ 35432 w 135284"/>
                  <a:gd name="connsiteY16" fmla="*/ 93979 h 170084"/>
                  <a:gd name="connsiteX17" fmla="*/ 18821 w 135284"/>
                  <a:gd name="connsiteY17" fmla="*/ 97642 h 170084"/>
                  <a:gd name="connsiteX18" fmla="*/ 18821 w 135284"/>
                  <a:gd name="connsiteY18" fmla="*/ 123916 h 170084"/>
                  <a:gd name="connsiteX19" fmla="*/ 0 w 135284"/>
                  <a:gd name="connsiteY19" fmla="*/ 128084 h 170084"/>
                  <a:gd name="connsiteX20" fmla="*/ 126 w 135284"/>
                  <a:gd name="connsiteY20" fmla="*/ 167116 h 170084"/>
                  <a:gd name="connsiteX21" fmla="*/ 7263 w 135284"/>
                  <a:gd name="connsiteY21" fmla="*/ 168442 h 170084"/>
                  <a:gd name="connsiteX22" fmla="*/ 7263 w 135284"/>
                  <a:gd name="connsiteY22" fmla="*/ 133768 h 170084"/>
                  <a:gd name="connsiteX23" fmla="*/ 19389 w 135284"/>
                  <a:gd name="connsiteY23" fmla="*/ 131053 h 170084"/>
                  <a:gd name="connsiteX24" fmla="*/ 19389 w 135284"/>
                  <a:gd name="connsiteY24" fmla="*/ 169768 h 170084"/>
                  <a:gd name="connsiteX25" fmla="*/ 26084 w 135284"/>
                  <a:gd name="connsiteY25" fmla="*/ 170084 h 170084"/>
                  <a:gd name="connsiteX26" fmla="*/ 26084 w 135284"/>
                  <a:gd name="connsiteY26" fmla="*/ 103326 h 170084"/>
                  <a:gd name="connsiteX27" fmla="*/ 36000 w 135284"/>
                  <a:gd name="connsiteY27" fmla="*/ 101116 h 170084"/>
                  <a:gd name="connsiteX28" fmla="*/ 36000 w 135284"/>
                  <a:gd name="connsiteY28" fmla="*/ 169642 h 170084"/>
                  <a:gd name="connsiteX29" fmla="*/ 42695 w 135284"/>
                  <a:gd name="connsiteY29" fmla="*/ 168821 h 170084"/>
                  <a:gd name="connsiteX30" fmla="*/ 42695 w 135284"/>
                  <a:gd name="connsiteY30" fmla="*/ 82358 h 170084"/>
                  <a:gd name="connsiteX31" fmla="*/ 62337 w 135284"/>
                  <a:gd name="connsiteY31" fmla="*/ 78189 h 170084"/>
                  <a:gd name="connsiteX32" fmla="*/ 62337 w 135284"/>
                  <a:gd name="connsiteY32" fmla="*/ 164337 h 170084"/>
                  <a:gd name="connsiteX33" fmla="*/ 69032 w 135284"/>
                  <a:gd name="connsiteY33" fmla="*/ 161874 h 170084"/>
                  <a:gd name="connsiteX34" fmla="*/ 69032 w 135284"/>
                  <a:gd name="connsiteY34" fmla="*/ 72632 h 170084"/>
                  <a:gd name="connsiteX35" fmla="*/ 69032 w 135284"/>
                  <a:gd name="connsiteY35" fmla="*/ 72632 h 170084"/>
                  <a:gd name="connsiteX36" fmla="*/ 68905 w 135284"/>
                  <a:gd name="connsiteY36" fmla="*/ 35811 h 170084"/>
                  <a:gd name="connsiteX37" fmla="*/ 81789 w 135284"/>
                  <a:gd name="connsiteY37" fmla="*/ 32589 h 170084"/>
                  <a:gd name="connsiteX38" fmla="*/ 81789 w 135284"/>
                  <a:gd name="connsiteY38" fmla="*/ 156063 h 170084"/>
                  <a:gd name="connsiteX39" fmla="*/ 88484 w 135284"/>
                  <a:gd name="connsiteY39" fmla="*/ 151958 h 170084"/>
                  <a:gd name="connsiteX40" fmla="*/ 88484 w 135284"/>
                  <a:gd name="connsiteY40" fmla="*/ 30884 h 170084"/>
                  <a:gd name="connsiteX41" fmla="*/ 88484 w 135284"/>
                  <a:gd name="connsiteY41" fmla="*/ 30884 h 170084"/>
                  <a:gd name="connsiteX42" fmla="*/ 88484 w 135284"/>
                  <a:gd name="connsiteY42" fmla="*/ 29432 h 170084"/>
                  <a:gd name="connsiteX43" fmla="*/ 88484 w 135284"/>
                  <a:gd name="connsiteY43" fmla="*/ 12126 h 170084"/>
                  <a:gd name="connsiteX44" fmla="*/ 107621 w 135284"/>
                  <a:gd name="connsiteY44" fmla="*/ 7958 h 170084"/>
                  <a:gd name="connsiteX45" fmla="*/ 114316 w 135284"/>
                  <a:gd name="connsiteY45" fmla="*/ 18253 h 170084"/>
                  <a:gd name="connsiteX46" fmla="*/ 114316 w 135284"/>
                  <a:gd name="connsiteY46" fmla="*/ 129663 h 170084"/>
                  <a:gd name="connsiteX47" fmla="*/ 121011 w 135284"/>
                  <a:gd name="connsiteY47" fmla="*/ 121137 h 170084"/>
                  <a:gd name="connsiteX48" fmla="*/ 121011 w 135284"/>
                  <a:gd name="connsiteY48" fmla="*/ 44147 h 170084"/>
                  <a:gd name="connsiteX49" fmla="*/ 123095 w 135284"/>
                  <a:gd name="connsiteY49" fmla="*/ 43453 h 170084"/>
                  <a:gd name="connsiteX50" fmla="*/ 127768 w 135284"/>
                  <a:gd name="connsiteY50" fmla="*/ 50653 h 170084"/>
                  <a:gd name="connsiteX51" fmla="*/ 128274 w 135284"/>
                  <a:gd name="connsiteY51" fmla="*/ 109705 h 170084"/>
                  <a:gd name="connsiteX52" fmla="*/ 135284 w 135284"/>
                  <a:gd name="connsiteY52" fmla="*/ 94232 h 170084"/>
                  <a:gd name="connsiteX53" fmla="*/ 134905 w 135284"/>
                  <a:gd name="connsiteY53" fmla="*/ 48505 h 170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35284" h="170084">
                    <a:moveTo>
                      <a:pt x="134842" y="48505"/>
                    </a:moveTo>
                    <a:lnTo>
                      <a:pt x="126063" y="34989"/>
                    </a:lnTo>
                    <a:lnTo>
                      <a:pt x="126063" y="34989"/>
                    </a:lnTo>
                    <a:cubicBezTo>
                      <a:pt x="126063" y="34989"/>
                      <a:pt x="126063" y="34989"/>
                      <a:pt x="126063" y="34989"/>
                    </a:cubicBezTo>
                    <a:lnTo>
                      <a:pt x="121453" y="36505"/>
                    </a:lnTo>
                    <a:lnTo>
                      <a:pt x="121453" y="16421"/>
                    </a:lnTo>
                    <a:cubicBezTo>
                      <a:pt x="121453" y="16421"/>
                      <a:pt x="110842" y="0"/>
                      <a:pt x="110842" y="0"/>
                    </a:cubicBezTo>
                    <a:lnTo>
                      <a:pt x="110842" y="0"/>
                    </a:lnTo>
                    <a:cubicBezTo>
                      <a:pt x="110842" y="0"/>
                      <a:pt x="110842" y="0"/>
                      <a:pt x="110842" y="0"/>
                    </a:cubicBezTo>
                    <a:lnTo>
                      <a:pt x="110842" y="0"/>
                    </a:lnTo>
                    <a:cubicBezTo>
                      <a:pt x="110842" y="0"/>
                      <a:pt x="110842" y="0"/>
                      <a:pt x="110842" y="0"/>
                    </a:cubicBezTo>
                    <a:lnTo>
                      <a:pt x="81158" y="6505"/>
                    </a:lnTo>
                    <a:lnTo>
                      <a:pt x="81284" y="25389"/>
                    </a:lnTo>
                    <a:lnTo>
                      <a:pt x="61705" y="30316"/>
                    </a:lnTo>
                    <a:lnTo>
                      <a:pt x="61832" y="70863"/>
                    </a:lnTo>
                    <a:lnTo>
                      <a:pt x="35432" y="76674"/>
                    </a:lnTo>
                    <a:lnTo>
                      <a:pt x="35432" y="93979"/>
                    </a:lnTo>
                    <a:cubicBezTo>
                      <a:pt x="35432" y="93979"/>
                      <a:pt x="18821" y="97642"/>
                      <a:pt x="18821" y="97642"/>
                    </a:cubicBezTo>
                    <a:lnTo>
                      <a:pt x="18821" y="123916"/>
                    </a:lnTo>
                    <a:cubicBezTo>
                      <a:pt x="18821" y="123916"/>
                      <a:pt x="0" y="128084"/>
                      <a:pt x="0" y="128084"/>
                    </a:cubicBezTo>
                    <a:lnTo>
                      <a:pt x="126" y="167116"/>
                    </a:lnTo>
                    <a:cubicBezTo>
                      <a:pt x="2463" y="167684"/>
                      <a:pt x="4863" y="168063"/>
                      <a:pt x="7263" y="168442"/>
                    </a:cubicBezTo>
                    <a:lnTo>
                      <a:pt x="7263" y="133768"/>
                    </a:lnTo>
                    <a:cubicBezTo>
                      <a:pt x="7263" y="133768"/>
                      <a:pt x="19389" y="131053"/>
                      <a:pt x="19389" y="131053"/>
                    </a:cubicBezTo>
                    <a:lnTo>
                      <a:pt x="19389" y="169768"/>
                    </a:lnTo>
                    <a:cubicBezTo>
                      <a:pt x="21600" y="169895"/>
                      <a:pt x="23811" y="170084"/>
                      <a:pt x="26084" y="170084"/>
                    </a:cubicBezTo>
                    <a:lnTo>
                      <a:pt x="26084" y="103326"/>
                    </a:lnTo>
                    <a:cubicBezTo>
                      <a:pt x="26084" y="103326"/>
                      <a:pt x="36000" y="101116"/>
                      <a:pt x="36000" y="101116"/>
                    </a:cubicBezTo>
                    <a:lnTo>
                      <a:pt x="36000" y="169642"/>
                    </a:lnTo>
                    <a:cubicBezTo>
                      <a:pt x="38274" y="169453"/>
                      <a:pt x="40484" y="169137"/>
                      <a:pt x="42695" y="168821"/>
                    </a:cubicBezTo>
                    <a:lnTo>
                      <a:pt x="42695" y="82358"/>
                    </a:lnTo>
                    <a:cubicBezTo>
                      <a:pt x="42695" y="82358"/>
                      <a:pt x="62337" y="78189"/>
                      <a:pt x="62337" y="78189"/>
                    </a:cubicBezTo>
                    <a:lnTo>
                      <a:pt x="62337" y="164337"/>
                    </a:lnTo>
                    <a:cubicBezTo>
                      <a:pt x="64611" y="163579"/>
                      <a:pt x="66821" y="162758"/>
                      <a:pt x="69032" y="161874"/>
                    </a:cubicBezTo>
                    <a:lnTo>
                      <a:pt x="69032" y="72632"/>
                    </a:lnTo>
                    <a:cubicBezTo>
                      <a:pt x="69032" y="72632"/>
                      <a:pt x="69032" y="72632"/>
                      <a:pt x="69032" y="72632"/>
                    </a:cubicBezTo>
                    <a:lnTo>
                      <a:pt x="68905" y="35811"/>
                    </a:lnTo>
                    <a:lnTo>
                      <a:pt x="81789" y="32589"/>
                    </a:lnTo>
                    <a:lnTo>
                      <a:pt x="81789" y="156063"/>
                    </a:lnTo>
                    <a:cubicBezTo>
                      <a:pt x="84126" y="154800"/>
                      <a:pt x="86274" y="153411"/>
                      <a:pt x="88484" y="151958"/>
                    </a:cubicBezTo>
                    <a:lnTo>
                      <a:pt x="88484" y="30884"/>
                    </a:lnTo>
                    <a:cubicBezTo>
                      <a:pt x="88484" y="30884"/>
                      <a:pt x="88484" y="30884"/>
                      <a:pt x="88484" y="30884"/>
                    </a:cubicBezTo>
                    <a:lnTo>
                      <a:pt x="88484" y="29432"/>
                    </a:lnTo>
                    <a:cubicBezTo>
                      <a:pt x="88484" y="29432"/>
                      <a:pt x="88484" y="12126"/>
                      <a:pt x="88484" y="12126"/>
                    </a:cubicBezTo>
                    <a:lnTo>
                      <a:pt x="107621" y="7958"/>
                    </a:lnTo>
                    <a:lnTo>
                      <a:pt x="114316" y="18253"/>
                    </a:lnTo>
                    <a:lnTo>
                      <a:pt x="114316" y="129663"/>
                    </a:lnTo>
                    <a:cubicBezTo>
                      <a:pt x="116653" y="126947"/>
                      <a:pt x="118926" y="124105"/>
                      <a:pt x="121011" y="121137"/>
                    </a:cubicBezTo>
                    <a:lnTo>
                      <a:pt x="121011" y="44147"/>
                    </a:lnTo>
                    <a:cubicBezTo>
                      <a:pt x="121011" y="44147"/>
                      <a:pt x="123095" y="43453"/>
                      <a:pt x="123095" y="43453"/>
                    </a:cubicBezTo>
                    <a:lnTo>
                      <a:pt x="127768" y="50653"/>
                    </a:lnTo>
                    <a:lnTo>
                      <a:pt x="128274" y="109705"/>
                    </a:lnTo>
                    <a:cubicBezTo>
                      <a:pt x="130989" y="104779"/>
                      <a:pt x="133263" y="99537"/>
                      <a:pt x="135284" y="94232"/>
                    </a:cubicBezTo>
                    <a:lnTo>
                      <a:pt x="134905" y="485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76C13170-E0D6-FCB6-4F3E-5585DCEEF4C0}"/>
                  </a:ext>
                </a:extLst>
              </p:cNvPr>
              <p:cNvSpPr/>
              <p:nvPr/>
            </p:nvSpPr>
            <p:spPr>
              <a:xfrm>
                <a:off x="1339567" y="745157"/>
                <a:ext cx="307199" cy="307199"/>
              </a:xfrm>
              <a:custGeom>
                <a:avLst/>
                <a:gdLst>
                  <a:gd name="connsiteX0" fmla="*/ 153600 w 307199"/>
                  <a:gd name="connsiteY0" fmla="*/ 0 h 307199"/>
                  <a:gd name="connsiteX1" fmla="*/ 0 w 307199"/>
                  <a:gd name="connsiteY1" fmla="*/ 153600 h 307199"/>
                  <a:gd name="connsiteX2" fmla="*/ 153600 w 307199"/>
                  <a:gd name="connsiteY2" fmla="*/ 307200 h 307199"/>
                  <a:gd name="connsiteX3" fmla="*/ 307200 w 307199"/>
                  <a:gd name="connsiteY3" fmla="*/ 153600 h 307199"/>
                  <a:gd name="connsiteX4" fmla="*/ 153600 w 307199"/>
                  <a:gd name="connsiteY4" fmla="*/ 0 h 307199"/>
                  <a:gd name="connsiteX5" fmla="*/ 153600 w 307199"/>
                  <a:gd name="connsiteY5" fmla="*/ 282758 h 307199"/>
                  <a:gd name="connsiteX6" fmla="*/ 24442 w 307199"/>
                  <a:gd name="connsiteY6" fmla="*/ 153600 h 307199"/>
                  <a:gd name="connsiteX7" fmla="*/ 153600 w 307199"/>
                  <a:gd name="connsiteY7" fmla="*/ 24442 h 307199"/>
                  <a:gd name="connsiteX8" fmla="*/ 282758 w 307199"/>
                  <a:gd name="connsiteY8" fmla="*/ 153600 h 307199"/>
                  <a:gd name="connsiteX9" fmla="*/ 153600 w 307199"/>
                  <a:gd name="connsiteY9" fmla="*/ 282758 h 307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7199" h="307199">
                    <a:moveTo>
                      <a:pt x="153600" y="0"/>
                    </a:moveTo>
                    <a:cubicBezTo>
                      <a:pt x="68779" y="0"/>
                      <a:pt x="0" y="68779"/>
                      <a:pt x="0" y="153600"/>
                    </a:cubicBezTo>
                    <a:cubicBezTo>
                      <a:pt x="0" y="238421"/>
                      <a:pt x="68779" y="307200"/>
                      <a:pt x="153600" y="307200"/>
                    </a:cubicBezTo>
                    <a:cubicBezTo>
                      <a:pt x="238421" y="307200"/>
                      <a:pt x="307200" y="238421"/>
                      <a:pt x="307200" y="153600"/>
                    </a:cubicBezTo>
                    <a:cubicBezTo>
                      <a:pt x="307200" y="68779"/>
                      <a:pt x="238421" y="0"/>
                      <a:pt x="153600" y="0"/>
                    </a:cubicBezTo>
                    <a:close/>
                    <a:moveTo>
                      <a:pt x="153600" y="282758"/>
                    </a:moveTo>
                    <a:cubicBezTo>
                      <a:pt x="82232" y="282758"/>
                      <a:pt x="24442" y="224905"/>
                      <a:pt x="24442" y="153600"/>
                    </a:cubicBezTo>
                    <a:cubicBezTo>
                      <a:pt x="24442" y="82232"/>
                      <a:pt x="82295" y="24442"/>
                      <a:pt x="153600" y="24442"/>
                    </a:cubicBezTo>
                    <a:cubicBezTo>
                      <a:pt x="224968" y="24442"/>
                      <a:pt x="282758" y="82295"/>
                      <a:pt x="282758" y="153600"/>
                    </a:cubicBezTo>
                    <a:cubicBezTo>
                      <a:pt x="282758" y="224968"/>
                      <a:pt x="224905" y="282758"/>
                      <a:pt x="153600" y="28275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</p:grpSp>
      </p:grpSp>
      <p:grpSp>
        <p:nvGrpSpPr>
          <p:cNvPr id="119" name="Рисунок 2">
            <a:extLst>
              <a:ext uri="{FF2B5EF4-FFF2-40B4-BE49-F238E27FC236}">
                <a16:creationId xmlns:a16="http://schemas.microsoft.com/office/drawing/2014/main" id="{F983E299-71AD-1CAE-7031-F26E35152D4C}"/>
              </a:ext>
            </a:extLst>
          </p:cNvPr>
          <p:cNvGrpSpPr/>
          <p:nvPr userDrawn="1"/>
        </p:nvGrpSpPr>
        <p:grpSpPr>
          <a:xfrm>
            <a:off x="1078025" y="913682"/>
            <a:ext cx="804536" cy="1012452"/>
            <a:chOff x="900494" y="719705"/>
            <a:chExt cx="301768" cy="358105"/>
          </a:xfrm>
          <a:solidFill>
            <a:srgbClr val="C8141E"/>
          </a:solidFill>
        </p:grpSpPr>
        <p:grpSp>
          <p:nvGrpSpPr>
            <p:cNvPr id="120" name="Рисунок 2">
              <a:extLst>
                <a:ext uri="{FF2B5EF4-FFF2-40B4-BE49-F238E27FC236}">
                  <a16:creationId xmlns:a16="http://schemas.microsoft.com/office/drawing/2014/main" id="{A56D44C3-A707-A4DA-23DD-D3FFD13274E6}"/>
                </a:ext>
              </a:extLst>
            </p:cNvPr>
            <p:cNvGrpSpPr/>
            <p:nvPr/>
          </p:nvGrpSpPr>
          <p:grpSpPr>
            <a:xfrm>
              <a:off x="900494" y="719705"/>
              <a:ext cx="301768" cy="358105"/>
              <a:chOff x="900494" y="719705"/>
              <a:chExt cx="301768" cy="358105"/>
            </a:xfrm>
            <a:grpFill/>
          </p:grpSpPr>
          <p:sp>
            <p:nvSpPr>
              <p:cNvPr id="152" name="Полилиния: фигура 151">
                <a:extLst>
                  <a:ext uri="{FF2B5EF4-FFF2-40B4-BE49-F238E27FC236}">
                    <a16:creationId xmlns:a16="http://schemas.microsoft.com/office/drawing/2014/main" id="{962FAD8C-1DAA-EF3E-4BA5-28CF5466B9F8}"/>
                  </a:ext>
                </a:extLst>
              </p:cNvPr>
              <p:cNvSpPr/>
              <p:nvPr/>
            </p:nvSpPr>
            <p:spPr>
              <a:xfrm>
                <a:off x="900494" y="719705"/>
                <a:ext cx="301768" cy="358105"/>
              </a:xfrm>
              <a:custGeom>
                <a:avLst/>
                <a:gdLst>
                  <a:gd name="connsiteX0" fmla="*/ 292610 w 301768"/>
                  <a:gd name="connsiteY0" fmla="*/ 9158 h 358105"/>
                  <a:gd name="connsiteX1" fmla="*/ 292610 w 301768"/>
                  <a:gd name="connsiteY1" fmla="*/ 280358 h 358105"/>
                  <a:gd name="connsiteX2" fmla="*/ 241579 w 301768"/>
                  <a:gd name="connsiteY2" fmla="*/ 326084 h 358105"/>
                  <a:gd name="connsiteX3" fmla="*/ 207095 w 301768"/>
                  <a:gd name="connsiteY3" fmla="*/ 326084 h 358105"/>
                  <a:gd name="connsiteX4" fmla="*/ 151010 w 301768"/>
                  <a:gd name="connsiteY4" fmla="*/ 345789 h 358105"/>
                  <a:gd name="connsiteX5" fmla="*/ 94926 w 301768"/>
                  <a:gd name="connsiteY5" fmla="*/ 326084 h 358105"/>
                  <a:gd name="connsiteX6" fmla="*/ 60442 w 301768"/>
                  <a:gd name="connsiteY6" fmla="*/ 326084 h 358105"/>
                  <a:gd name="connsiteX7" fmla="*/ 9221 w 301768"/>
                  <a:gd name="connsiteY7" fmla="*/ 280358 h 358105"/>
                  <a:gd name="connsiteX8" fmla="*/ 9221 w 301768"/>
                  <a:gd name="connsiteY8" fmla="*/ 9158 h 358105"/>
                  <a:gd name="connsiteX9" fmla="*/ 292674 w 301768"/>
                  <a:gd name="connsiteY9" fmla="*/ 9158 h 358105"/>
                  <a:gd name="connsiteX10" fmla="*/ 301768 w 301768"/>
                  <a:gd name="connsiteY10" fmla="*/ 0 h 358105"/>
                  <a:gd name="connsiteX11" fmla="*/ 0 w 301768"/>
                  <a:gd name="connsiteY11" fmla="*/ 0 h 358105"/>
                  <a:gd name="connsiteX12" fmla="*/ 0 w 301768"/>
                  <a:gd name="connsiteY12" fmla="*/ 280358 h 358105"/>
                  <a:gd name="connsiteX13" fmla="*/ 60379 w 301768"/>
                  <a:gd name="connsiteY13" fmla="*/ 335305 h 358105"/>
                  <a:gd name="connsiteX14" fmla="*/ 94863 w 301768"/>
                  <a:gd name="connsiteY14" fmla="*/ 335305 h 358105"/>
                  <a:gd name="connsiteX15" fmla="*/ 144884 w 301768"/>
                  <a:gd name="connsiteY15" fmla="*/ 352737 h 358105"/>
                  <a:gd name="connsiteX16" fmla="*/ 150947 w 301768"/>
                  <a:gd name="connsiteY16" fmla="*/ 358105 h 358105"/>
                  <a:gd name="connsiteX17" fmla="*/ 157010 w 301768"/>
                  <a:gd name="connsiteY17" fmla="*/ 352737 h 358105"/>
                  <a:gd name="connsiteX18" fmla="*/ 207032 w 301768"/>
                  <a:gd name="connsiteY18" fmla="*/ 335305 h 358105"/>
                  <a:gd name="connsiteX19" fmla="*/ 241516 w 301768"/>
                  <a:gd name="connsiteY19" fmla="*/ 335305 h 358105"/>
                  <a:gd name="connsiteX20" fmla="*/ 285347 w 301768"/>
                  <a:gd name="connsiteY20" fmla="*/ 320968 h 358105"/>
                  <a:gd name="connsiteX21" fmla="*/ 301768 w 301768"/>
                  <a:gd name="connsiteY21" fmla="*/ 280358 h 358105"/>
                  <a:gd name="connsiteX22" fmla="*/ 301768 w 301768"/>
                  <a:gd name="connsiteY22" fmla="*/ 0 h 358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1768" h="358105">
                    <a:moveTo>
                      <a:pt x="292610" y="9158"/>
                    </a:moveTo>
                    <a:lnTo>
                      <a:pt x="292610" y="280358"/>
                    </a:lnTo>
                    <a:cubicBezTo>
                      <a:pt x="292610" y="309411"/>
                      <a:pt x="273979" y="326084"/>
                      <a:pt x="241579" y="326084"/>
                    </a:cubicBezTo>
                    <a:lnTo>
                      <a:pt x="207095" y="326084"/>
                    </a:lnTo>
                    <a:cubicBezTo>
                      <a:pt x="184421" y="326084"/>
                      <a:pt x="166042" y="332589"/>
                      <a:pt x="151010" y="345789"/>
                    </a:cubicBezTo>
                    <a:cubicBezTo>
                      <a:pt x="135979" y="332526"/>
                      <a:pt x="117537" y="326084"/>
                      <a:pt x="94926" y="326084"/>
                    </a:cubicBezTo>
                    <a:lnTo>
                      <a:pt x="60442" y="326084"/>
                    </a:lnTo>
                    <a:cubicBezTo>
                      <a:pt x="28358" y="326084"/>
                      <a:pt x="9221" y="308968"/>
                      <a:pt x="9221" y="280358"/>
                    </a:cubicBezTo>
                    <a:lnTo>
                      <a:pt x="9221" y="9158"/>
                    </a:lnTo>
                    <a:lnTo>
                      <a:pt x="292674" y="9158"/>
                    </a:lnTo>
                    <a:close/>
                    <a:moveTo>
                      <a:pt x="301768" y="0"/>
                    </a:moveTo>
                    <a:lnTo>
                      <a:pt x="0" y="0"/>
                    </a:lnTo>
                    <a:lnTo>
                      <a:pt x="0" y="280358"/>
                    </a:lnTo>
                    <a:cubicBezTo>
                      <a:pt x="0" y="314211"/>
                      <a:pt x="23179" y="335305"/>
                      <a:pt x="60379" y="335305"/>
                    </a:cubicBezTo>
                    <a:lnTo>
                      <a:pt x="94863" y="335305"/>
                    </a:lnTo>
                    <a:cubicBezTo>
                      <a:pt x="115200" y="335305"/>
                      <a:pt x="131558" y="340989"/>
                      <a:pt x="144884" y="352737"/>
                    </a:cubicBezTo>
                    <a:lnTo>
                      <a:pt x="150947" y="358105"/>
                    </a:lnTo>
                    <a:lnTo>
                      <a:pt x="157010" y="352737"/>
                    </a:lnTo>
                    <a:cubicBezTo>
                      <a:pt x="170274" y="340989"/>
                      <a:pt x="186632" y="335305"/>
                      <a:pt x="207032" y="335305"/>
                    </a:cubicBezTo>
                    <a:lnTo>
                      <a:pt x="241516" y="335305"/>
                    </a:lnTo>
                    <a:cubicBezTo>
                      <a:pt x="260021" y="335305"/>
                      <a:pt x="274737" y="330442"/>
                      <a:pt x="285347" y="320968"/>
                    </a:cubicBezTo>
                    <a:cubicBezTo>
                      <a:pt x="296084" y="311368"/>
                      <a:pt x="301768" y="297284"/>
                      <a:pt x="301768" y="280358"/>
                    </a:cubicBezTo>
                    <a:lnTo>
                      <a:pt x="30176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53" name="Полилиния: фигура 152">
                <a:extLst>
                  <a:ext uri="{FF2B5EF4-FFF2-40B4-BE49-F238E27FC236}">
                    <a16:creationId xmlns:a16="http://schemas.microsoft.com/office/drawing/2014/main" id="{2D6EAF20-BD3A-C47F-FD9B-F083080D7676}"/>
                  </a:ext>
                </a:extLst>
              </p:cNvPr>
              <p:cNvSpPr/>
              <p:nvPr/>
            </p:nvSpPr>
            <p:spPr>
              <a:xfrm>
                <a:off x="923254" y="737364"/>
                <a:ext cx="260188" cy="301288"/>
              </a:xfrm>
              <a:custGeom>
                <a:avLst/>
                <a:gdLst>
                  <a:gd name="connsiteX0" fmla="*/ 258860 w 260188"/>
                  <a:gd name="connsiteY0" fmla="*/ 176425 h 301288"/>
                  <a:gd name="connsiteX1" fmla="*/ 257344 w 260188"/>
                  <a:gd name="connsiteY1" fmla="*/ 171309 h 301288"/>
                  <a:gd name="connsiteX2" fmla="*/ 257471 w 260188"/>
                  <a:gd name="connsiteY2" fmla="*/ 166004 h 301288"/>
                  <a:gd name="connsiteX3" fmla="*/ 253681 w 260188"/>
                  <a:gd name="connsiteY3" fmla="*/ 156656 h 301288"/>
                  <a:gd name="connsiteX4" fmla="*/ 239913 w 260188"/>
                  <a:gd name="connsiteY4" fmla="*/ 139414 h 301288"/>
                  <a:gd name="connsiteX5" fmla="*/ 228923 w 260188"/>
                  <a:gd name="connsiteY5" fmla="*/ 138025 h 301288"/>
                  <a:gd name="connsiteX6" fmla="*/ 220586 w 260188"/>
                  <a:gd name="connsiteY6" fmla="*/ 143899 h 301288"/>
                  <a:gd name="connsiteX7" fmla="*/ 217113 w 260188"/>
                  <a:gd name="connsiteY7" fmla="*/ 140804 h 301288"/>
                  <a:gd name="connsiteX8" fmla="*/ 201386 w 260188"/>
                  <a:gd name="connsiteY8" fmla="*/ 113962 h 301288"/>
                  <a:gd name="connsiteX9" fmla="*/ 189450 w 260188"/>
                  <a:gd name="connsiteY9" fmla="*/ 80993 h 301288"/>
                  <a:gd name="connsiteX10" fmla="*/ 205744 w 260188"/>
                  <a:gd name="connsiteY10" fmla="*/ 85667 h 301288"/>
                  <a:gd name="connsiteX11" fmla="*/ 214776 w 260188"/>
                  <a:gd name="connsiteY11" fmla="*/ 88699 h 301288"/>
                  <a:gd name="connsiteX12" fmla="*/ 211492 w 260188"/>
                  <a:gd name="connsiteY12" fmla="*/ 85099 h 301288"/>
                  <a:gd name="connsiteX13" fmla="*/ 216608 w 260188"/>
                  <a:gd name="connsiteY13" fmla="*/ 88320 h 301288"/>
                  <a:gd name="connsiteX14" fmla="*/ 220208 w 260188"/>
                  <a:gd name="connsiteY14" fmla="*/ 82067 h 301288"/>
                  <a:gd name="connsiteX15" fmla="*/ 219260 w 260188"/>
                  <a:gd name="connsiteY15" fmla="*/ 75941 h 301288"/>
                  <a:gd name="connsiteX16" fmla="*/ 216355 w 260188"/>
                  <a:gd name="connsiteY16" fmla="*/ 74235 h 301288"/>
                  <a:gd name="connsiteX17" fmla="*/ 204102 w 260188"/>
                  <a:gd name="connsiteY17" fmla="*/ 57814 h 301288"/>
                  <a:gd name="connsiteX18" fmla="*/ 203534 w 260188"/>
                  <a:gd name="connsiteY18" fmla="*/ 55983 h 301288"/>
                  <a:gd name="connsiteX19" fmla="*/ 200502 w 260188"/>
                  <a:gd name="connsiteY19" fmla="*/ 49414 h 301288"/>
                  <a:gd name="connsiteX20" fmla="*/ 201639 w 260188"/>
                  <a:gd name="connsiteY20" fmla="*/ 48846 h 301288"/>
                  <a:gd name="connsiteX21" fmla="*/ 201513 w 260188"/>
                  <a:gd name="connsiteY21" fmla="*/ 48025 h 301288"/>
                  <a:gd name="connsiteX22" fmla="*/ 203976 w 260188"/>
                  <a:gd name="connsiteY22" fmla="*/ 48593 h 301288"/>
                  <a:gd name="connsiteX23" fmla="*/ 201513 w 260188"/>
                  <a:gd name="connsiteY23" fmla="*/ 44425 h 301288"/>
                  <a:gd name="connsiteX24" fmla="*/ 188313 w 260188"/>
                  <a:gd name="connsiteY24" fmla="*/ 40509 h 301288"/>
                  <a:gd name="connsiteX25" fmla="*/ 184839 w 260188"/>
                  <a:gd name="connsiteY25" fmla="*/ 38299 h 301288"/>
                  <a:gd name="connsiteX26" fmla="*/ 177323 w 260188"/>
                  <a:gd name="connsiteY26" fmla="*/ 34825 h 301288"/>
                  <a:gd name="connsiteX27" fmla="*/ 177450 w 260188"/>
                  <a:gd name="connsiteY27" fmla="*/ 36783 h 301288"/>
                  <a:gd name="connsiteX28" fmla="*/ 169808 w 260188"/>
                  <a:gd name="connsiteY28" fmla="*/ 35520 h 301288"/>
                  <a:gd name="connsiteX29" fmla="*/ 168292 w 260188"/>
                  <a:gd name="connsiteY29" fmla="*/ 36656 h 301288"/>
                  <a:gd name="connsiteX30" fmla="*/ 171639 w 260188"/>
                  <a:gd name="connsiteY30" fmla="*/ 41267 h 301288"/>
                  <a:gd name="connsiteX31" fmla="*/ 161913 w 260188"/>
                  <a:gd name="connsiteY31" fmla="*/ 41835 h 301288"/>
                  <a:gd name="connsiteX32" fmla="*/ 156481 w 260188"/>
                  <a:gd name="connsiteY32" fmla="*/ 42656 h 301288"/>
                  <a:gd name="connsiteX33" fmla="*/ 137850 w 260188"/>
                  <a:gd name="connsiteY33" fmla="*/ 46699 h 301288"/>
                  <a:gd name="connsiteX34" fmla="*/ 136902 w 260188"/>
                  <a:gd name="connsiteY34" fmla="*/ 46256 h 301288"/>
                  <a:gd name="connsiteX35" fmla="*/ 136776 w 260188"/>
                  <a:gd name="connsiteY35" fmla="*/ 38362 h 301288"/>
                  <a:gd name="connsiteX36" fmla="*/ 137597 w 260188"/>
                  <a:gd name="connsiteY36" fmla="*/ 38362 h 301288"/>
                  <a:gd name="connsiteX37" fmla="*/ 136902 w 260188"/>
                  <a:gd name="connsiteY37" fmla="*/ 33183 h 301288"/>
                  <a:gd name="connsiteX38" fmla="*/ 137471 w 260188"/>
                  <a:gd name="connsiteY38" fmla="*/ 33183 h 301288"/>
                  <a:gd name="connsiteX39" fmla="*/ 133555 w 260188"/>
                  <a:gd name="connsiteY39" fmla="*/ 16888 h 301288"/>
                  <a:gd name="connsiteX40" fmla="*/ 135892 w 260188"/>
                  <a:gd name="connsiteY40" fmla="*/ 14109 h 301288"/>
                  <a:gd name="connsiteX41" fmla="*/ 137976 w 260188"/>
                  <a:gd name="connsiteY41" fmla="*/ 6467 h 301288"/>
                  <a:gd name="connsiteX42" fmla="*/ 134755 w 260188"/>
                  <a:gd name="connsiteY42" fmla="*/ 3120 h 301288"/>
                  <a:gd name="connsiteX43" fmla="*/ 132797 w 260188"/>
                  <a:gd name="connsiteY43" fmla="*/ 3120 h 301288"/>
                  <a:gd name="connsiteX44" fmla="*/ 128186 w 260188"/>
                  <a:gd name="connsiteY44" fmla="*/ 1162 h 301288"/>
                  <a:gd name="connsiteX45" fmla="*/ 121808 w 260188"/>
                  <a:gd name="connsiteY45" fmla="*/ 972 h 301288"/>
                  <a:gd name="connsiteX46" fmla="*/ 97744 w 260188"/>
                  <a:gd name="connsiteY46" fmla="*/ 6025 h 301288"/>
                  <a:gd name="connsiteX47" fmla="*/ 96671 w 260188"/>
                  <a:gd name="connsiteY47" fmla="*/ 7541 h 301288"/>
                  <a:gd name="connsiteX48" fmla="*/ 104881 w 260188"/>
                  <a:gd name="connsiteY48" fmla="*/ 13541 h 301288"/>
                  <a:gd name="connsiteX49" fmla="*/ 97934 w 260188"/>
                  <a:gd name="connsiteY49" fmla="*/ 14172 h 301288"/>
                  <a:gd name="connsiteX50" fmla="*/ 110313 w 260188"/>
                  <a:gd name="connsiteY50" fmla="*/ 18214 h 301288"/>
                  <a:gd name="connsiteX51" fmla="*/ 118523 w 260188"/>
                  <a:gd name="connsiteY51" fmla="*/ 17835 h 301288"/>
                  <a:gd name="connsiteX52" fmla="*/ 119218 w 260188"/>
                  <a:gd name="connsiteY52" fmla="*/ 19667 h 301288"/>
                  <a:gd name="connsiteX53" fmla="*/ 113408 w 260188"/>
                  <a:gd name="connsiteY53" fmla="*/ 36783 h 301288"/>
                  <a:gd name="connsiteX54" fmla="*/ 111008 w 260188"/>
                  <a:gd name="connsiteY54" fmla="*/ 43162 h 301288"/>
                  <a:gd name="connsiteX55" fmla="*/ 100713 w 260188"/>
                  <a:gd name="connsiteY55" fmla="*/ 42467 h 301288"/>
                  <a:gd name="connsiteX56" fmla="*/ 98881 w 260188"/>
                  <a:gd name="connsiteY56" fmla="*/ 42341 h 301288"/>
                  <a:gd name="connsiteX57" fmla="*/ 87765 w 260188"/>
                  <a:gd name="connsiteY57" fmla="*/ 41520 h 301288"/>
                  <a:gd name="connsiteX58" fmla="*/ 80629 w 260188"/>
                  <a:gd name="connsiteY58" fmla="*/ 46951 h 301288"/>
                  <a:gd name="connsiteX59" fmla="*/ 75386 w 260188"/>
                  <a:gd name="connsiteY59" fmla="*/ 46635 h 301288"/>
                  <a:gd name="connsiteX60" fmla="*/ 72481 w 260188"/>
                  <a:gd name="connsiteY60" fmla="*/ 40383 h 301288"/>
                  <a:gd name="connsiteX61" fmla="*/ 67871 w 260188"/>
                  <a:gd name="connsiteY61" fmla="*/ 33562 h 301288"/>
                  <a:gd name="connsiteX62" fmla="*/ 65218 w 260188"/>
                  <a:gd name="connsiteY62" fmla="*/ 29078 h 301288"/>
                  <a:gd name="connsiteX63" fmla="*/ 63134 w 260188"/>
                  <a:gd name="connsiteY63" fmla="*/ 26425 h 301288"/>
                  <a:gd name="connsiteX64" fmla="*/ 61176 w 260188"/>
                  <a:gd name="connsiteY64" fmla="*/ 23204 h 301288"/>
                  <a:gd name="connsiteX65" fmla="*/ 56692 w 260188"/>
                  <a:gd name="connsiteY65" fmla="*/ 22193 h 301288"/>
                  <a:gd name="connsiteX66" fmla="*/ 42229 w 260188"/>
                  <a:gd name="connsiteY66" fmla="*/ 4383 h 301288"/>
                  <a:gd name="connsiteX67" fmla="*/ 40018 w 260188"/>
                  <a:gd name="connsiteY67" fmla="*/ 7983 h 301288"/>
                  <a:gd name="connsiteX68" fmla="*/ 52397 w 260188"/>
                  <a:gd name="connsiteY68" fmla="*/ 25541 h 301288"/>
                  <a:gd name="connsiteX69" fmla="*/ 53534 w 260188"/>
                  <a:gd name="connsiteY69" fmla="*/ 27878 h 301288"/>
                  <a:gd name="connsiteX70" fmla="*/ 54229 w 260188"/>
                  <a:gd name="connsiteY70" fmla="*/ 33878 h 301288"/>
                  <a:gd name="connsiteX71" fmla="*/ 58397 w 260188"/>
                  <a:gd name="connsiteY71" fmla="*/ 37920 h 301288"/>
                  <a:gd name="connsiteX72" fmla="*/ 60355 w 260188"/>
                  <a:gd name="connsiteY72" fmla="*/ 44046 h 301288"/>
                  <a:gd name="connsiteX73" fmla="*/ 62313 w 260188"/>
                  <a:gd name="connsiteY73" fmla="*/ 49604 h 301288"/>
                  <a:gd name="connsiteX74" fmla="*/ 63576 w 260188"/>
                  <a:gd name="connsiteY74" fmla="*/ 51435 h 301288"/>
                  <a:gd name="connsiteX75" fmla="*/ 64271 w 260188"/>
                  <a:gd name="connsiteY75" fmla="*/ 57372 h 301288"/>
                  <a:gd name="connsiteX76" fmla="*/ 54923 w 260188"/>
                  <a:gd name="connsiteY76" fmla="*/ 68109 h 301288"/>
                  <a:gd name="connsiteX77" fmla="*/ 55239 w 260188"/>
                  <a:gd name="connsiteY77" fmla="*/ 71014 h 301288"/>
                  <a:gd name="connsiteX78" fmla="*/ 63450 w 260188"/>
                  <a:gd name="connsiteY78" fmla="*/ 70193 h 301288"/>
                  <a:gd name="connsiteX79" fmla="*/ 65218 w 260188"/>
                  <a:gd name="connsiteY79" fmla="*/ 71330 h 301288"/>
                  <a:gd name="connsiteX80" fmla="*/ 60355 w 260188"/>
                  <a:gd name="connsiteY80" fmla="*/ 79414 h 301288"/>
                  <a:gd name="connsiteX81" fmla="*/ 45765 w 260188"/>
                  <a:gd name="connsiteY81" fmla="*/ 92235 h 301288"/>
                  <a:gd name="connsiteX82" fmla="*/ 41155 w 260188"/>
                  <a:gd name="connsiteY82" fmla="*/ 105309 h 301288"/>
                  <a:gd name="connsiteX83" fmla="*/ 39197 w 260188"/>
                  <a:gd name="connsiteY83" fmla="*/ 110867 h 301288"/>
                  <a:gd name="connsiteX84" fmla="*/ 34776 w 260188"/>
                  <a:gd name="connsiteY84" fmla="*/ 117372 h 301288"/>
                  <a:gd name="connsiteX85" fmla="*/ 35723 w 260188"/>
                  <a:gd name="connsiteY85" fmla="*/ 121162 h 301288"/>
                  <a:gd name="connsiteX86" fmla="*/ 73681 w 260188"/>
                  <a:gd name="connsiteY86" fmla="*/ 122678 h 301288"/>
                  <a:gd name="connsiteX87" fmla="*/ 85429 w 260188"/>
                  <a:gd name="connsiteY87" fmla="*/ 129246 h 301288"/>
                  <a:gd name="connsiteX88" fmla="*/ 88208 w 260188"/>
                  <a:gd name="connsiteY88" fmla="*/ 134804 h 301288"/>
                  <a:gd name="connsiteX89" fmla="*/ 88650 w 260188"/>
                  <a:gd name="connsiteY89" fmla="*/ 138404 h 301288"/>
                  <a:gd name="connsiteX90" fmla="*/ 79050 w 260188"/>
                  <a:gd name="connsiteY90" fmla="*/ 139920 h 301288"/>
                  <a:gd name="connsiteX91" fmla="*/ 69197 w 260188"/>
                  <a:gd name="connsiteY91" fmla="*/ 142130 h 301288"/>
                  <a:gd name="connsiteX92" fmla="*/ 60986 w 260188"/>
                  <a:gd name="connsiteY92" fmla="*/ 137267 h 301288"/>
                  <a:gd name="connsiteX93" fmla="*/ 28144 w 260188"/>
                  <a:gd name="connsiteY93" fmla="*/ 139730 h 301288"/>
                  <a:gd name="connsiteX94" fmla="*/ 15197 w 260188"/>
                  <a:gd name="connsiteY94" fmla="*/ 165246 h 301288"/>
                  <a:gd name="connsiteX95" fmla="*/ 9513 w 260188"/>
                  <a:gd name="connsiteY95" fmla="*/ 166193 h 301288"/>
                  <a:gd name="connsiteX96" fmla="*/ 4902 w 260188"/>
                  <a:gd name="connsiteY96" fmla="*/ 152741 h 301288"/>
                  <a:gd name="connsiteX97" fmla="*/ 8944 w 260188"/>
                  <a:gd name="connsiteY97" fmla="*/ 153309 h 301288"/>
                  <a:gd name="connsiteX98" fmla="*/ 9071 w 260188"/>
                  <a:gd name="connsiteY98" fmla="*/ 153878 h 301288"/>
                  <a:gd name="connsiteX99" fmla="*/ 15450 w 260188"/>
                  <a:gd name="connsiteY99" fmla="*/ 159056 h 301288"/>
                  <a:gd name="connsiteX100" fmla="*/ 12544 w 260188"/>
                  <a:gd name="connsiteY100" fmla="*/ 141372 h 301288"/>
                  <a:gd name="connsiteX101" fmla="*/ 11597 w 260188"/>
                  <a:gd name="connsiteY101" fmla="*/ 141246 h 301288"/>
                  <a:gd name="connsiteX102" fmla="*/ 12039 w 260188"/>
                  <a:gd name="connsiteY102" fmla="*/ 148067 h 301288"/>
                  <a:gd name="connsiteX103" fmla="*/ 39 w 260188"/>
                  <a:gd name="connsiteY103" fmla="*/ 157541 h 301288"/>
                  <a:gd name="connsiteX104" fmla="*/ 8629 w 260188"/>
                  <a:gd name="connsiteY104" fmla="*/ 171183 h 301288"/>
                  <a:gd name="connsiteX105" fmla="*/ 10587 w 260188"/>
                  <a:gd name="connsiteY105" fmla="*/ 181035 h 301288"/>
                  <a:gd name="connsiteX106" fmla="*/ 10965 w 260188"/>
                  <a:gd name="connsiteY106" fmla="*/ 217351 h 301288"/>
                  <a:gd name="connsiteX107" fmla="*/ 11787 w 260188"/>
                  <a:gd name="connsiteY107" fmla="*/ 216909 h 301288"/>
                  <a:gd name="connsiteX108" fmla="*/ 21829 w 260188"/>
                  <a:gd name="connsiteY108" fmla="*/ 191456 h 301288"/>
                  <a:gd name="connsiteX109" fmla="*/ 26439 w 260188"/>
                  <a:gd name="connsiteY109" fmla="*/ 187983 h 301288"/>
                  <a:gd name="connsiteX110" fmla="*/ 29913 w 260188"/>
                  <a:gd name="connsiteY110" fmla="*/ 188425 h 301288"/>
                  <a:gd name="connsiteX111" fmla="*/ 28523 w 260188"/>
                  <a:gd name="connsiteY111" fmla="*/ 207878 h 301288"/>
                  <a:gd name="connsiteX112" fmla="*/ 31997 w 260188"/>
                  <a:gd name="connsiteY112" fmla="*/ 243246 h 301288"/>
                  <a:gd name="connsiteX113" fmla="*/ 32376 w 260188"/>
                  <a:gd name="connsiteY113" fmla="*/ 244320 h 301288"/>
                  <a:gd name="connsiteX114" fmla="*/ 28902 w 260188"/>
                  <a:gd name="connsiteY114" fmla="*/ 248804 h 301288"/>
                  <a:gd name="connsiteX115" fmla="*/ 31681 w 260188"/>
                  <a:gd name="connsiteY115" fmla="*/ 255372 h 301288"/>
                  <a:gd name="connsiteX116" fmla="*/ 35723 w 260188"/>
                  <a:gd name="connsiteY116" fmla="*/ 267751 h 301288"/>
                  <a:gd name="connsiteX117" fmla="*/ 35155 w 260188"/>
                  <a:gd name="connsiteY117" fmla="*/ 273878 h 301288"/>
                  <a:gd name="connsiteX118" fmla="*/ 48481 w 260188"/>
                  <a:gd name="connsiteY118" fmla="*/ 277478 h 301288"/>
                  <a:gd name="connsiteX119" fmla="*/ 49050 w 260188"/>
                  <a:gd name="connsiteY119" fmla="*/ 276088 h 301288"/>
                  <a:gd name="connsiteX120" fmla="*/ 45260 w 260188"/>
                  <a:gd name="connsiteY120" fmla="*/ 267056 h 301288"/>
                  <a:gd name="connsiteX121" fmla="*/ 39386 w 260188"/>
                  <a:gd name="connsiteY121" fmla="*/ 250193 h 301288"/>
                  <a:gd name="connsiteX122" fmla="*/ 40334 w 260188"/>
                  <a:gd name="connsiteY122" fmla="*/ 248677 h 301288"/>
                  <a:gd name="connsiteX123" fmla="*/ 58018 w 260188"/>
                  <a:gd name="connsiteY123" fmla="*/ 253351 h 301288"/>
                  <a:gd name="connsiteX124" fmla="*/ 58018 w 260188"/>
                  <a:gd name="connsiteY124" fmla="*/ 268699 h 301288"/>
                  <a:gd name="connsiteX125" fmla="*/ 75134 w 260188"/>
                  <a:gd name="connsiteY125" fmla="*/ 278551 h 301288"/>
                  <a:gd name="connsiteX126" fmla="*/ 87829 w 260188"/>
                  <a:gd name="connsiteY126" fmla="*/ 255625 h 301288"/>
                  <a:gd name="connsiteX127" fmla="*/ 95913 w 260188"/>
                  <a:gd name="connsiteY127" fmla="*/ 256067 h 301288"/>
                  <a:gd name="connsiteX128" fmla="*/ 98376 w 260188"/>
                  <a:gd name="connsiteY128" fmla="*/ 265478 h 301288"/>
                  <a:gd name="connsiteX129" fmla="*/ 96481 w 260188"/>
                  <a:gd name="connsiteY129" fmla="*/ 279562 h 301288"/>
                  <a:gd name="connsiteX130" fmla="*/ 93260 w 260188"/>
                  <a:gd name="connsiteY130" fmla="*/ 284993 h 301288"/>
                  <a:gd name="connsiteX131" fmla="*/ 83660 w 260188"/>
                  <a:gd name="connsiteY131" fmla="*/ 288214 h 301288"/>
                  <a:gd name="connsiteX132" fmla="*/ 77723 w 260188"/>
                  <a:gd name="connsiteY132" fmla="*/ 295730 h 301288"/>
                  <a:gd name="connsiteX133" fmla="*/ 83155 w 260188"/>
                  <a:gd name="connsiteY133" fmla="*/ 292951 h 301288"/>
                  <a:gd name="connsiteX134" fmla="*/ 90544 w 260188"/>
                  <a:gd name="connsiteY134" fmla="*/ 292509 h 301288"/>
                  <a:gd name="connsiteX135" fmla="*/ 97618 w 260188"/>
                  <a:gd name="connsiteY135" fmla="*/ 292635 h 301288"/>
                  <a:gd name="connsiteX136" fmla="*/ 100713 w 260188"/>
                  <a:gd name="connsiteY136" fmla="*/ 294341 h 301288"/>
                  <a:gd name="connsiteX137" fmla="*/ 111008 w 260188"/>
                  <a:gd name="connsiteY137" fmla="*/ 298383 h 301288"/>
                  <a:gd name="connsiteX138" fmla="*/ 116439 w 260188"/>
                  <a:gd name="connsiteY138" fmla="*/ 301288 h 301288"/>
                  <a:gd name="connsiteX139" fmla="*/ 117134 w 260188"/>
                  <a:gd name="connsiteY139" fmla="*/ 298635 h 301288"/>
                  <a:gd name="connsiteX140" fmla="*/ 116250 w 260188"/>
                  <a:gd name="connsiteY140" fmla="*/ 295604 h 301288"/>
                  <a:gd name="connsiteX141" fmla="*/ 124208 w 260188"/>
                  <a:gd name="connsiteY141" fmla="*/ 293962 h 301288"/>
                  <a:gd name="connsiteX142" fmla="*/ 133429 w 260188"/>
                  <a:gd name="connsiteY142" fmla="*/ 295793 h 301288"/>
                  <a:gd name="connsiteX143" fmla="*/ 137534 w 260188"/>
                  <a:gd name="connsiteY143" fmla="*/ 298572 h 301288"/>
                  <a:gd name="connsiteX144" fmla="*/ 132544 w 260188"/>
                  <a:gd name="connsiteY144" fmla="*/ 289478 h 301288"/>
                  <a:gd name="connsiteX145" fmla="*/ 136081 w 260188"/>
                  <a:gd name="connsiteY145" fmla="*/ 287267 h 301288"/>
                  <a:gd name="connsiteX146" fmla="*/ 141513 w 260188"/>
                  <a:gd name="connsiteY146" fmla="*/ 289099 h 301288"/>
                  <a:gd name="connsiteX147" fmla="*/ 136650 w 260188"/>
                  <a:gd name="connsiteY147" fmla="*/ 283793 h 301288"/>
                  <a:gd name="connsiteX148" fmla="*/ 131534 w 260188"/>
                  <a:gd name="connsiteY148" fmla="*/ 283604 h 301288"/>
                  <a:gd name="connsiteX149" fmla="*/ 125850 w 260188"/>
                  <a:gd name="connsiteY149" fmla="*/ 273183 h 301288"/>
                  <a:gd name="connsiteX150" fmla="*/ 132797 w 260188"/>
                  <a:gd name="connsiteY150" fmla="*/ 276656 h 301288"/>
                  <a:gd name="connsiteX151" fmla="*/ 138355 w 260188"/>
                  <a:gd name="connsiteY151" fmla="*/ 277351 h 301288"/>
                  <a:gd name="connsiteX152" fmla="*/ 145744 w 260188"/>
                  <a:gd name="connsiteY152" fmla="*/ 279246 h 301288"/>
                  <a:gd name="connsiteX153" fmla="*/ 147829 w 260188"/>
                  <a:gd name="connsiteY153" fmla="*/ 279941 h 301288"/>
                  <a:gd name="connsiteX154" fmla="*/ 151429 w 260188"/>
                  <a:gd name="connsiteY154" fmla="*/ 280509 h 301288"/>
                  <a:gd name="connsiteX155" fmla="*/ 155850 w 260188"/>
                  <a:gd name="connsiteY155" fmla="*/ 281204 h 301288"/>
                  <a:gd name="connsiteX156" fmla="*/ 165892 w 260188"/>
                  <a:gd name="connsiteY156" fmla="*/ 279941 h 301288"/>
                  <a:gd name="connsiteX157" fmla="*/ 167408 w 260188"/>
                  <a:gd name="connsiteY157" fmla="*/ 283856 h 301288"/>
                  <a:gd name="connsiteX158" fmla="*/ 168797 w 260188"/>
                  <a:gd name="connsiteY158" fmla="*/ 287456 h 301288"/>
                  <a:gd name="connsiteX159" fmla="*/ 161976 w 260188"/>
                  <a:gd name="connsiteY159" fmla="*/ 290930 h 301288"/>
                  <a:gd name="connsiteX160" fmla="*/ 160018 w 260188"/>
                  <a:gd name="connsiteY160" fmla="*/ 298193 h 301288"/>
                  <a:gd name="connsiteX161" fmla="*/ 170881 w 260188"/>
                  <a:gd name="connsiteY161" fmla="*/ 293330 h 301288"/>
                  <a:gd name="connsiteX162" fmla="*/ 174797 w 260188"/>
                  <a:gd name="connsiteY162" fmla="*/ 292951 h 301288"/>
                  <a:gd name="connsiteX163" fmla="*/ 180481 w 260188"/>
                  <a:gd name="connsiteY163" fmla="*/ 295604 h 301288"/>
                  <a:gd name="connsiteX164" fmla="*/ 184965 w 260188"/>
                  <a:gd name="connsiteY164" fmla="*/ 294783 h 301288"/>
                  <a:gd name="connsiteX165" fmla="*/ 201260 w 260188"/>
                  <a:gd name="connsiteY165" fmla="*/ 298951 h 301288"/>
                  <a:gd name="connsiteX166" fmla="*/ 200881 w 260188"/>
                  <a:gd name="connsiteY166" fmla="*/ 293835 h 301288"/>
                  <a:gd name="connsiteX167" fmla="*/ 207702 w 260188"/>
                  <a:gd name="connsiteY167" fmla="*/ 296993 h 301288"/>
                  <a:gd name="connsiteX168" fmla="*/ 209660 w 260188"/>
                  <a:gd name="connsiteY168" fmla="*/ 288656 h 301288"/>
                  <a:gd name="connsiteX169" fmla="*/ 215660 w 260188"/>
                  <a:gd name="connsiteY169" fmla="*/ 290993 h 301288"/>
                  <a:gd name="connsiteX170" fmla="*/ 215534 w 260188"/>
                  <a:gd name="connsiteY170" fmla="*/ 284867 h 301288"/>
                  <a:gd name="connsiteX171" fmla="*/ 209660 w 260188"/>
                  <a:gd name="connsiteY171" fmla="*/ 282783 h 301288"/>
                  <a:gd name="connsiteX172" fmla="*/ 201892 w 260188"/>
                  <a:gd name="connsiteY172" fmla="*/ 282214 h 301288"/>
                  <a:gd name="connsiteX173" fmla="*/ 194186 w 260188"/>
                  <a:gd name="connsiteY173" fmla="*/ 281646 h 301288"/>
                  <a:gd name="connsiteX174" fmla="*/ 195323 w 260188"/>
                  <a:gd name="connsiteY174" fmla="*/ 278299 h 301288"/>
                  <a:gd name="connsiteX175" fmla="*/ 198671 w 260188"/>
                  <a:gd name="connsiteY175" fmla="*/ 274256 h 301288"/>
                  <a:gd name="connsiteX176" fmla="*/ 201197 w 260188"/>
                  <a:gd name="connsiteY176" fmla="*/ 270341 h 301288"/>
                  <a:gd name="connsiteX177" fmla="*/ 211492 w 260188"/>
                  <a:gd name="connsiteY177" fmla="*/ 260172 h 301288"/>
                  <a:gd name="connsiteX178" fmla="*/ 215534 w 260188"/>
                  <a:gd name="connsiteY178" fmla="*/ 245709 h 301288"/>
                  <a:gd name="connsiteX179" fmla="*/ 219829 w 260188"/>
                  <a:gd name="connsiteY179" fmla="*/ 244699 h 301288"/>
                  <a:gd name="connsiteX180" fmla="*/ 217997 w 260188"/>
                  <a:gd name="connsiteY180" fmla="*/ 240972 h 301288"/>
                  <a:gd name="connsiteX181" fmla="*/ 221471 w 260188"/>
                  <a:gd name="connsiteY181" fmla="*/ 240972 h 301288"/>
                  <a:gd name="connsiteX182" fmla="*/ 223302 w 260188"/>
                  <a:gd name="connsiteY182" fmla="*/ 239141 h 301288"/>
                  <a:gd name="connsiteX183" fmla="*/ 220902 w 260188"/>
                  <a:gd name="connsiteY183" fmla="*/ 237183 h 301288"/>
                  <a:gd name="connsiteX184" fmla="*/ 217302 w 260188"/>
                  <a:gd name="connsiteY184" fmla="*/ 231309 h 301288"/>
                  <a:gd name="connsiteX185" fmla="*/ 213955 w 260188"/>
                  <a:gd name="connsiteY185" fmla="*/ 225878 h 301288"/>
                  <a:gd name="connsiteX186" fmla="*/ 205365 w 260188"/>
                  <a:gd name="connsiteY186" fmla="*/ 216846 h 301288"/>
                  <a:gd name="connsiteX187" fmla="*/ 204418 w 260188"/>
                  <a:gd name="connsiteY187" fmla="*/ 216278 h 301288"/>
                  <a:gd name="connsiteX188" fmla="*/ 198292 w 260188"/>
                  <a:gd name="connsiteY188" fmla="*/ 205162 h 301288"/>
                  <a:gd name="connsiteX189" fmla="*/ 189955 w 260188"/>
                  <a:gd name="connsiteY189" fmla="*/ 204593 h 301288"/>
                  <a:gd name="connsiteX190" fmla="*/ 189134 w 260188"/>
                  <a:gd name="connsiteY190" fmla="*/ 200425 h 301288"/>
                  <a:gd name="connsiteX191" fmla="*/ 187744 w 260188"/>
                  <a:gd name="connsiteY191" fmla="*/ 202635 h 301288"/>
                  <a:gd name="connsiteX192" fmla="*/ 178965 w 260188"/>
                  <a:gd name="connsiteY192" fmla="*/ 190004 h 301288"/>
                  <a:gd name="connsiteX193" fmla="*/ 182565 w 260188"/>
                  <a:gd name="connsiteY193" fmla="*/ 188741 h 301288"/>
                  <a:gd name="connsiteX194" fmla="*/ 214965 w 260188"/>
                  <a:gd name="connsiteY194" fmla="*/ 178572 h 301288"/>
                  <a:gd name="connsiteX195" fmla="*/ 222734 w 260188"/>
                  <a:gd name="connsiteY195" fmla="*/ 176235 h 301288"/>
                  <a:gd name="connsiteX196" fmla="*/ 229176 w 260188"/>
                  <a:gd name="connsiteY196" fmla="*/ 177814 h 301288"/>
                  <a:gd name="connsiteX197" fmla="*/ 237071 w 260188"/>
                  <a:gd name="connsiteY197" fmla="*/ 186025 h 301288"/>
                  <a:gd name="connsiteX198" fmla="*/ 237765 w 260188"/>
                  <a:gd name="connsiteY198" fmla="*/ 190888 h 301288"/>
                  <a:gd name="connsiteX199" fmla="*/ 241618 w 260188"/>
                  <a:gd name="connsiteY199" fmla="*/ 197204 h 301288"/>
                  <a:gd name="connsiteX200" fmla="*/ 242186 w 260188"/>
                  <a:gd name="connsiteY200" fmla="*/ 208446 h 301288"/>
                  <a:gd name="connsiteX201" fmla="*/ 243071 w 260188"/>
                  <a:gd name="connsiteY201" fmla="*/ 214446 h 301288"/>
                  <a:gd name="connsiteX202" fmla="*/ 248502 w 260188"/>
                  <a:gd name="connsiteY202" fmla="*/ 218362 h 301288"/>
                  <a:gd name="connsiteX203" fmla="*/ 253744 w 260188"/>
                  <a:gd name="connsiteY203" fmla="*/ 215204 h 301288"/>
                  <a:gd name="connsiteX204" fmla="*/ 251092 w 260188"/>
                  <a:gd name="connsiteY204" fmla="*/ 207435 h 301288"/>
                  <a:gd name="connsiteX205" fmla="*/ 247934 w 260188"/>
                  <a:gd name="connsiteY205" fmla="*/ 197962 h 301288"/>
                  <a:gd name="connsiteX206" fmla="*/ 244334 w 260188"/>
                  <a:gd name="connsiteY206" fmla="*/ 185962 h 301288"/>
                  <a:gd name="connsiteX207" fmla="*/ 236565 w 260188"/>
                  <a:gd name="connsiteY207" fmla="*/ 176109 h 301288"/>
                  <a:gd name="connsiteX208" fmla="*/ 234165 w 260188"/>
                  <a:gd name="connsiteY208" fmla="*/ 172193 h 301288"/>
                  <a:gd name="connsiteX209" fmla="*/ 225955 w 260188"/>
                  <a:gd name="connsiteY209" fmla="*/ 163983 h 301288"/>
                  <a:gd name="connsiteX210" fmla="*/ 218060 w 260188"/>
                  <a:gd name="connsiteY210" fmla="*/ 164425 h 301288"/>
                  <a:gd name="connsiteX211" fmla="*/ 218060 w 260188"/>
                  <a:gd name="connsiteY211" fmla="*/ 162909 h 301288"/>
                  <a:gd name="connsiteX212" fmla="*/ 233534 w 260188"/>
                  <a:gd name="connsiteY212" fmla="*/ 148193 h 301288"/>
                  <a:gd name="connsiteX213" fmla="*/ 239092 w 260188"/>
                  <a:gd name="connsiteY213" fmla="*/ 148762 h 301288"/>
                  <a:gd name="connsiteX214" fmla="*/ 247744 w 260188"/>
                  <a:gd name="connsiteY214" fmla="*/ 157856 h 301288"/>
                  <a:gd name="connsiteX215" fmla="*/ 251218 w 260188"/>
                  <a:gd name="connsiteY215" fmla="*/ 164930 h 301288"/>
                  <a:gd name="connsiteX216" fmla="*/ 252355 w 260188"/>
                  <a:gd name="connsiteY216" fmla="*/ 173583 h 301288"/>
                  <a:gd name="connsiteX217" fmla="*/ 248881 w 260188"/>
                  <a:gd name="connsiteY217" fmla="*/ 178699 h 301288"/>
                  <a:gd name="connsiteX218" fmla="*/ 257786 w 260188"/>
                  <a:gd name="connsiteY218" fmla="*/ 187478 h 301288"/>
                  <a:gd name="connsiteX219" fmla="*/ 259176 w 260188"/>
                  <a:gd name="connsiteY219" fmla="*/ 186783 h 301288"/>
                  <a:gd name="connsiteX220" fmla="*/ 259302 w 260188"/>
                  <a:gd name="connsiteY220" fmla="*/ 176488 h 301288"/>
                  <a:gd name="connsiteX221" fmla="*/ 249260 w 260188"/>
                  <a:gd name="connsiteY221" fmla="*/ 210656 h 301288"/>
                  <a:gd name="connsiteX222" fmla="*/ 245913 w 260188"/>
                  <a:gd name="connsiteY222" fmla="*/ 211604 h 301288"/>
                  <a:gd name="connsiteX223" fmla="*/ 247050 w 260188"/>
                  <a:gd name="connsiteY223" fmla="*/ 213435 h 301288"/>
                  <a:gd name="connsiteX224" fmla="*/ 245913 w 260188"/>
                  <a:gd name="connsiteY224" fmla="*/ 214004 h 301288"/>
                  <a:gd name="connsiteX225" fmla="*/ 245471 w 260188"/>
                  <a:gd name="connsiteY225" fmla="*/ 215520 h 301288"/>
                  <a:gd name="connsiteX226" fmla="*/ 242818 w 260188"/>
                  <a:gd name="connsiteY226" fmla="*/ 210656 h 301288"/>
                  <a:gd name="connsiteX227" fmla="*/ 244208 w 260188"/>
                  <a:gd name="connsiteY227" fmla="*/ 207688 h 301288"/>
                  <a:gd name="connsiteX228" fmla="*/ 245850 w 260188"/>
                  <a:gd name="connsiteY228" fmla="*/ 207562 h 301288"/>
                  <a:gd name="connsiteX229" fmla="*/ 249197 w 260188"/>
                  <a:gd name="connsiteY229" fmla="*/ 210656 h 301288"/>
                  <a:gd name="connsiteX230" fmla="*/ 246608 w 260188"/>
                  <a:gd name="connsiteY230" fmla="*/ 203267 h 301288"/>
                  <a:gd name="connsiteX231" fmla="*/ 245786 w 260188"/>
                  <a:gd name="connsiteY231" fmla="*/ 205920 h 301288"/>
                  <a:gd name="connsiteX232" fmla="*/ 244902 w 260188"/>
                  <a:gd name="connsiteY232" fmla="*/ 203267 h 301288"/>
                  <a:gd name="connsiteX233" fmla="*/ 245786 w 260188"/>
                  <a:gd name="connsiteY233" fmla="*/ 200614 h 301288"/>
                  <a:gd name="connsiteX234" fmla="*/ 246608 w 260188"/>
                  <a:gd name="connsiteY234" fmla="*/ 203267 h 301288"/>
                  <a:gd name="connsiteX235" fmla="*/ 243829 w 260188"/>
                  <a:gd name="connsiteY235" fmla="*/ 189372 h 301288"/>
                  <a:gd name="connsiteX236" fmla="*/ 245218 w 260188"/>
                  <a:gd name="connsiteY236" fmla="*/ 190320 h 301288"/>
                  <a:gd name="connsiteX237" fmla="*/ 245597 w 260188"/>
                  <a:gd name="connsiteY237" fmla="*/ 192151 h 301288"/>
                  <a:gd name="connsiteX238" fmla="*/ 244208 w 260188"/>
                  <a:gd name="connsiteY238" fmla="*/ 191014 h 301288"/>
                  <a:gd name="connsiteX239" fmla="*/ 243829 w 260188"/>
                  <a:gd name="connsiteY239" fmla="*/ 189372 h 301288"/>
                  <a:gd name="connsiteX240" fmla="*/ 213513 w 260188"/>
                  <a:gd name="connsiteY240" fmla="*/ 148320 h 301288"/>
                  <a:gd name="connsiteX241" fmla="*/ 214713 w 260188"/>
                  <a:gd name="connsiteY241" fmla="*/ 149456 h 301288"/>
                  <a:gd name="connsiteX242" fmla="*/ 214713 w 260188"/>
                  <a:gd name="connsiteY242" fmla="*/ 150972 h 301288"/>
                  <a:gd name="connsiteX243" fmla="*/ 213639 w 260188"/>
                  <a:gd name="connsiteY243" fmla="*/ 149962 h 301288"/>
                  <a:gd name="connsiteX244" fmla="*/ 213513 w 260188"/>
                  <a:gd name="connsiteY244" fmla="*/ 148320 h 301288"/>
                  <a:gd name="connsiteX245" fmla="*/ 212629 w 260188"/>
                  <a:gd name="connsiteY245" fmla="*/ 161393 h 301288"/>
                  <a:gd name="connsiteX246" fmla="*/ 213071 w 260188"/>
                  <a:gd name="connsiteY246" fmla="*/ 161962 h 301288"/>
                  <a:gd name="connsiteX247" fmla="*/ 212629 w 260188"/>
                  <a:gd name="connsiteY247" fmla="*/ 162530 h 301288"/>
                  <a:gd name="connsiteX248" fmla="*/ 212186 w 260188"/>
                  <a:gd name="connsiteY248" fmla="*/ 161962 h 301288"/>
                  <a:gd name="connsiteX249" fmla="*/ 212629 w 260188"/>
                  <a:gd name="connsiteY249" fmla="*/ 161393 h 301288"/>
                  <a:gd name="connsiteX250" fmla="*/ 209723 w 260188"/>
                  <a:gd name="connsiteY250" fmla="*/ 162783 h 301288"/>
                  <a:gd name="connsiteX251" fmla="*/ 207955 w 260188"/>
                  <a:gd name="connsiteY251" fmla="*/ 163035 h 301288"/>
                  <a:gd name="connsiteX252" fmla="*/ 206250 w 260188"/>
                  <a:gd name="connsiteY252" fmla="*/ 149520 h 301288"/>
                  <a:gd name="connsiteX253" fmla="*/ 207513 w 260188"/>
                  <a:gd name="connsiteY253" fmla="*/ 148951 h 301288"/>
                  <a:gd name="connsiteX254" fmla="*/ 209723 w 260188"/>
                  <a:gd name="connsiteY254" fmla="*/ 162783 h 301288"/>
                  <a:gd name="connsiteX255" fmla="*/ 205429 w 260188"/>
                  <a:gd name="connsiteY255" fmla="*/ 123246 h 301288"/>
                  <a:gd name="connsiteX256" fmla="*/ 206692 w 260188"/>
                  <a:gd name="connsiteY256" fmla="*/ 123499 h 301288"/>
                  <a:gd name="connsiteX257" fmla="*/ 205871 w 260188"/>
                  <a:gd name="connsiteY257" fmla="*/ 137709 h 301288"/>
                  <a:gd name="connsiteX258" fmla="*/ 204671 w 260188"/>
                  <a:gd name="connsiteY258" fmla="*/ 138088 h 301288"/>
                  <a:gd name="connsiteX259" fmla="*/ 205492 w 260188"/>
                  <a:gd name="connsiteY259" fmla="*/ 123183 h 301288"/>
                  <a:gd name="connsiteX260" fmla="*/ 204481 w 260188"/>
                  <a:gd name="connsiteY260" fmla="*/ 140362 h 301288"/>
                  <a:gd name="connsiteX261" fmla="*/ 207008 w 260188"/>
                  <a:gd name="connsiteY261" fmla="*/ 142825 h 301288"/>
                  <a:gd name="connsiteX262" fmla="*/ 205744 w 260188"/>
                  <a:gd name="connsiteY262" fmla="*/ 146172 h 301288"/>
                  <a:gd name="connsiteX263" fmla="*/ 203092 w 260188"/>
                  <a:gd name="connsiteY263" fmla="*/ 143646 h 301288"/>
                  <a:gd name="connsiteX264" fmla="*/ 204481 w 260188"/>
                  <a:gd name="connsiteY264" fmla="*/ 140299 h 301288"/>
                  <a:gd name="connsiteX265" fmla="*/ 201765 w 260188"/>
                  <a:gd name="connsiteY265" fmla="*/ 156530 h 301288"/>
                  <a:gd name="connsiteX266" fmla="*/ 195386 w 260188"/>
                  <a:gd name="connsiteY266" fmla="*/ 145793 h 301288"/>
                  <a:gd name="connsiteX267" fmla="*/ 196902 w 260188"/>
                  <a:gd name="connsiteY267" fmla="*/ 145414 h 301288"/>
                  <a:gd name="connsiteX268" fmla="*/ 202776 w 260188"/>
                  <a:gd name="connsiteY268" fmla="*/ 155962 h 301288"/>
                  <a:gd name="connsiteX269" fmla="*/ 201765 w 260188"/>
                  <a:gd name="connsiteY269" fmla="*/ 156530 h 301288"/>
                  <a:gd name="connsiteX270" fmla="*/ 200565 w 260188"/>
                  <a:gd name="connsiteY270" fmla="*/ 158993 h 301288"/>
                  <a:gd name="connsiteX271" fmla="*/ 191092 w 260188"/>
                  <a:gd name="connsiteY271" fmla="*/ 144404 h 301288"/>
                  <a:gd name="connsiteX272" fmla="*/ 193618 w 260188"/>
                  <a:gd name="connsiteY272" fmla="*/ 144530 h 301288"/>
                  <a:gd name="connsiteX273" fmla="*/ 201829 w 260188"/>
                  <a:gd name="connsiteY273" fmla="*/ 158046 h 301288"/>
                  <a:gd name="connsiteX274" fmla="*/ 200629 w 260188"/>
                  <a:gd name="connsiteY274" fmla="*/ 158993 h 301288"/>
                  <a:gd name="connsiteX275" fmla="*/ 202081 w 260188"/>
                  <a:gd name="connsiteY275" fmla="*/ 149835 h 301288"/>
                  <a:gd name="connsiteX276" fmla="*/ 200818 w 260188"/>
                  <a:gd name="connsiteY276" fmla="*/ 148699 h 301288"/>
                  <a:gd name="connsiteX277" fmla="*/ 200692 w 260188"/>
                  <a:gd name="connsiteY277" fmla="*/ 147183 h 301288"/>
                  <a:gd name="connsiteX278" fmla="*/ 201955 w 260188"/>
                  <a:gd name="connsiteY278" fmla="*/ 148130 h 301288"/>
                  <a:gd name="connsiteX279" fmla="*/ 202081 w 260188"/>
                  <a:gd name="connsiteY279" fmla="*/ 149772 h 301288"/>
                  <a:gd name="connsiteX280" fmla="*/ 202081 w 260188"/>
                  <a:gd name="connsiteY280" fmla="*/ 143141 h 301288"/>
                  <a:gd name="connsiteX281" fmla="*/ 202081 w 260188"/>
                  <a:gd name="connsiteY281" fmla="*/ 143709 h 301288"/>
                  <a:gd name="connsiteX282" fmla="*/ 201513 w 260188"/>
                  <a:gd name="connsiteY282" fmla="*/ 144088 h 301288"/>
                  <a:gd name="connsiteX283" fmla="*/ 200944 w 260188"/>
                  <a:gd name="connsiteY283" fmla="*/ 143962 h 301288"/>
                  <a:gd name="connsiteX284" fmla="*/ 198734 w 260188"/>
                  <a:gd name="connsiteY284" fmla="*/ 141309 h 301288"/>
                  <a:gd name="connsiteX285" fmla="*/ 198860 w 260188"/>
                  <a:gd name="connsiteY285" fmla="*/ 140741 h 301288"/>
                  <a:gd name="connsiteX286" fmla="*/ 199429 w 260188"/>
                  <a:gd name="connsiteY286" fmla="*/ 140362 h 301288"/>
                  <a:gd name="connsiteX287" fmla="*/ 199997 w 260188"/>
                  <a:gd name="connsiteY287" fmla="*/ 140488 h 301288"/>
                  <a:gd name="connsiteX288" fmla="*/ 202081 w 260188"/>
                  <a:gd name="connsiteY288" fmla="*/ 143078 h 301288"/>
                  <a:gd name="connsiteX289" fmla="*/ 213071 w 260188"/>
                  <a:gd name="connsiteY289" fmla="*/ 87941 h 301288"/>
                  <a:gd name="connsiteX290" fmla="*/ 209850 w 260188"/>
                  <a:gd name="connsiteY290" fmla="*/ 87372 h 301288"/>
                  <a:gd name="connsiteX291" fmla="*/ 210229 w 260188"/>
                  <a:gd name="connsiteY291" fmla="*/ 85099 h 301288"/>
                  <a:gd name="connsiteX292" fmla="*/ 213008 w 260188"/>
                  <a:gd name="connsiteY292" fmla="*/ 87877 h 301288"/>
                  <a:gd name="connsiteX293" fmla="*/ 186797 w 260188"/>
                  <a:gd name="connsiteY293" fmla="*/ 41456 h 301288"/>
                  <a:gd name="connsiteX294" fmla="*/ 197786 w 260188"/>
                  <a:gd name="connsiteY294" fmla="*/ 41583 h 301288"/>
                  <a:gd name="connsiteX295" fmla="*/ 199744 w 260188"/>
                  <a:gd name="connsiteY295" fmla="*/ 43793 h 301288"/>
                  <a:gd name="connsiteX296" fmla="*/ 198229 w 260188"/>
                  <a:gd name="connsiteY296" fmla="*/ 46004 h 301288"/>
                  <a:gd name="connsiteX297" fmla="*/ 196018 w 260188"/>
                  <a:gd name="connsiteY297" fmla="*/ 42656 h 301288"/>
                  <a:gd name="connsiteX298" fmla="*/ 197976 w 260188"/>
                  <a:gd name="connsiteY298" fmla="*/ 49225 h 301288"/>
                  <a:gd name="connsiteX299" fmla="*/ 197408 w 260188"/>
                  <a:gd name="connsiteY299" fmla="*/ 50993 h 301288"/>
                  <a:gd name="connsiteX300" fmla="*/ 196144 w 260188"/>
                  <a:gd name="connsiteY300" fmla="*/ 45309 h 301288"/>
                  <a:gd name="connsiteX301" fmla="*/ 196144 w 260188"/>
                  <a:gd name="connsiteY301" fmla="*/ 50172 h 301288"/>
                  <a:gd name="connsiteX302" fmla="*/ 195323 w 260188"/>
                  <a:gd name="connsiteY302" fmla="*/ 45878 h 301288"/>
                  <a:gd name="connsiteX303" fmla="*/ 194186 w 260188"/>
                  <a:gd name="connsiteY303" fmla="*/ 42972 h 301288"/>
                  <a:gd name="connsiteX304" fmla="*/ 187808 w 260188"/>
                  <a:gd name="connsiteY304" fmla="*/ 42972 h 301288"/>
                  <a:gd name="connsiteX305" fmla="*/ 193681 w 260188"/>
                  <a:gd name="connsiteY305" fmla="*/ 43793 h 301288"/>
                  <a:gd name="connsiteX306" fmla="*/ 194376 w 260188"/>
                  <a:gd name="connsiteY306" fmla="*/ 48151 h 301288"/>
                  <a:gd name="connsiteX307" fmla="*/ 193302 w 260188"/>
                  <a:gd name="connsiteY307" fmla="*/ 47583 h 301288"/>
                  <a:gd name="connsiteX308" fmla="*/ 192860 w 260188"/>
                  <a:gd name="connsiteY308" fmla="*/ 45751 h 301288"/>
                  <a:gd name="connsiteX309" fmla="*/ 190081 w 260188"/>
                  <a:gd name="connsiteY309" fmla="*/ 44804 h 301288"/>
                  <a:gd name="connsiteX310" fmla="*/ 186923 w 260188"/>
                  <a:gd name="connsiteY310" fmla="*/ 44488 h 301288"/>
                  <a:gd name="connsiteX311" fmla="*/ 186797 w 260188"/>
                  <a:gd name="connsiteY311" fmla="*/ 43541 h 301288"/>
                  <a:gd name="connsiteX312" fmla="*/ 186923 w 260188"/>
                  <a:gd name="connsiteY312" fmla="*/ 41456 h 301288"/>
                  <a:gd name="connsiteX313" fmla="*/ 173281 w 260188"/>
                  <a:gd name="connsiteY313" fmla="*/ 37035 h 301288"/>
                  <a:gd name="connsiteX314" fmla="*/ 183702 w 260188"/>
                  <a:gd name="connsiteY314" fmla="*/ 40383 h 301288"/>
                  <a:gd name="connsiteX315" fmla="*/ 183008 w 260188"/>
                  <a:gd name="connsiteY315" fmla="*/ 41646 h 301288"/>
                  <a:gd name="connsiteX316" fmla="*/ 180102 w 260188"/>
                  <a:gd name="connsiteY316" fmla="*/ 40130 h 301288"/>
                  <a:gd name="connsiteX317" fmla="*/ 177450 w 260188"/>
                  <a:gd name="connsiteY317" fmla="*/ 39435 h 301288"/>
                  <a:gd name="connsiteX318" fmla="*/ 173408 w 260188"/>
                  <a:gd name="connsiteY318" fmla="*/ 38299 h 301288"/>
                  <a:gd name="connsiteX319" fmla="*/ 174418 w 260188"/>
                  <a:gd name="connsiteY319" fmla="*/ 41078 h 301288"/>
                  <a:gd name="connsiteX320" fmla="*/ 173723 w 260188"/>
                  <a:gd name="connsiteY320" fmla="*/ 41204 h 301288"/>
                  <a:gd name="connsiteX321" fmla="*/ 171892 w 260188"/>
                  <a:gd name="connsiteY321" fmla="*/ 38867 h 301288"/>
                  <a:gd name="connsiteX322" fmla="*/ 173281 w 260188"/>
                  <a:gd name="connsiteY322" fmla="*/ 37035 h 301288"/>
                  <a:gd name="connsiteX323" fmla="*/ 178397 w 260188"/>
                  <a:gd name="connsiteY323" fmla="*/ 42846 h 301288"/>
                  <a:gd name="connsiteX324" fmla="*/ 177829 w 260188"/>
                  <a:gd name="connsiteY324" fmla="*/ 41014 h 301288"/>
                  <a:gd name="connsiteX325" fmla="*/ 179344 w 260188"/>
                  <a:gd name="connsiteY325" fmla="*/ 42278 h 301288"/>
                  <a:gd name="connsiteX326" fmla="*/ 178334 w 260188"/>
                  <a:gd name="connsiteY326" fmla="*/ 42846 h 301288"/>
                  <a:gd name="connsiteX327" fmla="*/ 178144 w 260188"/>
                  <a:gd name="connsiteY327" fmla="*/ 44804 h 301288"/>
                  <a:gd name="connsiteX328" fmla="*/ 178397 w 260188"/>
                  <a:gd name="connsiteY328" fmla="*/ 44930 h 301288"/>
                  <a:gd name="connsiteX329" fmla="*/ 179786 w 260188"/>
                  <a:gd name="connsiteY329" fmla="*/ 53014 h 301288"/>
                  <a:gd name="connsiteX330" fmla="*/ 179218 w 260188"/>
                  <a:gd name="connsiteY330" fmla="*/ 47330 h 301288"/>
                  <a:gd name="connsiteX331" fmla="*/ 179218 w 260188"/>
                  <a:gd name="connsiteY331" fmla="*/ 45246 h 301288"/>
                  <a:gd name="connsiteX332" fmla="*/ 180292 w 260188"/>
                  <a:gd name="connsiteY332" fmla="*/ 45499 h 301288"/>
                  <a:gd name="connsiteX333" fmla="*/ 182629 w 260188"/>
                  <a:gd name="connsiteY333" fmla="*/ 51183 h 301288"/>
                  <a:gd name="connsiteX334" fmla="*/ 181492 w 260188"/>
                  <a:gd name="connsiteY334" fmla="*/ 46004 h 301288"/>
                  <a:gd name="connsiteX335" fmla="*/ 183008 w 260188"/>
                  <a:gd name="connsiteY335" fmla="*/ 46383 h 301288"/>
                  <a:gd name="connsiteX336" fmla="*/ 185344 w 260188"/>
                  <a:gd name="connsiteY336" fmla="*/ 52699 h 301288"/>
                  <a:gd name="connsiteX337" fmla="*/ 184271 w 260188"/>
                  <a:gd name="connsiteY337" fmla="*/ 47014 h 301288"/>
                  <a:gd name="connsiteX338" fmla="*/ 184523 w 260188"/>
                  <a:gd name="connsiteY338" fmla="*/ 47141 h 301288"/>
                  <a:gd name="connsiteX339" fmla="*/ 185786 w 260188"/>
                  <a:gd name="connsiteY339" fmla="*/ 49920 h 301288"/>
                  <a:gd name="connsiteX340" fmla="*/ 185660 w 260188"/>
                  <a:gd name="connsiteY340" fmla="*/ 46256 h 301288"/>
                  <a:gd name="connsiteX341" fmla="*/ 190965 w 260188"/>
                  <a:gd name="connsiteY341" fmla="*/ 46825 h 301288"/>
                  <a:gd name="connsiteX342" fmla="*/ 190397 w 260188"/>
                  <a:gd name="connsiteY342" fmla="*/ 48088 h 301288"/>
                  <a:gd name="connsiteX343" fmla="*/ 189450 w 260188"/>
                  <a:gd name="connsiteY343" fmla="*/ 48088 h 301288"/>
                  <a:gd name="connsiteX344" fmla="*/ 191660 w 260188"/>
                  <a:gd name="connsiteY344" fmla="*/ 49035 h 301288"/>
                  <a:gd name="connsiteX345" fmla="*/ 190965 w 260188"/>
                  <a:gd name="connsiteY345" fmla="*/ 49730 h 301288"/>
                  <a:gd name="connsiteX346" fmla="*/ 190144 w 260188"/>
                  <a:gd name="connsiteY346" fmla="*/ 50425 h 301288"/>
                  <a:gd name="connsiteX347" fmla="*/ 193050 w 260188"/>
                  <a:gd name="connsiteY347" fmla="*/ 50678 h 301288"/>
                  <a:gd name="connsiteX348" fmla="*/ 193618 w 260188"/>
                  <a:gd name="connsiteY348" fmla="*/ 51814 h 301288"/>
                  <a:gd name="connsiteX349" fmla="*/ 192923 w 260188"/>
                  <a:gd name="connsiteY349" fmla="*/ 52635 h 301288"/>
                  <a:gd name="connsiteX350" fmla="*/ 201260 w 260188"/>
                  <a:gd name="connsiteY350" fmla="*/ 54846 h 301288"/>
                  <a:gd name="connsiteX351" fmla="*/ 197534 w 260188"/>
                  <a:gd name="connsiteY351" fmla="*/ 54593 h 301288"/>
                  <a:gd name="connsiteX352" fmla="*/ 200186 w 260188"/>
                  <a:gd name="connsiteY352" fmla="*/ 56930 h 301288"/>
                  <a:gd name="connsiteX353" fmla="*/ 195008 w 260188"/>
                  <a:gd name="connsiteY353" fmla="*/ 59014 h 301288"/>
                  <a:gd name="connsiteX354" fmla="*/ 198734 w 260188"/>
                  <a:gd name="connsiteY354" fmla="*/ 59141 h 301288"/>
                  <a:gd name="connsiteX355" fmla="*/ 198039 w 260188"/>
                  <a:gd name="connsiteY355" fmla="*/ 60088 h 301288"/>
                  <a:gd name="connsiteX356" fmla="*/ 202081 w 260188"/>
                  <a:gd name="connsiteY356" fmla="*/ 61478 h 301288"/>
                  <a:gd name="connsiteX357" fmla="*/ 203723 w 260188"/>
                  <a:gd name="connsiteY357" fmla="*/ 61478 h 301288"/>
                  <a:gd name="connsiteX358" fmla="*/ 205113 w 260188"/>
                  <a:gd name="connsiteY358" fmla="*/ 63309 h 301288"/>
                  <a:gd name="connsiteX359" fmla="*/ 202902 w 260188"/>
                  <a:gd name="connsiteY359" fmla="*/ 63751 h 301288"/>
                  <a:gd name="connsiteX360" fmla="*/ 205555 w 260188"/>
                  <a:gd name="connsiteY360" fmla="*/ 64193 h 301288"/>
                  <a:gd name="connsiteX361" fmla="*/ 205808 w 260188"/>
                  <a:gd name="connsiteY361" fmla="*/ 65456 h 301288"/>
                  <a:gd name="connsiteX362" fmla="*/ 207197 w 260188"/>
                  <a:gd name="connsiteY362" fmla="*/ 66151 h 301288"/>
                  <a:gd name="connsiteX363" fmla="*/ 208586 w 260188"/>
                  <a:gd name="connsiteY363" fmla="*/ 68109 h 301288"/>
                  <a:gd name="connsiteX364" fmla="*/ 209281 w 260188"/>
                  <a:gd name="connsiteY364" fmla="*/ 68930 h 301288"/>
                  <a:gd name="connsiteX365" fmla="*/ 210229 w 260188"/>
                  <a:gd name="connsiteY365" fmla="*/ 70320 h 301288"/>
                  <a:gd name="connsiteX366" fmla="*/ 210923 w 260188"/>
                  <a:gd name="connsiteY366" fmla="*/ 71141 h 301288"/>
                  <a:gd name="connsiteX367" fmla="*/ 211050 w 260188"/>
                  <a:gd name="connsiteY367" fmla="*/ 72278 h 301288"/>
                  <a:gd name="connsiteX368" fmla="*/ 211934 w 260188"/>
                  <a:gd name="connsiteY368" fmla="*/ 73099 h 301288"/>
                  <a:gd name="connsiteX369" fmla="*/ 214144 w 260188"/>
                  <a:gd name="connsiteY369" fmla="*/ 75183 h 301288"/>
                  <a:gd name="connsiteX370" fmla="*/ 215408 w 260188"/>
                  <a:gd name="connsiteY370" fmla="*/ 76320 h 301288"/>
                  <a:gd name="connsiteX371" fmla="*/ 215281 w 260188"/>
                  <a:gd name="connsiteY371" fmla="*/ 76699 h 301288"/>
                  <a:gd name="connsiteX372" fmla="*/ 219450 w 260188"/>
                  <a:gd name="connsiteY372" fmla="*/ 79604 h 301288"/>
                  <a:gd name="connsiteX373" fmla="*/ 216671 w 260188"/>
                  <a:gd name="connsiteY373" fmla="*/ 84593 h 301288"/>
                  <a:gd name="connsiteX374" fmla="*/ 217365 w 260188"/>
                  <a:gd name="connsiteY374" fmla="*/ 85288 h 301288"/>
                  <a:gd name="connsiteX375" fmla="*/ 219323 w 260188"/>
                  <a:gd name="connsiteY375" fmla="*/ 82509 h 301288"/>
                  <a:gd name="connsiteX376" fmla="*/ 219450 w 260188"/>
                  <a:gd name="connsiteY376" fmla="*/ 85288 h 301288"/>
                  <a:gd name="connsiteX377" fmla="*/ 216544 w 260188"/>
                  <a:gd name="connsiteY377" fmla="*/ 86551 h 301288"/>
                  <a:gd name="connsiteX378" fmla="*/ 214460 w 260188"/>
                  <a:gd name="connsiteY378" fmla="*/ 83520 h 301288"/>
                  <a:gd name="connsiteX379" fmla="*/ 214586 w 260188"/>
                  <a:gd name="connsiteY379" fmla="*/ 81435 h 301288"/>
                  <a:gd name="connsiteX380" fmla="*/ 212629 w 260188"/>
                  <a:gd name="connsiteY380" fmla="*/ 79099 h 301288"/>
                  <a:gd name="connsiteX381" fmla="*/ 212250 w 260188"/>
                  <a:gd name="connsiteY381" fmla="*/ 78530 h 301288"/>
                  <a:gd name="connsiteX382" fmla="*/ 207955 w 260188"/>
                  <a:gd name="connsiteY382" fmla="*/ 80741 h 301288"/>
                  <a:gd name="connsiteX383" fmla="*/ 207008 w 260188"/>
                  <a:gd name="connsiteY383" fmla="*/ 80172 h 301288"/>
                  <a:gd name="connsiteX384" fmla="*/ 205618 w 260188"/>
                  <a:gd name="connsiteY384" fmla="*/ 80046 h 301288"/>
                  <a:gd name="connsiteX385" fmla="*/ 204923 w 260188"/>
                  <a:gd name="connsiteY385" fmla="*/ 79225 h 301288"/>
                  <a:gd name="connsiteX386" fmla="*/ 204102 w 260188"/>
                  <a:gd name="connsiteY386" fmla="*/ 79604 h 301288"/>
                  <a:gd name="connsiteX387" fmla="*/ 202965 w 260188"/>
                  <a:gd name="connsiteY387" fmla="*/ 79351 h 301288"/>
                  <a:gd name="connsiteX388" fmla="*/ 202144 w 260188"/>
                  <a:gd name="connsiteY388" fmla="*/ 79099 h 301288"/>
                  <a:gd name="connsiteX389" fmla="*/ 201323 w 260188"/>
                  <a:gd name="connsiteY389" fmla="*/ 78972 h 301288"/>
                  <a:gd name="connsiteX390" fmla="*/ 200376 w 260188"/>
                  <a:gd name="connsiteY390" fmla="*/ 78593 h 301288"/>
                  <a:gd name="connsiteX391" fmla="*/ 198734 w 260188"/>
                  <a:gd name="connsiteY391" fmla="*/ 78151 h 301288"/>
                  <a:gd name="connsiteX392" fmla="*/ 197913 w 260188"/>
                  <a:gd name="connsiteY392" fmla="*/ 77899 h 301288"/>
                  <a:gd name="connsiteX393" fmla="*/ 197218 w 260188"/>
                  <a:gd name="connsiteY393" fmla="*/ 77772 h 301288"/>
                  <a:gd name="connsiteX394" fmla="*/ 195829 w 260188"/>
                  <a:gd name="connsiteY394" fmla="*/ 77330 h 301288"/>
                  <a:gd name="connsiteX395" fmla="*/ 193744 w 260188"/>
                  <a:gd name="connsiteY395" fmla="*/ 76193 h 301288"/>
                  <a:gd name="connsiteX396" fmla="*/ 191786 w 260188"/>
                  <a:gd name="connsiteY396" fmla="*/ 71456 h 301288"/>
                  <a:gd name="connsiteX397" fmla="*/ 192734 w 260188"/>
                  <a:gd name="connsiteY397" fmla="*/ 76320 h 301288"/>
                  <a:gd name="connsiteX398" fmla="*/ 191471 w 260188"/>
                  <a:gd name="connsiteY398" fmla="*/ 76004 h 301288"/>
                  <a:gd name="connsiteX399" fmla="*/ 189260 w 260188"/>
                  <a:gd name="connsiteY399" fmla="*/ 69056 h 301288"/>
                  <a:gd name="connsiteX400" fmla="*/ 190523 w 260188"/>
                  <a:gd name="connsiteY400" fmla="*/ 75751 h 301288"/>
                  <a:gd name="connsiteX401" fmla="*/ 188818 w 260188"/>
                  <a:gd name="connsiteY401" fmla="*/ 75183 h 301288"/>
                  <a:gd name="connsiteX402" fmla="*/ 187176 w 260188"/>
                  <a:gd name="connsiteY402" fmla="*/ 66846 h 301288"/>
                  <a:gd name="connsiteX403" fmla="*/ 187744 w 260188"/>
                  <a:gd name="connsiteY403" fmla="*/ 74235 h 301288"/>
                  <a:gd name="connsiteX404" fmla="*/ 186734 w 260188"/>
                  <a:gd name="connsiteY404" fmla="*/ 74109 h 301288"/>
                  <a:gd name="connsiteX405" fmla="*/ 185092 w 260188"/>
                  <a:gd name="connsiteY405" fmla="*/ 65899 h 301288"/>
                  <a:gd name="connsiteX406" fmla="*/ 184650 w 260188"/>
                  <a:gd name="connsiteY406" fmla="*/ 73541 h 301288"/>
                  <a:gd name="connsiteX407" fmla="*/ 183386 w 260188"/>
                  <a:gd name="connsiteY407" fmla="*/ 65330 h 301288"/>
                  <a:gd name="connsiteX408" fmla="*/ 183134 w 260188"/>
                  <a:gd name="connsiteY408" fmla="*/ 72846 h 301288"/>
                  <a:gd name="connsiteX409" fmla="*/ 181744 w 260188"/>
                  <a:gd name="connsiteY409" fmla="*/ 62109 h 301288"/>
                  <a:gd name="connsiteX410" fmla="*/ 180481 w 260188"/>
                  <a:gd name="connsiteY410" fmla="*/ 71014 h 301288"/>
                  <a:gd name="connsiteX411" fmla="*/ 186734 w 260188"/>
                  <a:gd name="connsiteY411" fmla="*/ 80488 h 301288"/>
                  <a:gd name="connsiteX412" fmla="*/ 182692 w 260188"/>
                  <a:gd name="connsiteY412" fmla="*/ 78404 h 301288"/>
                  <a:gd name="connsiteX413" fmla="*/ 186608 w 260188"/>
                  <a:gd name="connsiteY413" fmla="*/ 85099 h 301288"/>
                  <a:gd name="connsiteX414" fmla="*/ 187555 w 260188"/>
                  <a:gd name="connsiteY414" fmla="*/ 88004 h 301288"/>
                  <a:gd name="connsiteX415" fmla="*/ 188944 w 260188"/>
                  <a:gd name="connsiteY415" fmla="*/ 90909 h 301288"/>
                  <a:gd name="connsiteX416" fmla="*/ 189513 w 260188"/>
                  <a:gd name="connsiteY416" fmla="*/ 92172 h 301288"/>
                  <a:gd name="connsiteX417" fmla="*/ 191029 w 260188"/>
                  <a:gd name="connsiteY417" fmla="*/ 95267 h 301288"/>
                  <a:gd name="connsiteX418" fmla="*/ 191281 w 260188"/>
                  <a:gd name="connsiteY418" fmla="*/ 97351 h 301288"/>
                  <a:gd name="connsiteX419" fmla="*/ 192671 w 260188"/>
                  <a:gd name="connsiteY419" fmla="*/ 99435 h 301288"/>
                  <a:gd name="connsiteX420" fmla="*/ 191976 w 260188"/>
                  <a:gd name="connsiteY420" fmla="*/ 99688 h 301288"/>
                  <a:gd name="connsiteX421" fmla="*/ 190271 w 260188"/>
                  <a:gd name="connsiteY421" fmla="*/ 98678 h 301288"/>
                  <a:gd name="connsiteX422" fmla="*/ 193871 w 260188"/>
                  <a:gd name="connsiteY422" fmla="*/ 102593 h 301288"/>
                  <a:gd name="connsiteX423" fmla="*/ 194565 w 260188"/>
                  <a:gd name="connsiteY423" fmla="*/ 104425 h 301288"/>
                  <a:gd name="connsiteX424" fmla="*/ 195260 w 260188"/>
                  <a:gd name="connsiteY424" fmla="*/ 106635 h 301288"/>
                  <a:gd name="connsiteX425" fmla="*/ 196208 w 260188"/>
                  <a:gd name="connsiteY425" fmla="*/ 109730 h 301288"/>
                  <a:gd name="connsiteX426" fmla="*/ 196523 w 260188"/>
                  <a:gd name="connsiteY426" fmla="*/ 111246 h 301288"/>
                  <a:gd name="connsiteX427" fmla="*/ 197092 w 260188"/>
                  <a:gd name="connsiteY427" fmla="*/ 113456 h 301288"/>
                  <a:gd name="connsiteX428" fmla="*/ 198608 w 260188"/>
                  <a:gd name="connsiteY428" fmla="*/ 116678 h 301288"/>
                  <a:gd name="connsiteX429" fmla="*/ 198292 w 260188"/>
                  <a:gd name="connsiteY429" fmla="*/ 117183 h 301288"/>
                  <a:gd name="connsiteX430" fmla="*/ 198418 w 260188"/>
                  <a:gd name="connsiteY430" fmla="*/ 120972 h 301288"/>
                  <a:gd name="connsiteX431" fmla="*/ 198860 w 260188"/>
                  <a:gd name="connsiteY431" fmla="*/ 122804 h 301288"/>
                  <a:gd name="connsiteX432" fmla="*/ 197850 w 260188"/>
                  <a:gd name="connsiteY432" fmla="*/ 122678 h 301288"/>
                  <a:gd name="connsiteX433" fmla="*/ 198986 w 260188"/>
                  <a:gd name="connsiteY433" fmla="*/ 126720 h 301288"/>
                  <a:gd name="connsiteX434" fmla="*/ 198860 w 260188"/>
                  <a:gd name="connsiteY434" fmla="*/ 128362 h 301288"/>
                  <a:gd name="connsiteX435" fmla="*/ 198671 w 260188"/>
                  <a:gd name="connsiteY435" fmla="*/ 130572 h 301288"/>
                  <a:gd name="connsiteX436" fmla="*/ 198544 w 260188"/>
                  <a:gd name="connsiteY436" fmla="*/ 132214 h 301288"/>
                  <a:gd name="connsiteX437" fmla="*/ 198229 w 260188"/>
                  <a:gd name="connsiteY437" fmla="*/ 133730 h 301288"/>
                  <a:gd name="connsiteX438" fmla="*/ 198229 w 260188"/>
                  <a:gd name="connsiteY438" fmla="*/ 134678 h 301288"/>
                  <a:gd name="connsiteX439" fmla="*/ 197976 w 260188"/>
                  <a:gd name="connsiteY439" fmla="*/ 136067 h 301288"/>
                  <a:gd name="connsiteX440" fmla="*/ 197850 w 260188"/>
                  <a:gd name="connsiteY440" fmla="*/ 137204 h 301288"/>
                  <a:gd name="connsiteX441" fmla="*/ 197534 w 260188"/>
                  <a:gd name="connsiteY441" fmla="*/ 138467 h 301288"/>
                  <a:gd name="connsiteX442" fmla="*/ 197408 w 260188"/>
                  <a:gd name="connsiteY442" fmla="*/ 139604 h 301288"/>
                  <a:gd name="connsiteX443" fmla="*/ 197155 w 260188"/>
                  <a:gd name="connsiteY443" fmla="*/ 140551 h 301288"/>
                  <a:gd name="connsiteX444" fmla="*/ 195892 w 260188"/>
                  <a:gd name="connsiteY444" fmla="*/ 141499 h 301288"/>
                  <a:gd name="connsiteX445" fmla="*/ 194502 w 260188"/>
                  <a:gd name="connsiteY445" fmla="*/ 139288 h 301288"/>
                  <a:gd name="connsiteX446" fmla="*/ 194755 w 260188"/>
                  <a:gd name="connsiteY446" fmla="*/ 141246 h 301288"/>
                  <a:gd name="connsiteX447" fmla="*/ 192671 w 260188"/>
                  <a:gd name="connsiteY447" fmla="*/ 141120 h 301288"/>
                  <a:gd name="connsiteX448" fmla="*/ 191281 w 260188"/>
                  <a:gd name="connsiteY448" fmla="*/ 140867 h 301288"/>
                  <a:gd name="connsiteX449" fmla="*/ 188818 w 260188"/>
                  <a:gd name="connsiteY449" fmla="*/ 140488 h 301288"/>
                  <a:gd name="connsiteX450" fmla="*/ 187429 w 260188"/>
                  <a:gd name="connsiteY450" fmla="*/ 138656 h 301288"/>
                  <a:gd name="connsiteX451" fmla="*/ 185913 w 260188"/>
                  <a:gd name="connsiteY451" fmla="*/ 139478 h 301288"/>
                  <a:gd name="connsiteX452" fmla="*/ 185786 w 260188"/>
                  <a:gd name="connsiteY452" fmla="*/ 139856 h 301288"/>
                  <a:gd name="connsiteX453" fmla="*/ 180923 w 260188"/>
                  <a:gd name="connsiteY453" fmla="*/ 139035 h 301288"/>
                  <a:gd name="connsiteX454" fmla="*/ 179155 w 260188"/>
                  <a:gd name="connsiteY454" fmla="*/ 138025 h 301288"/>
                  <a:gd name="connsiteX455" fmla="*/ 172334 w 260188"/>
                  <a:gd name="connsiteY455" fmla="*/ 129688 h 301288"/>
                  <a:gd name="connsiteX456" fmla="*/ 177323 w 260188"/>
                  <a:gd name="connsiteY456" fmla="*/ 136635 h 301288"/>
                  <a:gd name="connsiteX457" fmla="*/ 174544 w 260188"/>
                  <a:gd name="connsiteY457" fmla="*/ 137456 h 301288"/>
                  <a:gd name="connsiteX458" fmla="*/ 170250 w 260188"/>
                  <a:gd name="connsiteY458" fmla="*/ 132467 h 301288"/>
                  <a:gd name="connsiteX459" fmla="*/ 151871 w 260188"/>
                  <a:gd name="connsiteY459" fmla="*/ 110930 h 301288"/>
                  <a:gd name="connsiteX460" fmla="*/ 152250 w 260188"/>
                  <a:gd name="connsiteY460" fmla="*/ 107835 h 301288"/>
                  <a:gd name="connsiteX461" fmla="*/ 170250 w 260188"/>
                  <a:gd name="connsiteY461" fmla="*/ 128741 h 301288"/>
                  <a:gd name="connsiteX462" fmla="*/ 155344 w 260188"/>
                  <a:gd name="connsiteY462" fmla="*/ 111056 h 301288"/>
                  <a:gd name="connsiteX463" fmla="*/ 152565 w 260188"/>
                  <a:gd name="connsiteY463" fmla="*/ 105751 h 301288"/>
                  <a:gd name="connsiteX464" fmla="*/ 152881 w 260188"/>
                  <a:gd name="connsiteY464" fmla="*/ 103288 h 301288"/>
                  <a:gd name="connsiteX465" fmla="*/ 170944 w 260188"/>
                  <a:gd name="connsiteY465" fmla="*/ 125267 h 301288"/>
                  <a:gd name="connsiteX466" fmla="*/ 156734 w 260188"/>
                  <a:gd name="connsiteY466" fmla="*/ 108404 h 301288"/>
                  <a:gd name="connsiteX467" fmla="*/ 153134 w 260188"/>
                  <a:gd name="connsiteY467" fmla="*/ 101204 h 301288"/>
                  <a:gd name="connsiteX468" fmla="*/ 153134 w 260188"/>
                  <a:gd name="connsiteY468" fmla="*/ 99941 h 301288"/>
                  <a:gd name="connsiteX469" fmla="*/ 171260 w 260188"/>
                  <a:gd name="connsiteY469" fmla="*/ 121920 h 301288"/>
                  <a:gd name="connsiteX470" fmla="*/ 157176 w 260188"/>
                  <a:gd name="connsiteY470" fmla="*/ 105120 h 301288"/>
                  <a:gd name="connsiteX471" fmla="*/ 153450 w 260188"/>
                  <a:gd name="connsiteY471" fmla="*/ 97730 h 301288"/>
                  <a:gd name="connsiteX472" fmla="*/ 153450 w 260188"/>
                  <a:gd name="connsiteY472" fmla="*/ 96341 h 301288"/>
                  <a:gd name="connsiteX473" fmla="*/ 172523 w 260188"/>
                  <a:gd name="connsiteY473" fmla="*/ 119709 h 301288"/>
                  <a:gd name="connsiteX474" fmla="*/ 157492 w 260188"/>
                  <a:gd name="connsiteY474" fmla="*/ 101772 h 301288"/>
                  <a:gd name="connsiteX475" fmla="*/ 153702 w 260188"/>
                  <a:gd name="connsiteY475" fmla="*/ 94130 h 301288"/>
                  <a:gd name="connsiteX476" fmla="*/ 153702 w 260188"/>
                  <a:gd name="connsiteY476" fmla="*/ 92172 h 301288"/>
                  <a:gd name="connsiteX477" fmla="*/ 172208 w 260188"/>
                  <a:gd name="connsiteY477" fmla="*/ 115288 h 301288"/>
                  <a:gd name="connsiteX478" fmla="*/ 157871 w 260188"/>
                  <a:gd name="connsiteY478" fmla="*/ 98425 h 301288"/>
                  <a:gd name="connsiteX479" fmla="*/ 154018 w 260188"/>
                  <a:gd name="connsiteY479" fmla="*/ 90341 h 301288"/>
                  <a:gd name="connsiteX480" fmla="*/ 154144 w 260188"/>
                  <a:gd name="connsiteY480" fmla="*/ 88256 h 301288"/>
                  <a:gd name="connsiteX481" fmla="*/ 171955 w 260188"/>
                  <a:gd name="connsiteY481" fmla="*/ 110488 h 301288"/>
                  <a:gd name="connsiteX482" fmla="*/ 158565 w 260188"/>
                  <a:gd name="connsiteY482" fmla="*/ 95078 h 301288"/>
                  <a:gd name="connsiteX483" fmla="*/ 154271 w 260188"/>
                  <a:gd name="connsiteY483" fmla="*/ 86488 h 301288"/>
                  <a:gd name="connsiteX484" fmla="*/ 154397 w 260188"/>
                  <a:gd name="connsiteY484" fmla="*/ 84088 h 301288"/>
                  <a:gd name="connsiteX485" fmla="*/ 171386 w 260188"/>
                  <a:gd name="connsiteY485" fmla="*/ 106193 h 301288"/>
                  <a:gd name="connsiteX486" fmla="*/ 158881 w 260188"/>
                  <a:gd name="connsiteY486" fmla="*/ 91730 h 301288"/>
                  <a:gd name="connsiteX487" fmla="*/ 154523 w 260188"/>
                  <a:gd name="connsiteY487" fmla="*/ 82383 h 301288"/>
                  <a:gd name="connsiteX488" fmla="*/ 154523 w 260188"/>
                  <a:gd name="connsiteY488" fmla="*/ 81941 h 301288"/>
                  <a:gd name="connsiteX489" fmla="*/ 154839 w 260188"/>
                  <a:gd name="connsiteY489" fmla="*/ 79288 h 301288"/>
                  <a:gd name="connsiteX490" fmla="*/ 170944 w 260188"/>
                  <a:gd name="connsiteY490" fmla="*/ 102278 h 301288"/>
                  <a:gd name="connsiteX491" fmla="*/ 159576 w 260188"/>
                  <a:gd name="connsiteY491" fmla="*/ 88446 h 301288"/>
                  <a:gd name="connsiteX492" fmla="*/ 154839 w 260188"/>
                  <a:gd name="connsiteY492" fmla="*/ 78530 h 301288"/>
                  <a:gd name="connsiteX493" fmla="*/ 178081 w 260188"/>
                  <a:gd name="connsiteY493" fmla="*/ 44614 h 301288"/>
                  <a:gd name="connsiteX494" fmla="*/ 149092 w 260188"/>
                  <a:gd name="connsiteY494" fmla="*/ 132025 h 301288"/>
                  <a:gd name="connsiteX495" fmla="*/ 148650 w 260188"/>
                  <a:gd name="connsiteY495" fmla="*/ 129372 h 301288"/>
                  <a:gd name="connsiteX496" fmla="*/ 155344 w 260188"/>
                  <a:gd name="connsiteY496" fmla="*/ 135499 h 301288"/>
                  <a:gd name="connsiteX497" fmla="*/ 153260 w 260188"/>
                  <a:gd name="connsiteY497" fmla="*/ 135814 h 301288"/>
                  <a:gd name="connsiteX498" fmla="*/ 149092 w 260188"/>
                  <a:gd name="connsiteY498" fmla="*/ 132025 h 301288"/>
                  <a:gd name="connsiteX499" fmla="*/ 151871 w 260188"/>
                  <a:gd name="connsiteY499" fmla="*/ 135625 h 301288"/>
                  <a:gd name="connsiteX500" fmla="*/ 149218 w 260188"/>
                  <a:gd name="connsiteY500" fmla="*/ 133288 h 301288"/>
                  <a:gd name="connsiteX501" fmla="*/ 151871 w 260188"/>
                  <a:gd name="connsiteY501" fmla="*/ 135625 h 301288"/>
                  <a:gd name="connsiteX502" fmla="*/ 148523 w 260188"/>
                  <a:gd name="connsiteY502" fmla="*/ 128172 h 301288"/>
                  <a:gd name="connsiteX503" fmla="*/ 148776 w 260188"/>
                  <a:gd name="connsiteY503" fmla="*/ 124509 h 301288"/>
                  <a:gd name="connsiteX504" fmla="*/ 158123 w 260188"/>
                  <a:gd name="connsiteY504" fmla="*/ 135625 h 301288"/>
                  <a:gd name="connsiteX505" fmla="*/ 156292 w 260188"/>
                  <a:gd name="connsiteY505" fmla="*/ 135625 h 301288"/>
                  <a:gd name="connsiteX506" fmla="*/ 148523 w 260188"/>
                  <a:gd name="connsiteY506" fmla="*/ 128109 h 301288"/>
                  <a:gd name="connsiteX507" fmla="*/ 142523 w 260188"/>
                  <a:gd name="connsiteY507" fmla="*/ 119646 h 301288"/>
                  <a:gd name="connsiteX508" fmla="*/ 141702 w 260188"/>
                  <a:gd name="connsiteY508" fmla="*/ 119078 h 301288"/>
                  <a:gd name="connsiteX509" fmla="*/ 146123 w 260188"/>
                  <a:gd name="connsiteY509" fmla="*/ 115288 h 301288"/>
                  <a:gd name="connsiteX510" fmla="*/ 146692 w 260188"/>
                  <a:gd name="connsiteY510" fmla="*/ 116235 h 301288"/>
                  <a:gd name="connsiteX511" fmla="*/ 142523 w 260188"/>
                  <a:gd name="connsiteY511" fmla="*/ 119583 h 301288"/>
                  <a:gd name="connsiteX512" fmla="*/ 145050 w 260188"/>
                  <a:gd name="connsiteY512" fmla="*/ 120341 h 301288"/>
                  <a:gd name="connsiteX513" fmla="*/ 141702 w 260188"/>
                  <a:gd name="connsiteY513" fmla="*/ 126341 h 301288"/>
                  <a:gd name="connsiteX514" fmla="*/ 140313 w 260188"/>
                  <a:gd name="connsiteY514" fmla="*/ 125962 h 301288"/>
                  <a:gd name="connsiteX515" fmla="*/ 144165 w 260188"/>
                  <a:gd name="connsiteY515" fmla="*/ 119393 h 301288"/>
                  <a:gd name="connsiteX516" fmla="*/ 144986 w 260188"/>
                  <a:gd name="connsiteY516" fmla="*/ 120341 h 301288"/>
                  <a:gd name="connsiteX517" fmla="*/ 145744 w 260188"/>
                  <a:gd name="connsiteY517" fmla="*/ 113962 h 301288"/>
                  <a:gd name="connsiteX518" fmla="*/ 141008 w 260188"/>
                  <a:gd name="connsiteY518" fmla="*/ 118130 h 301288"/>
                  <a:gd name="connsiteX519" fmla="*/ 135008 w 260188"/>
                  <a:gd name="connsiteY519" fmla="*/ 125646 h 301288"/>
                  <a:gd name="connsiteX520" fmla="*/ 134186 w 260188"/>
                  <a:gd name="connsiteY520" fmla="*/ 124699 h 301288"/>
                  <a:gd name="connsiteX521" fmla="*/ 137092 w 260188"/>
                  <a:gd name="connsiteY521" fmla="*/ 121225 h 301288"/>
                  <a:gd name="connsiteX522" fmla="*/ 138608 w 260188"/>
                  <a:gd name="connsiteY522" fmla="*/ 118320 h 301288"/>
                  <a:gd name="connsiteX523" fmla="*/ 145113 w 260188"/>
                  <a:gd name="connsiteY523" fmla="*/ 111625 h 301288"/>
                  <a:gd name="connsiteX524" fmla="*/ 151808 w 260188"/>
                  <a:gd name="connsiteY524" fmla="*/ 101899 h 301288"/>
                  <a:gd name="connsiteX525" fmla="*/ 152060 w 260188"/>
                  <a:gd name="connsiteY525" fmla="*/ 102720 h 301288"/>
                  <a:gd name="connsiteX526" fmla="*/ 145681 w 260188"/>
                  <a:gd name="connsiteY526" fmla="*/ 114025 h 301288"/>
                  <a:gd name="connsiteX527" fmla="*/ 139871 w 260188"/>
                  <a:gd name="connsiteY527" fmla="*/ 122425 h 301288"/>
                  <a:gd name="connsiteX528" fmla="*/ 139492 w 260188"/>
                  <a:gd name="connsiteY528" fmla="*/ 123814 h 301288"/>
                  <a:gd name="connsiteX529" fmla="*/ 139113 w 260188"/>
                  <a:gd name="connsiteY529" fmla="*/ 122425 h 301288"/>
                  <a:gd name="connsiteX530" fmla="*/ 139492 w 260188"/>
                  <a:gd name="connsiteY530" fmla="*/ 121035 h 301288"/>
                  <a:gd name="connsiteX531" fmla="*/ 139871 w 260188"/>
                  <a:gd name="connsiteY531" fmla="*/ 122425 h 301288"/>
                  <a:gd name="connsiteX532" fmla="*/ 130713 w 260188"/>
                  <a:gd name="connsiteY532" fmla="*/ 117941 h 301288"/>
                  <a:gd name="connsiteX533" fmla="*/ 135892 w 260188"/>
                  <a:gd name="connsiteY533" fmla="*/ 109793 h 301288"/>
                  <a:gd name="connsiteX534" fmla="*/ 145744 w 260188"/>
                  <a:gd name="connsiteY534" fmla="*/ 104109 h 301288"/>
                  <a:gd name="connsiteX535" fmla="*/ 146439 w 260188"/>
                  <a:gd name="connsiteY535" fmla="*/ 105309 h 301288"/>
                  <a:gd name="connsiteX536" fmla="*/ 141008 w 260188"/>
                  <a:gd name="connsiteY536" fmla="*/ 108214 h 301288"/>
                  <a:gd name="connsiteX537" fmla="*/ 133808 w 260188"/>
                  <a:gd name="connsiteY537" fmla="*/ 114909 h 301288"/>
                  <a:gd name="connsiteX538" fmla="*/ 139934 w 260188"/>
                  <a:gd name="connsiteY538" fmla="*/ 110425 h 301288"/>
                  <a:gd name="connsiteX539" fmla="*/ 140755 w 260188"/>
                  <a:gd name="connsiteY539" fmla="*/ 111562 h 301288"/>
                  <a:gd name="connsiteX540" fmla="*/ 132418 w 260188"/>
                  <a:gd name="connsiteY540" fmla="*/ 120088 h 301288"/>
                  <a:gd name="connsiteX541" fmla="*/ 132734 w 260188"/>
                  <a:gd name="connsiteY541" fmla="*/ 117183 h 301288"/>
                  <a:gd name="connsiteX542" fmla="*/ 130776 w 260188"/>
                  <a:gd name="connsiteY542" fmla="*/ 118004 h 301288"/>
                  <a:gd name="connsiteX543" fmla="*/ 130018 w 260188"/>
                  <a:gd name="connsiteY543" fmla="*/ 65709 h 301288"/>
                  <a:gd name="connsiteX544" fmla="*/ 131408 w 260188"/>
                  <a:gd name="connsiteY544" fmla="*/ 66909 h 301288"/>
                  <a:gd name="connsiteX545" fmla="*/ 130839 w 260188"/>
                  <a:gd name="connsiteY545" fmla="*/ 63562 h 301288"/>
                  <a:gd name="connsiteX546" fmla="*/ 133239 w 260188"/>
                  <a:gd name="connsiteY546" fmla="*/ 67288 h 301288"/>
                  <a:gd name="connsiteX547" fmla="*/ 132923 w 260188"/>
                  <a:gd name="connsiteY547" fmla="*/ 63372 h 301288"/>
                  <a:gd name="connsiteX548" fmla="*/ 136144 w 260188"/>
                  <a:gd name="connsiteY548" fmla="*/ 66720 h 301288"/>
                  <a:gd name="connsiteX549" fmla="*/ 135892 w 260188"/>
                  <a:gd name="connsiteY549" fmla="*/ 69499 h 301288"/>
                  <a:gd name="connsiteX550" fmla="*/ 135702 w 260188"/>
                  <a:gd name="connsiteY550" fmla="*/ 71583 h 301288"/>
                  <a:gd name="connsiteX551" fmla="*/ 133871 w 260188"/>
                  <a:gd name="connsiteY551" fmla="*/ 71014 h 301288"/>
                  <a:gd name="connsiteX552" fmla="*/ 133744 w 260188"/>
                  <a:gd name="connsiteY552" fmla="*/ 73225 h 301288"/>
                  <a:gd name="connsiteX553" fmla="*/ 132229 w 260188"/>
                  <a:gd name="connsiteY553" fmla="*/ 72846 h 301288"/>
                  <a:gd name="connsiteX554" fmla="*/ 130271 w 260188"/>
                  <a:gd name="connsiteY554" fmla="*/ 74678 h 301288"/>
                  <a:gd name="connsiteX555" fmla="*/ 129702 w 260188"/>
                  <a:gd name="connsiteY555" fmla="*/ 73414 h 301288"/>
                  <a:gd name="connsiteX556" fmla="*/ 129450 w 260188"/>
                  <a:gd name="connsiteY556" fmla="*/ 67856 h 301288"/>
                  <a:gd name="connsiteX557" fmla="*/ 130271 w 260188"/>
                  <a:gd name="connsiteY557" fmla="*/ 67288 h 301288"/>
                  <a:gd name="connsiteX558" fmla="*/ 129955 w 260188"/>
                  <a:gd name="connsiteY558" fmla="*/ 65646 h 301288"/>
                  <a:gd name="connsiteX559" fmla="*/ 130713 w 260188"/>
                  <a:gd name="connsiteY559" fmla="*/ 48151 h 301288"/>
                  <a:gd name="connsiteX560" fmla="*/ 132229 w 260188"/>
                  <a:gd name="connsiteY560" fmla="*/ 44930 h 301288"/>
                  <a:gd name="connsiteX561" fmla="*/ 132923 w 260188"/>
                  <a:gd name="connsiteY561" fmla="*/ 45941 h 301288"/>
                  <a:gd name="connsiteX562" fmla="*/ 130713 w 260188"/>
                  <a:gd name="connsiteY562" fmla="*/ 48151 h 301288"/>
                  <a:gd name="connsiteX563" fmla="*/ 146123 w 260188"/>
                  <a:gd name="connsiteY563" fmla="*/ 51878 h 301288"/>
                  <a:gd name="connsiteX564" fmla="*/ 144986 w 260188"/>
                  <a:gd name="connsiteY564" fmla="*/ 51499 h 301288"/>
                  <a:gd name="connsiteX565" fmla="*/ 142650 w 260188"/>
                  <a:gd name="connsiteY565" fmla="*/ 53583 h 301288"/>
                  <a:gd name="connsiteX566" fmla="*/ 142334 w 260188"/>
                  <a:gd name="connsiteY566" fmla="*/ 53141 h 301288"/>
                  <a:gd name="connsiteX567" fmla="*/ 143976 w 260188"/>
                  <a:gd name="connsiteY567" fmla="*/ 50930 h 301288"/>
                  <a:gd name="connsiteX568" fmla="*/ 149092 w 260188"/>
                  <a:gd name="connsiteY568" fmla="*/ 45941 h 301288"/>
                  <a:gd name="connsiteX569" fmla="*/ 149786 w 260188"/>
                  <a:gd name="connsiteY569" fmla="*/ 47204 h 301288"/>
                  <a:gd name="connsiteX570" fmla="*/ 147829 w 260188"/>
                  <a:gd name="connsiteY570" fmla="*/ 48214 h 301288"/>
                  <a:gd name="connsiteX571" fmla="*/ 145997 w 260188"/>
                  <a:gd name="connsiteY571" fmla="*/ 51941 h 301288"/>
                  <a:gd name="connsiteX572" fmla="*/ 147765 w 260188"/>
                  <a:gd name="connsiteY572" fmla="*/ 62867 h 301288"/>
                  <a:gd name="connsiteX573" fmla="*/ 158818 w 260188"/>
                  <a:gd name="connsiteY573" fmla="*/ 53141 h 301288"/>
                  <a:gd name="connsiteX574" fmla="*/ 159639 w 260188"/>
                  <a:gd name="connsiteY574" fmla="*/ 54783 h 301288"/>
                  <a:gd name="connsiteX575" fmla="*/ 150860 w 260188"/>
                  <a:gd name="connsiteY575" fmla="*/ 61730 h 301288"/>
                  <a:gd name="connsiteX576" fmla="*/ 149218 w 260188"/>
                  <a:gd name="connsiteY576" fmla="*/ 64951 h 301288"/>
                  <a:gd name="connsiteX577" fmla="*/ 145871 w 260188"/>
                  <a:gd name="connsiteY577" fmla="*/ 68299 h 301288"/>
                  <a:gd name="connsiteX578" fmla="*/ 142839 w 260188"/>
                  <a:gd name="connsiteY578" fmla="*/ 72214 h 301288"/>
                  <a:gd name="connsiteX579" fmla="*/ 140250 w 260188"/>
                  <a:gd name="connsiteY579" fmla="*/ 76951 h 301288"/>
                  <a:gd name="connsiteX580" fmla="*/ 138544 w 260188"/>
                  <a:gd name="connsiteY580" fmla="*/ 75562 h 301288"/>
                  <a:gd name="connsiteX581" fmla="*/ 144986 w 260188"/>
                  <a:gd name="connsiteY581" fmla="*/ 64320 h 301288"/>
                  <a:gd name="connsiteX582" fmla="*/ 146060 w 260188"/>
                  <a:gd name="connsiteY582" fmla="*/ 62488 h 301288"/>
                  <a:gd name="connsiteX583" fmla="*/ 147008 w 260188"/>
                  <a:gd name="connsiteY583" fmla="*/ 62488 h 301288"/>
                  <a:gd name="connsiteX584" fmla="*/ 147829 w 260188"/>
                  <a:gd name="connsiteY584" fmla="*/ 62867 h 301288"/>
                  <a:gd name="connsiteX585" fmla="*/ 149660 w 260188"/>
                  <a:gd name="connsiteY585" fmla="*/ 55667 h 301288"/>
                  <a:gd name="connsiteX586" fmla="*/ 149534 w 260188"/>
                  <a:gd name="connsiteY586" fmla="*/ 54530 h 301288"/>
                  <a:gd name="connsiteX587" fmla="*/ 164376 w 260188"/>
                  <a:gd name="connsiteY587" fmla="*/ 49793 h 301288"/>
                  <a:gd name="connsiteX588" fmla="*/ 164250 w 260188"/>
                  <a:gd name="connsiteY588" fmla="*/ 51435 h 301288"/>
                  <a:gd name="connsiteX589" fmla="*/ 160334 w 260188"/>
                  <a:gd name="connsiteY589" fmla="*/ 52130 h 301288"/>
                  <a:gd name="connsiteX590" fmla="*/ 155723 w 260188"/>
                  <a:gd name="connsiteY590" fmla="*/ 53520 h 301288"/>
                  <a:gd name="connsiteX591" fmla="*/ 148208 w 260188"/>
                  <a:gd name="connsiteY591" fmla="*/ 61035 h 301288"/>
                  <a:gd name="connsiteX592" fmla="*/ 147639 w 260188"/>
                  <a:gd name="connsiteY592" fmla="*/ 60214 h 301288"/>
                  <a:gd name="connsiteX593" fmla="*/ 157239 w 260188"/>
                  <a:gd name="connsiteY593" fmla="*/ 52320 h 301288"/>
                  <a:gd name="connsiteX594" fmla="*/ 157365 w 260188"/>
                  <a:gd name="connsiteY594" fmla="*/ 52067 h 301288"/>
                  <a:gd name="connsiteX595" fmla="*/ 149597 w 260188"/>
                  <a:gd name="connsiteY595" fmla="*/ 55667 h 301288"/>
                  <a:gd name="connsiteX596" fmla="*/ 152565 w 260188"/>
                  <a:gd name="connsiteY596" fmla="*/ 50235 h 301288"/>
                  <a:gd name="connsiteX597" fmla="*/ 163113 w 260188"/>
                  <a:gd name="connsiteY597" fmla="*/ 47772 h 301288"/>
                  <a:gd name="connsiteX598" fmla="*/ 164250 w 260188"/>
                  <a:gd name="connsiteY598" fmla="*/ 49414 h 301288"/>
                  <a:gd name="connsiteX599" fmla="*/ 152818 w 260188"/>
                  <a:gd name="connsiteY599" fmla="*/ 50804 h 301288"/>
                  <a:gd name="connsiteX600" fmla="*/ 152565 w 260188"/>
                  <a:gd name="connsiteY600" fmla="*/ 50235 h 301288"/>
                  <a:gd name="connsiteX601" fmla="*/ 159639 w 260188"/>
                  <a:gd name="connsiteY601" fmla="*/ 57183 h 301288"/>
                  <a:gd name="connsiteX602" fmla="*/ 153134 w 260188"/>
                  <a:gd name="connsiteY602" fmla="*/ 62488 h 301288"/>
                  <a:gd name="connsiteX603" fmla="*/ 152439 w 260188"/>
                  <a:gd name="connsiteY603" fmla="*/ 61225 h 301288"/>
                  <a:gd name="connsiteX604" fmla="*/ 159008 w 260188"/>
                  <a:gd name="connsiteY604" fmla="*/ 56235 h 301288"/>
                  <a:gd name="connsiteX605" fmla="*/ 159702 w 260188"/>
                  <a:gd name="connsiteY605" fmla="*/ 57183 h 301288"/>
                  <a:gd name="connsiteX606" fmla="*/ 141323 w 260188"/>
                  <a:gd name="connsiteY606" fmla="*/ 63562 h 301288"/>
                  <a:gd name="connsiteX607" fmla="*/ 142586 w 260188"/>
                  <a:gd name="connsiteY607" fmla="*/ 63562 h 301288"/>
                  <a:gd name="connsiteX608" fmla="*/ 142271 w 260188"/>
                  <a:gd name="connsiteY608" fmla="*/ 64256 h 301288"/>
                  <a:gd name="connsiteX609" fmla="*/ 141323 w 260188"/>
                  <a:gd name="connsiteY609" fmla="*/ 63562 h 301288"/>
                  <a:gd name="connsiteX610" fmla="*/ 141702 w 260188"/>
                  <a:gd name="connsiteY610" fmla="*/ 61225 h 301288"/>
                  <a:gd name="connsiteX611" fmla="*/ 142271 w 260188"/>
                  <a:gd name="connsiteY611" fmla="*/ 62867 h 301288"/>
                  <a:gd name="connsiteX612" fmla="*/ 140755 w 260188"/>
                  <a:gd name="connsiteY612" fmla="*/ 62867 h 301288"/>
                  <a:gd name="connsiteX613" fmla="*/ 139934 w 260188"/>
                  <a:gd name="connsiteY613" fmla="*/ 61478 h 301288"/>
                  <a:gd name="connsiteX614" fmla="*/ 139808 w 260188"/>
                  <a:gd name="connsiteY614" fmla="*/ 61225 h 301288"/>
                  <a:gd name="connsiteX615" fmla="*/ 141765 w 260188"/>
                  <a:gd name="connsiteY615" fmla="*/ 61225 h 301288"/>
                  <a:gd name="connsiteX616" fmla="*/ 139492 w 260188"/>
                  <a:gd name="connsiteY616" fmla="*/ 60656 h 301288"/>
                  <a:gd name="connsiteX617" fmla="*/ 139176 w 260188"/>
                  <a:gd name="connsiteY617" fmla="*/ 58572 h 301288"/>
                  <a:gd name="connsiteX618" fmla="*/ 141260 w 260188"/>
                  <a:gd name="connsiteY618" fmla="*/ 60656 h 301288"/>
                  <a:gd name="connsiteX619" fmla="*/ 139429 w 260188"/>
                  <a:gd name="connsiteY619" fmla="*/ 60656 h 301288"/>
                  <a:gd name="connsiteX620" fmla="*/ 139618 w 260188"/>
                  <a:gd name="connsiteY620" fmla="*/ 64699 h 301288"/>
                  <a:gd name="connsiteX621" fmla="*/ 139997 w 260188"/>
                  <a:gd name="connsiteY621" fmla="*/ 66341 h 301288"/>
                  <a:gd name="connsiteX622" fmla="*/ 138860 w 260188"/>
                  <a:gd name="connsiteY622" fmla="*/ 65078 h 301288"/>
                  <a:gd name="connsiteX623" fmla="*/ 138355 w 260188"/>
                  <a:gd name="connsiteY623" fmla="*/ 63372 h 301288"/>
                  <a:gd name="connsiteX624" fmla="*/ 139618 w 260188"/>
                  <a:gd name="connsiteY624" fmla="*/ 64635 h 301288"/>
                  <a:gd name="connsiteX625" fmla="*/ 147765 w 260188"/>
                  <a:gd name="connsiteY625" fmla="*/ 70509 h 301288"/>
                  <a:gd name="connsiteX626" fmla="*/ 156797 w 260188"/>
                  <a:gd name="connsiteY626" fmla="*/ 59646 h 301288"/>
                  <a:gd name="connsiteX627" fmla="*/ 158629 w 260188"/>
                  <a:gd name="connsiteY627" fmla="*/ 61162 h 301288"/>
                  <a:gd name="connsiteX628" fmla="*/ 146944 w 260188"/>
                  <a:gd name="connsiteY628" fmla="*/ 75625 h 301288"/>
                  <a:gd name="connsiteX629" fmla="*/ 143029 w 260188"/>
                  <a:gd name="connsiteY629" fmla="*/ 78278 h 301288"/>
                  <a:gd name="connsiteX630" fmla="*/ 145555 w 260188"/>
                  <a:gd name="connsiteY630" fmla="*/ 77014 h 301288"/>
                  <a:gd name="connsiteX631" fmla="*/ 146060 w 260188"/>
                  <a:gd name="connsiteY631" fmla="*/ 78088 h 301288"/>
                  <a:gd name="connsiteX632" fmla="*/ 139681 w 260188"/>
                  <a:gd name="connsiteY632" fmla="*/ 81120 h 301288"/>
                  <a:gd name="connsiteX633" fmla="*/ 135765 w 260188"/>
                  <a:gd name="connsiteY633" fmla="*/ 85983 h 301288"/>
                  <a:gd name="connsiteX634" fmla="*/ 135450 w 260188"/>
                  <a:gd name="connsiteY634" fmla="*/ 89456 h 301288"/>
                  <a:gd name="connsiteX635" fmla="*/ 133934 w 260188"/>
                  <a:gd name="connsiteY635" fmla="*/ 89456 h 301288"/>
                  <a:gd name="connsiteX636" fmla="*/ 136965 w 260188"/>
                  <a:gd name="connsiteY636" fmla="*/ 79856 h 301288"/>
                  <a:gd name="connsiteX637" fmla="*/ 147639 w 260188"/>
                  <a:gd name="connsiteY637" fmla="*/ 70383 h 301288"/>
                  <a:gd name="connsiteX638" fmla="*/ 152123 w 260188"/>
                  <a:gd name="connsiteY638" fmla="*/ 85541 h 301288"/>
                  <a:gd name="connsiteX639" fmla="*/ 151050 w 260188"/>
                  <a:gd name="connsiteY639" fmla="*/ 87941 h 301288"/>
                  <a:gd name="connsiteX640" fmla="*/ 149218 w 260188"/>
                  <a:gd name="connsiteY640" fmla="*/ 95709 h 301288"/>
                  <a:gd name="connsiteX641" fmla="*/ 147576 w 260188"/>
                  <a:gd name="connsiteY641" fmla="*/ 94762 h 301288"/>
                  <a:gd name="connsiteX642" fmla="*/ 148523 w 260188"/>
                  <a:gd name="connsiteY642" fmla="*/ 89772 h 301288"/>
                  <a:gd name="connsiteX643" fmla="*/ 150608 w 260188"/>
                  <a:gd name="connsiteY643" fmla="*/ 84467 h 301288"/>
                  <a:gd name="connsiteX644" fmla="*/ 152123 w 260188"/>
                  <a:gd name="connsiteY644" fmla="*/ 80299 h 301288"/>
                  <a:gd name="connsiteX645" fmla="*/ 153260 w 260188"/>
                  <a:gd name="connsiteY645" fmla="*/ 80867 h 301288"/>
                  <a:gd name="connsiteX646" fmla="*/ 152313 w 260188"/>
                  <a:gd name="connsiteY646" fmla="*/ 83520 h 301288"/>
                  <a:gd name="connsiteX647" fmla="*/ 152186 w 260188"/>
                  <a:gd name="connsiteY647" fmla="*/ 85604 h 301288"/>
                  <a:gd name="connsiteX648" fmla="*/ 143218 w 260188"/>
                  <a:gd name="connsiteY648" fmla="*/ 95709 h 301288"/>
                  <a:gd name="connsiteX649" fmla="*/ 142208 w 260188"/>
                  <a:gd name="connsiteY649" fmla="*/ 95393 h 301288"/>
                  <a:gd name="connsiteX650" fmla="*/ 144860 w 260188"/>
                  <a:gd name="connsiteY650" fmla="*/ 90151 h 301288"/>
                  <a:gd name="connsiteX651" fmla="*/ 141513 w 260188"/>
                  <a:gd name="connsiteY651" fmla="*/ 94762 h 301288"/>
                  <a:gd name="connsiteX652" fmla="*/ 140818 w 260188"/>
                  <a:gd name="connsiteY652" fmla="*/ 94067 h 301288"/>
                  <a:gd name="connsiteX653" fmla="*/ 143092 w 260188"/>
                  <a:gd name="connsiteY653" fmla="*/ 88635 h 301288"/>
                  <a:gd name="connsiteX654" fmla="*/ 145871 w 260188"/>
                  <a:gd name="connsiteY654" fmla="*/ 85414 h 301288"/>
                  <a:gd name="connsiteX655" fmla="*/ 148902 w 260188"/>
                  <a:gd name="connsiteY655" fmla="*/ 82509 h 301288"/>
                  <a:gd name="connsiteX656" fmla="*/ 149597 w 260188"/>
                  <a:gd name="connsiteY656" fmla="*/ 83456 h 301288"/>
                  <a:gd name="connsiteX657" fmla="*/ 147323 w 260188"/>
                  <a:gd name="connsiteY657" fmla="*/ 87056 h 301288"/>
                  <a:gd name="connsiteX658" fmla="*/ 143155 w 260188"/>
                  <a:gd name="connsiteY658" fmla="*/ 95709 h 301288"/>
                  <a:gd name="connsiteX659" fmla="*/ 146313 w 260188"/>
                  <a:gd name="connsiteY659" fmla="*/ 96530 h 301288"/>
                  <a:gd name="connsiteX660" fmla="*/ 140629 w 260188"/>
                  <a:gd name="connsiteY660" fmla="*/ 102656 h 301288"/>
                  <a:gd name="connsiteX661" fmla="*/ 138797 w 260188"/>
                  <a:gd name="connsiteY661" fmla="*/ 101141 h 301288"/>
                  <a:gd name="connsiteX662" fmla="*/ 144102 w 260188"/>
                  <a:gd name="connsiteY662" fmla="*/ 96593 h 301288"/>
                  <a:gd name="connsiteX663" fmla="*/ 146313 w 260188"/>
                  <a:gd name="connsiteY663" fmla="*/ 96593 h 301288"/>
                  <a:gd name="connsiteX664" fmla="*/ 140818 w 260188"/>
                  <a:gd name="connsiteY664" fmla="*/ 90404 h 301288"/>
                  <a:gd name="connsiteX665" fmla="*/ 139176 w 260188"/>
                  <a:gd name="connsiteY665" fmla="*/ 97225 h 301288"/>
                  <a:gd name="connsiteX666" fmla="*/ 136965 w 260188"/>
                  <a:gd name="connsiteY666" fmla="*/ 96278 h 301288"/>
                  <a:gd name="connsiteX667" fmla="*/ 139871 w 260188"/>
                  <a:gd name="connsiteY667" fmla="*/ 90025 h 301288"/>
                  <a:gd name="connsiteX668" fmla="*/ 140818 w 260188"/>
                  <a:gd name="connsiteY668" fmla="*/ 90467 h 301288"/>
                  <a:gd name="connsiteX669" fmla="*/ 140755 w 260188"/>
                  <a:gd name="connsiteY669" fmla="*/ 103793 h 301288"/>
                  <a:gd name="connsiteX670" fmla="*/ 148144 w 260188"/>
                  <a:gd name="connsiteY670" fmla="*/ 98235 h 301288"/>
                  <a:gd name="connsiteX671" fmla="*/ 149218 w 260188"/>
                  <a:gd name="connsiteY671" fmla="*/ 99562 h 301288"/>
                  <a:gd name="connsiteX672" fmla="*/ 146439 w 260188"/>
                  <a:gd name="connsiteY672" fmla="*/ 102214 h 301288"/>
                  <a:gd name="connsiteX673" fmla="*/ 140313 w 260188"/>
                  <a:gd name="connsiteY673" fmla="*/ 105688 h 301288"/>
                  <a:gd name="connsiteX674" fmla="*/ 133618 w 260188"/>
                  <a:gd name="connsiteY674" fmla="*/ 110425 h 301288"/>
                  <a:gd name="connsiteX675" fmla="*/ 132229 w 260188"/>
                  <a:gd name="connsiteY675" fmla="*/ 109035 h 301288"/>
                  <a:gd name="connsiteX676" fmla="*/ 140692 w 260188"/>
                  <a:gd name="connsiteY676" fmla="*/ 103730 h 301288"/>
                  <a:gd name="connsiteX677" fmla="*/ 148650 w 260188"/>
                  <a:gd name="connsiteY677" fmla="*/ 80425 h 301288"/>
                  <a:gd name="connsiteX678" fmla="*/ 143913 w 260188"/>
                  <a:gd name="connsiteY678" fmla="*/ 83456 h 301288"/>
                  <a:gd name="connsiteX679" fmla="*/ 138797 w 260188"/>
                  <a:gd name="connsiteY679" fmla="*/ 88320 h 301288"/>
                  <a:gd name="connsiteX680" fmla="*/ 137597 w 260188"/>
                  <a:gd name="connsiteY680" fmla="*/ 91793 h 301288"/>
                  <a:gd name="connsiteX681" fmla="*/ 136713 w 260188"/>
                  <a:gd name="connsiteY681" fmla="*/ 91793 h 301288"/>
                  <a:gd name="connsiteX682" fmla="*/ 138923 w 260188"/>
                  <a:gd name="connsiteY682" fmla="*/ 86488 h 301288"/>
                  <a:gd name="connsiteX683" fmla="*/ 140060 w 260188"/>
                  <a:gd name="connsiteY683" fmla="*/ 84025 h 301288"/>
                  <a:gd name="connsiteX684" fmla="*/ 147829 w 260188"/>
                  <a:gd name="connsiteY684" fmla="*/ 78846 h 301288"/>
                  <a:gd name="connsiteX685" fmla="*/ 152565 w 260188"/>
                  <a:gd name="connsiteY685" fmla="*/ 72720 h 301288"/>
                  <a:gd name="connsiteX686" fmla="*/ 153829 w 260188"/>
                  <a:gd name="connsiteY686" fmla="*/ 73983 h 301288"/>
                  <a:gd name="connsiteX687" fmla="*/ 148713 w 260188"/>
                  <a:gd name="connsiteY687" fmla="*/ 80362 h 301288"/>
                  <a:gd name="connsiteX688" fmla="*/ 136965 w 260188"/>
                  <a:gd name="connsiteY688" fmla="*/ 85035 h 301288"/>
                  <a:gd name="connsiteX689" fmla="*/ 138102 w 260188"/>
                  <a:gd name="connsiteY689" fmla="*/ 84593 h 301288"/>
                  <a:gd name="connsiteX690" fmla="*/ 137976 w 260188"/>
                  <a:gd name="connsiteY690" fmla="*/ 85856 h 301288"/>
                  <a:gd name="connsiteX691" fmla="*/ 136713 w 260188"/>
                  <a:gd name="connsiteY691" fmla="*/ 86299 h 301288"/>
                  <a:gd name="connsiteX692" fmla="*/ 136965 w 260188"/>
                  <a:gd name="connsiteY692" fmla="*/ 85035 h 301288"/>
                  <a:gd name="connsiteX693" fmla="*/ 137218 w 260188"/>
                  <a:gd name="connsiteY693" fmla="*/ 64383 h 301288"/>
                  <a:gd name="connsiteX694" fmla="*/ 137786 w 260188"/>
                  <a:gd name="connsiteY694" fmla="*/ 66467 h 301288"/>
                  <a:gd name="connsiteX695" fmla="*/ 136271 w 260188"/>
                  <a:gd name="connsiteY695" fmla="*/ 64951 h 301288"/>
                  <a:gd name="connsiteX696" fmla="*/ 135702 w 260188"/>
                  <a:gd name="connsiteY696" fmla="*/ 62867 h 301288"/>
                  <a:gd name="connsiteX697" fmla="*/ 137218 w 260188"/>
                  <a:gd name="connsiteY697" fmla="*/ 64383 h 301288"/>
                  <a:gd name="connsiteX698" fmla="*/ 136713 w 260188"/>
                  <a:gd name="connsiteY698" fmla="*/ 52446 h 301288"/>
                  <a:gd name="connsiteX699" fmla="*/ 137976 w 260188"/>
                  <a:gd name="connsiteY699" fmla="*/ 52067 h 301288"/>
                  <a:gd name="connsiteX700" fmla="*/ 137597 w 260188"/>
                  <a:gd name="connsiteY700" fmla="*/ 53330 h 301288"/>
                  <a:gd name="connsiteX701" fmla="*/ 136334 w 260188"/>
                  <a:gd name="connsiteY701" fmla="*/ 53772 h 301288"/>
                  <a:gd name="connsiteX702" fmla="*/ 136776 w 260188"/>
                  <a:gd name="connsiteY702" fmla="*/ 52509 h 301288"/>
                  <a:gd name="connsiteX703" fmla="*/ 133050 w 260188"/>
                  <a:gd name="connsiteY703" fmla="*/ 121730 h 301288"/>
                  <a:gd name="connsiteX704" fmla="*/ 143660 w 260188"/>
                  <a:gd name="connsiteY704" fmla="*/ 109793 h 301288"/>
                  <a:gd name="connsiteX705" fmla="*/ 150860 w 260188"/>
                  <a:gd name="connsiteY705" fmla="*/ 97667 h 301288"/>
                  <a:gd name="connsiteX706" fmla="*/ 151871 w 260188"/>
                  <a:gd name="connsiteY706" fmla="*/ 99878 h 301288"/>
                  <a:gd name="connsiteX707" fmla="*/ 142523 w 260188"/>
                  <a:gd name="connsiteY707" fmla="*/ 112256 h 301288"/>
                  <a:gd name="connsiteX708" fmla="*/ 133744 w 260188"/>
                  <a:gd name="connsiteY708" fmla="*/ 122551 h 301288"/>
                  <a:gd name="connsiteX709" fmla="*/ 133050 w 260188"/>
                  <a:gd name="connsiteY709" fmla="*/ 121730 h 301288"/>
                  <a:gd name="connsiteX710" fmla="*/ 147955 w 260188"/>
                  <a:gd name="connsiteY710" fmla="*/ 118572 h 301288"/>
                  <a:gd name="connsiteX711" fmla="*/ 149471 w 260188"/>
                  <a:gd name="connsiteY711" fmla="*/ 117056 h 301288"/>
                  <a:gd name="connsiteX712" fmla="*/ 149723 w 260188"/>
                  <a:gd name="connsiteY712" fmla="*/ 119141 h 301288"/>
                  <a:gd name="connsiteX713" fmla="*/ 148334 w 260188"/>
                  <a:gd name="connsiteY713" fmla="*/ 120530 h 301288"/>
                  <a:gd name="connsiteX714" fmla="*/ 147955 w 260188"/>
                  <a:gd name="connsiteY714" fmla="*/ 118572 h 301288"/>
                  <a:gd name="connsiteX715" fmla="*/ 149092 w 260188"/>
                  <a:gd name="connsiteY715" fmla="*/ 123688 h 301288"/>
                  <a:gd name="connsiteX716" fmla="*/ 149218 w 260188"/>
                  <a:gd name="connsiteY716" fmla="*/ 122993 h 301288"/>
                  <a:gd name="connsiteX717" fmla="*/ 149913 w 260188"/>
                  <a:gd name="connsiteY717" fmla="*/ 121225 h 301288"/>
                  <a:gd name="connsiteX718" fmla="*/ 162292 w 260188"/>
                  <a:gd name="connsiteY718" fmla="*/ 136256 h 301288"/>
                  <a:gd name="connsiteX719" fmla="*/ 159955 w 260188"/>
                  <a:gd name="connsiteY719" fmla="*/ 136130 h 301288"/>
                  <a:gd name="connsiteX720" fmla="*/ 149092 w 260188"/>
                  <a:gd name="connsiteY720" fmla="*/ 123751 h 301288"/>
                  <a:gd name="connsiteX721" fmla="*/ 150039 w 260188"/>
                  <a:gd name="connsiteY721" fmla="*/ 120214 h 301288"/>
                  <a:gd name="connsiteX722" fmla="*/ 150608 w 260188"/>
                  <a:gd name="connsiteY722" fmla="*/ 118130 h 301288"/>
                  <a:gd name="connsiteX723" fmla="*/ 161597 w 260188"/>
                  <a:gd name="connsiteY723" fmla="*/ 131330 h 301288"/>
                  <a:gd name="connsiteX724" fmla="*/ 166018 w 260188"/>
                  <a:gd name="connsiteY724" fmla="*/ 136635 h 301288"/>
                  <a:gd name="connsiteX725" fmla="*/ 164060 w 260188"/>
                  <a:gd name="connsiteY725" fmla="*/ 136509 h 301288"/>
                  <a:gd name="connsiteX726" fmla="*/ 150039 w 260188"/>
                  <a:gd name="connsiteY726" fmla="*/ 120214 h 301288"/>
                  <a:gd name="connsiteX727" fmla="*/ 163113 w 260188"/>
                  <a:gd name="connsiteY727" fmla="*/ 131772 h 301288"/>
                  <a:gd name="connsiteX728" fmla="*/ 150860 w 260188"/>
                  <a:gd name="connsiteY728" fmla="*/ 117246 h 301288"/>
                  <a:gd name="connsiteX729" fmla="*/ 151429 w 260188"/>
                  <a:gd name="connsiteY729" fmla="*/ 114593 h 301288"/>
                  <a:gd name="connsiteX730" fmla="*/ 167723 w 260188"/>
                  <a:gd name="connsiteY730" fmla="*/ 134488 h 301288"/>
                  <a:gd name="connsiteX731" fmla="*/ 169113 w 260188"/>
                  <a:gd name="connsiteY731" fmla="*/ 136572 h 301288"/>
                  <a:gd name="connsiteX732" fmla="*/ 167155 w 260188"/>
                  <a:gd name="connsiteY732" fmla="*/ 136193 h 301288"/>
                  <a:gd name="connsiteX733" fmla="*/ 163113 w 260188"/>
                  <a:gd name="connsiteY733" fmla="*/ 131772 h 301288"/>
                  <a:gd name="connsiteX734" fmla="*/ 168986 w 260188"/>
                  <a:gd name="connsiteY734" fmla="*/ 134362 h 301288"/>
                  <a:gd name="connsiteX735" fmla="*/ 151618 w 260188"/>
                  <a:gd name="connsiteY735" fmla="*/ 113962 h 301288"/>
                  <a:gd name="connsiteX736" fmla="*/ 152060 w 260188"/>
                  <a:gd name="connsiteY736" fmla="*/ 111751 h 301288"/>
                  <a:gd name="connsiteX737" fmla="*/ 169176 w 260188"/>
                  <a:gd name="connsiteY737" fmla="*/ 132720 h 301288"/>
                  <a:gd name="connsiteX738" fmla="*/ 172965 w 260188"/>
                  <a:gd name="connsiteY738" fmla="*/ 137204 h 301288"/>
                  <a:gd name="connsiteX739" fmla="*/ 171450 w 260188"/>
                  <a:gd name="connsiteY739" fmla="*/ 137330 h 301288"/>
                  <a:gd name="connsiteX740" fmla="*/ 169050 w 260188"/>
                  <a:gd name="connsiteY740" fmla="*/ 134425 h 301288"/>
                  <a:gd name="connsiteX741" fmla="*/ 169681 w 260188"/>
                  <a:gd name="connsiteY741" fmla="*/ 42720 h 301288"/>
                  <a:gd name="connsiteX742" fmla="*/ 169429 w 260188"/>
                  <a:gd name="connsiteY742" fmla="*/ 44804 h 301288"/>
                  <a:gd name="connsiteX743" fmla="*/ 155092 w 260188"/>
                  <a:gd name="connsiteY743" fmla="*/ 46762 h 301288"/>
                  <a:gd name="connsiteX744" fmla="*/ 168292 w 260188"/>
                  <a:gd name="connsiteY744" fmla="*/ 46193 h 301288"/>
                  <a:gd name="connsiteX745" fmla="*/ 168418 w 260188"/>
                  <a:gd name="connsiteY745" fmla="*/ 46888 h 301288"/>
                  <a:gd name="connsiteX746" fmla="*/ 166650 w 260188"/>
                  <a:gd name="connsiteY746" fmla="*/ 47267 h 301288"/>
                  <a:gd name="connsiteX747" fmla="*/ 162734 w 260188"/>
                  <a:gd name="connsiteY747" fmla="*/ 46888 h 301288"/>
                  <a:gd name="connsiteX748" fmla="*/ 150039 w 260188"/>
                  <a:gd name="connsiteY748" fmla="*/ 51625 h 301288"/>
                  <a:gd name="connsiteX749" fmla="*/ 151050 w 260188"/>
                  <a:gd name="connsiteY749" fmla="*/ 51625 h 301288"/>
                  <a:gd name="connsiteX750" fmla="*/ 149660 w 260188"/>
                  <a:gd name="connsiteY750" fmla="*/ 53141 h 301288"/>
                  <a:gd name="connsiteX751" fmla="*/ 148713 w 260188"/>
                  <a:gd name="connsiteY751" fmla="*/ 54656 h 301288"/>
                  <a:gd name="connsiteX752" fmla="*/ 147450 w 260188"/>
                  <a:gd name="connsiteY752" fmla="*/ 56993 h 301288"/>
                  <a:gd name="connsiteX753" fmla="*/ 148586 w 260188"/>
                  <a:gd name="connsiteY753" fmla="*/ 57435 h 301288"/>
                  <a:gd name="connsiteX754" fmla="*/ 145239 w 260188"/>
                  <a:gd name="connsiteY754" fmla="*/ 60593 h 301288"/>
                  <a:gd name="connsiteX755" fmla="*/ 149534 w 260188"/>
                  <a:gd name="connsiteY755" fmla="*/ 49288 h 301288"/>
                  <a:gd name="connsiteX756" fmla="*/ 169681 w 260188"/>
                  <a:gd name="connsiteY756" fmla="*/ 42593 h 301288"/>
                  <a:gd name="connsiteX757" fmla="*/ 143913 w 260188"/>
                  <a:gd name="connsiteY757" fmla="*/ 44488 h 301288"/>
                  <a:gd name="connsiteX758" fmla="*/ 149786 w 260188"/>
                  <a:gd name="connsiteY758" fmla="*/ 42278 h 301288"/>
                  <a:gd name="connsiteX759" fmla="*/ 152313 w 260188"/>
                  <a:gd name="connsiteY759" fmla="*/ 42404 h 301288"/>
                  <a:gd name="connsiteX760" fmla="*/ 151744 w 260188"/>
                  <a:gd name="connsiteY760" fmla="*/ 43920 h 301288"/>
                  <a:gd name="connsiteX761" fmla="*/ 150039 w 260188"/>
                  <a:gd name="connsiteY761" fmla="*/ 43604 h 301288"/>
                  <a:gd name="connsiteX762" fmla="*/ 147765 w 260188"/>
                  <a:gd name="connsiteY762" fmla="*/ 44993 h 301288"/>
                  <a:gd name="connsiteX763" fmla="*/ 147197 w 260188"/>
                  <a:gd name="connsiteY763" fmla="*/ 44172 h 301288"/>
                  <a:gd name="connsiteX764" fmla="*/ 143218 w 260188"/>
                  <a:gd name="connsiteY764" fmla="*/ 49920 h 301288"/>
                  <a:gd name="connsiteX765" fmla="*/ 142902 w 260188"/>
                  <a:gd name="connsiteY765" fmla="*/ 48404 h 301288"/>
                  <a:gd name="connsiteX766" fmla="*/ 140250 w 260188"/>
                  <a:gd name="connsiteY766" fmla="*/ 51309 h 301288"/>
                  <a:gd name="connsiteX767" fmla="*/ 139681 w 260188"/>
                  <a:gd name="connsiteY767" fmla="*/ 49667 h 301288"/>
                  <a:gd name="connsiteX768" fmla="*/ 135513 w 260188"/>
                  <a:gd name="connsiteY768" fmla="*/ 51183 h 301288"/>
                  <a:gd name="connsiteX769" fmla="*/ 143850 w 260188"/>
                  <a:gd name="connsiteY769" fmla="*/ 44488 h 301288"/>
                  <a:gd name="connsiteX770" fmla="*/ 135197 w 260188"/>
                  <a:gd name="connsiteY770" fmla="*/ 29899 h 301288"/>
                  <a:gd name="connsiteX771" fmla="*/ 135197 w 260188"/>
                  <a:gd name="connsiteY771" fmla="*/ 30720 h 301288"/>
                  <a:gd name="connsiteX772" fmla="*/ 130713 w 260188"/>
                  <a:gd name="connsiteY772" fmla="*/ 32109 h 301288"/>
                  <a:gd name="connsiteX773" fmla="*/ 130965 w 260188"/>
                  <a:gd name="connsiteY773" fmla="*/ 29330 h 301288"/>
                  <a:gd name="connsiteX774" fmla="*/ 128439 w 260188"/>
                  <a:gd name="connsiteY774" fmla="*/ 30341 h 301288"/>
                  <a:gd name="connsiteX775" fmla="*/ 128313 w 260188"/>
                  <a:gd name="connsiteY775" fmla="*/ 31288 h 301288"/>
                  <a:gd name="connsiteX776" fmla="*/ 126797 w 260188"/>
                  <a:gd name="connsiteY776" fmla="*/ 30025 h 301288"/>
                  <a:gd name="connsiteX777" fmla="*/ 123323 w 260188"/>
                  <a:gd name="connsiteY777" fmla="*/ 29899 h 301288"/>
                  <a:gd name="connsiteX778" fmla="*/ 122060 w 260188"/>
                  <a:gd name="connsiteY778" fmla="*/ 29772 h 301288"/>
                  <a:gd name="connsiteX779" fmla="*/ 122881 w 260188"/>
                  <a:gd name="connsiteY779" fmla="*/ 31035 h 301288"/>
                  <a:gd name="connsiteX780" fmla="*/ 121365 w 260188"/>
                  <a:gd name="connsiteY780" fmla="*/ 32993 h 301288"/>
                  <a:gd name="connsiteX781" fmla="*/ 123008 w 260188"/>
                  <a:gd name="connsiteY781" fmla="*/ 33246 h 301288"/>
                  <a:gd name="connsiteX782" fmla="*/ 127302 w 260188"/>
                  <a:gd name="connsiteY782" fmla="*/ 33688 h 301288"/>
                  <a:gd name="connsiteX783" fmla="*/ 127302 w 260188"/>
                  <a:gd name="connsiteY783" fmla="*/ 37414 h 301288"/>
                  <a:gd name="connsiteX784" fmla="*/ 126481 w 260188"/>
                  <a:gd name="connsiteY784" fmla="*/ 37541 h 301288"/>
                  <a:gd name="connsiteX785" fmla="*/ 126165 w 260188"/>
                  <a:gd name="connsiteY785" fmla="*/ 38930 h 301288"/>
                  <a:gd name="connsiteX786" fmla="*/ 128565 w 260188"/>
                  <a:gd name="connsiteY786" fmla="*/ 40067 h 301288"/>
                  <a:gd name="connsiteX787" fmla="*/ 129955 w 260188"/>
                  <a:gd name="connsiteY787" fmla="*/ 38425 h 301288"/>
                  <a:gd name="connsiteX788" fmla="*/ 130523 w 260188"/>
                  <a:gd name="connsiteY788" fmla="*/ 34130 h 301288"/>
                  <a:gd name="connsiteX789" fmla="*/ 132481 w 260188"/>
                  <a:gd name="connsiteY789" fmla="*/ 35014 h 301288"/>
                  <a:gd name="connsiteX790" fmla="*/ 134565 w 260188"/>
                  <a:gd name="connsiteY790" fmla="*/ 34699 h 301288"/>
                  <a:gd name="connsiteX791" fmla="*/ 134565 w 260188"/>
                  <a:gd name="connsiteY791" fmla="*/ 38046 h 301288"/>
                  <a:gd name="connsiteX792" fmla="*/ 133871 w 260188"/>
                  <a:gd name="connsiteY792" fmla="*/ 38993 h 301288"/>
                  <a:gd name="connsiteX793" fmla="*/ 132797 w 260188"/>
                  <a:gd name="connsiteY793" fmla="*/ 41078 h 301288"/>
                  <a:gd name="connsiteX794" fmla="*/ 132229 w 260188"/>
                  <a:gd name="connsiteY794" fmla="*/ 43288 h 301288"/>
                  <a:gd name="connsiteX795" fmla="*/ 128692 w 260188"/>
                  <a:gd name="connsiteY795" fmla="*/ 47204 h 301288"/>
                  <a:gd name="connsiteX796" fmla="*/ 126039 w 260188"/>
                  <a:gd name="connsiteY796" fmla="*/ 46951 h 301288"/>
                  <a:gd name="connsiteX797" fmla="*/ 123386 w 260188"/>
                  <a:gd name="connsiteY797" fmla="*/ 44741 h 301288"/>
                  <a:gd name="connsiteX798" fmla="*/ 122565 w 260188"/>
                  <a:gd name="connsiteY798" fmla="*/ 44425 h 301288"/>
                  <a:gd name="connsiteX799" fmla="*/ 122818 w 260188"/>
                  <a:gd name="connsiteY799" fmla="*/ 43288 h 301288"/>
                  <a:gd name="connsiteX800" fmla="*/ 121997 w 260188"/>
                  <a:gd name="connsiteY800" fmla="*/ 43162 h 301288"/>
                  <a:gd name="connsiteX801" fmla="*/ 122313 w 260188"/>
                  <a:gd name="connsiteY801" fmla="*/ 42025 h 301288"/>
                  <a:gd name="connsiteX802" fmla="*/ 121176 w 260188"/>
                  <a:gd name="connsiteY802" fmla="*/ 41899 h 301288"/>
                  <a:gd name="connsiteX803" fmla="*/ 121618 w 260188"/>
                  <a:gd name="connsiteY803" fmla="*/ 40762 h 301288"/>
                  <a:gd name="connsiteX804" fmla="*/ 120797 w 260188"/>
                  <a:gd name="connsiteY804" fmla="*/ 40193 h 301288"/>
                  <a:gd name="connsiteX805" fmla="*/ 121492 w 260188"/>
                  <a:gd name="connsiteY805" fmla="*/ 38362 h 301288"/>
                  <a:gd name="connsiteX806" fmla="*/ 120671 w 260188"/>
                  <a:gd name="connsiteY806" fmla="*/ 38046 h 301288"/>
                  <a:gd name="connsiteX807" fmla="*/ 121681 w 260188"/>
                  <a:gd name="connsiteY807" fmla="*/ 36656 h 301288"/>
                  <a:gd name="connsiteX808" fmla="*/ 120165 w 260188"/>
                  <a:gd name="connsiteY808" fmla="*/ 36656 h 301288"/>
                  <a:gd name="connsiteX809" fmla="*/ 121302 w 260188"/>
                  <a:gd name="connsiteY809" fmla="*/ 35835 h 301288"/>
                  <a:gd name="connsiteX810" fmla="*/ 120039 w 260188"/>
                  <a:gd name="connsiteY810" fmla="*/ 35520 h 301288"/>
                  <a:gd name="connsiteX811" fmla="*/ 121871 w 260188"/>
                  <a:gd name="connsiteY811" fmla="*/ 28004 h 301288"/>
                  <a:gd name="connsiteX812" fmla="*/ 129260 w 260188"/>
                  <a:gd name="connsiteY812" fmla="*/ 27056 h 301288"/>
                  <a:gd name="connsiteX813" fmla="*/ 135260 w 260188"/>
                  <a:gd name="connsiteY813" fmla="*/ 29835 h 301288"/>
                  <a:gd name="connsiteX814" fmla="*/ 134313 w 260188"/>
                  <a:gd name="connsiteY814" fmla="*/ 33499 h 301288"/>
                  <a:gd name="connsiteX815" fmla="*/ 133239 w 260188"/>
                  <a:gd name="connsiteY815" fmla="*/ 34067 h 301288"/>
                  <a:gd name="connsiteX816" fmla="*/ 132102 w 260188"/>
                  <a:gd name="connsiteY816" fmla="*/ 33246 h 301288"/>
                  <a:gd name="connsiteX817" fmla="*/ 133239 w 260188"/>
                  <a:gd name="connsiteY817" fmla="*/ 32678 h 301288"/>
                  <a:gd name="connsiteX818" fmla="*/ 134313 w 260188"/>
                  <a:gd name="connsiteY818" fmla="*/ 33562 h 301288"/>
                  <a:gd name="connsiteX819" fmla="*/ 129197 w 260188"/>
                  <a:gd name="connsiteY819" fmla="*/ 31604 h 301288"/>
                  <a:gd name="connsiteX820" fmla="*/ 129323 w 260188"/>
                  <a:gd name="connsiteY820" fmla="*/ 30593 h 301288"/>
                  <a:gd name="connsiteX821" fmla="*/ 130271 w 260188"/>
                  <a:gd name="connsiteY821" fmla="*/ 30214 h 301288"/>
                  <a:gd name="connsiteX822" fmla="*/ 130144 w 260188"/>
                  <a:gd name="connsiteY822" fmla="*/ 31604 h 301288"/>
                  <a:gd name="connsiteX823" fmla="*/ 129134 w 260188"/>
                  <a:gd name="connsiteY823" fmla="*/ 31604 h 301288"/>
                  <a:gd name="connsiteX824" fmla="*/ 130018 w 260188"/>
                  <a:gd name="connsiteY824" fmla="*/ 32804 h 301288"/>
                  <a:gd name="connsiteX825" fmla="*/ 129197 w 260188"/>
                  <a:gd name="connsiteY825" fmla="*/ 38678 h 301288"/>
                  <a:gd name="connsiteX826" fmla="*/ 128313 w 260188"/>
                  <a:gd name="connsiteY826" fmla="*/ 38425 h 301288"/>
                  <a:gd name="connsiteX827" fmla="*/ 129008 w 260188"/>
                  <a:gd name="connsiteY827" fmla="*/ 32867 h 301288"/>
                  <a:gd name="connsiteX828" fmla="*/ 129955 w 260188"/>
                  <a:gd name="connsiteY828" fmla="*/ 32867 h 301288"/>
                  <a:gd name="connsiteX829" fmla="*/ 125723 w 260188"/>
                  <a:gd name="connsiteY829" fmla="*/ 32235 h 301288"/>
                  <a:gd name="connsiteX830" fmla="*/ 124460 w 260188"/>
                  <a:gd name="connsiteY830" fmla="*/ 32930 h 301288"/>
                  <a:gd name="connsiteX831" fmla="*/ 123323 w 260188"/>
                  <a:gd name="connsiteY831" fmla="*/ 32046 h 301288"/>
                  <a:gd name="connsiteX832" fmla="*/ 124586 w 260188"/>
                  <a:gd name="connsiteY832" fmla="*/ 31351 h 301288"/>
                  <a:gd name="connsiteX833" fmla="*/ 125723 w 260188"/>
                  <a:gd name="connsiteY833" fmla="*/ 32172 h 301288"/>
                  <a:gd name="connsiteX834" fmla="*/ 127302 w 260188"/>
                  <a:gd name="connsiteY834" fmla="*/ 38425 h 301288"/>
                  <a:gd name="connsiteX835" fmla="*/ 126923 w 260188"/>
                  <a:gd name="connsiteY835" fmla="*/ 38678 h 301288"/>
                  <a:gd name="connsiteX836" fmla="*/ 126544 w 260188"/>
                  <a:gd name="connsiteY836" fmla="*/ 38551 h 301288"/>
                  <a:gd name="connsiteX837" fmla="*/ 126923 w 260188"/>
                  <a:gd name="connsiteY837" fmla="*/ 38046 h 301288"/>
                  <a:gd name="connsiteX838" fmla="*/ 127302 w 260188"/>
                  <a:gd name="connsiteY838" fmla="*/ 38425 h 301288"/>
                  <a:gd name="connsiteX839" fmla="*/ 124586 w 260188"/>
                  <a:gd name="connsiteY839" fmla="*/ 101962 h 301288"/>
                  <a:gd name="connsiteX840" fmla="*/ 121429 w 260188"/>
                  <a:gd name="connsiteY840" fmla="*/ 100699 h 301288"/>
                  <a:gd name="connsiteX841" fmla="*/ 121429 w 260188"/>
                  <a:gd name="connsiteY841" fmla="*/ 99435 h 301288"/>
                  <a:gd name="connsiteX842" fmla="*/ 126608 w 260188"/>
                  <a:gd name="connsiteY842" fmla="*/ 99435 h 301288"/>
                  <a:gd name="connsiteX843" fmla="*/ 127429 w 260188"/>
                  <a:gd name="connsiteY843" fmla="*/ 101835 h 301288"/>
                  <a:gd name="connsiteX844" fmla="*/ 124650 w 260188"/>
                  <a:gd name="connsiteY844" fmla="*/ 101962 h 301288"/>
                  <a:gd name="connsiteX845" fmla="*/ 119155 w 260188"/>
                  <a:gd name="connsiteY845" fmla="*/ 99562 h 301288"/>
                  <a:gd name="connsiteX846" fmla="*/ 119723 w 260188"/>
                  <a:gd name="connsiteY846" fmla="*/ 100130 h 301288"/>
                  <a:gd name="connsiteX847" fmla="*/ 119155 w 260188"/>
                  <a:gd name="connsiteY847" fmla="*/ 100825 h 301288"/>
                  <a:gd name="connsiteX848" fmla="*/ 118776 w 260188"/>
                  <a:gd name="connsiteY848" fmla="*/ 100130 h 301288"/>
                  <a:gd name="connsiteX849" fmla="*/ 119155 w 260188"/>
                  <a:gd name="connsiteY849" fmla="*/ 99562 h 301288"/>
                  <a:gd name="connsiteX850" fmla="*/ 117765 w 260188"/>
                  <a:gd name="connsiteY850" fmla="*/ 98235 h 301288"/>
                  <a:gd name="connsiteX851" fmla="*/ 116629 w 260188"/>
                  <a:gd name="connsiteY851" fmla="*/ 97793 h 301288"/>
                  <a:gd name="connsiteX852" fmla="*/ 117765 w 260188"/>
                  <a:gd name="connsiteY852" fmla="*/ 97225 h 301288"/>
                  <a:gd name="connsiteX853" fmla="*/ 119029 w 260188"/>
                  <a:gd name="connsiteY853" fmla="*/ 97793 h 301288"/>
                  <a:gd name="connsiteX854" fmla="*/ 117765 w 260188"/>
                  <a:gd name="connsiteY854" fmla="*/ 98235 h 301288"/>
                  <a:gd name="connsiteX855" fmla="*/ 119281 w 260188"/>
                  <a:gd name="connsiteY855" fmla="*/ 82193 h 301288"/>
                  <a:gd name="connsiteX856" fmla="*/ 118965 w 260188"/>
                  <a:gd name="connsiteY856" fmla="*/ 74930 h 301288"/>
                  <a:gd name="connsiteX857" fmla="*/ 117576 w 260188"/>
                  <a:gd name="connsiteY857" fmla="*/ 74678 h 301288"/>
                  <a:gd name="connsiteX858" fmla="*/ 116881 w 260188"/>
                  <a:gd name="connsiteY858" fmla="*/ 82193 h 301288"/>
                  <a:gd name="connsiteX859" fmla="*/ 116629 w 260188"/>
                  <a:gd name="connsiteY859" fmla="*/ 74551 h 301288"/>
                  <a:gd name="connsiteX860" fmla="*/ 115365 w 260188"/>
                  <a:gd name="connsiteY860" fmla="*/ 74109 h 301288"/>
                  <a:gd name="connsiteX861" fmla="*/ 114292 w 260188"/>
                  <a:gd name="connsiteY861" fmla="*/ 81056 h 301288"/>
                  <a:gd name="connsiteX862" fmla="*/ 114418 w 260188"/>
                  <a:gd name="connsiteY862" fmla="*/ 73793 h 301288"/>
                  <a:gd name="connsiteX863" fmla="*/ 113155 w 260188"/>
                  <a:gd name="connsiteY863" fmla="*/ 73414 h 301288"/>
                  <a:gd name="connsiteX864" fmla="*/ 112586 w 260188"/>
                  <a:gd name="connsiteY864" fmla="*/ 81625 h 301288"/>
                  <a:gd name="connsiteX865" fmla="*/ 112208 w 260188"/>
                  <a:gd name="connsiteY865" fmla="*/ 73035 h 301288"/>
                  <a:gd name="connsiteX866" fmla="*/ 111134 w 260188"/>
                  <a:gd name="connsiteY866" fmla="*/ 72467 h 301288"/>
                  <a:gd name="connsiteX867" fmla="*/ 110439 w 260188"/>
                  <a:gd name="connsiteY867" fmla="*/ 82067 h 301288"/>
                  <a:gd name="connsiteX868" fmla="*/ 110313 w 260188"/>
                  <a:gd name="connsiteY868" fmla="*/ 72214 h 301288"/>
                  <a:gd name="connsiteX869" fmla="*/ 109492 w 260188"/>
                  <a:gd name="connsiteY869" fmla="*/ 71646 h 301288"/>
                  <a:gd name="connsiteX870" fmla="*/ 107534 w 260188"/>
                  <a:gd name="connsiteY870" fmla="*/ 75435 h 301288"/>
                  <a:gd name="connsiteX871" fmla="*/ 108923 w 260188"/>
                  <a:gd name="connsiteY871" fmla="*/ 71393 h 301288"/>
                  <a:gd name="connsiteX872" fmla="*/ 107534 w 260188"/>
                  <a:gd name="connsiteY872" fmla="*/ 70572 h 301288"/>
                  <a:gd name="connsiteX873" fmla="*/ 105008 w 260188"/>
                  <a:gd name="connsiteY873" fmla="*/ 76699 h 301288"/>
                  <a:gd name="connsiteX874" fmla="*/ 107092 w 260188"/>
                  <a:gd name="connsiteY874" fmla="*/ 62804 h 301288"/>
                  <a:gd name="connsiteX875" fmla="*/ 107786 w 260188"/>
                  <a:gd name="connsiteY875" fmla="*/ 68046 h 301288"/>
                  <a:gd name="connsiteX876" fmla="*/ 109302 w 260188"/>
                  <a:gd name="connsiteY876" fmla="*/ 68741 h 301288"/>
                  <a:gd name="connsiteX877" fmla="*/ 109681 w 260188"/>
                  <a:gd name="connsiteY877" fmla="*/ 61541 h 301288"/>
                  <a:gd name="connsiteX878" fmla="*/ 110250 w 260188"/>
                  <a:gd name="connsiteY878" fmla="*/ 68930 h 301288"/>
                  <a:gd name="connsiteX879" fmla="*/ 111513 w 260188"/>
                  <a:gd name="connsiteY879" fmla="*/ 69309 h 301288"/>
                  <a:gd name="connsiteX880" fmla="*/ 112208 w 260188"/>
                  <a:gd name="connsiteY880" fmla="*/ 68172 h 301288"/>
                  <a:gd name="connsiteX881" fmla="*/ 111765 w 260188"/>
                  <a:gd name="connsiteY881" fmla="*/ 69435 h 301288"/>
                  <a:gd name="connsiteX882" fmla="*/ 112776 w 260188"/>
                  <a:gd name="connsiteY882" fmla="*/ 69562 h 301288"/>
                  <a:gd name="connsiteX883" fmla="*/ 113597 w 260188"/>
                  <a:gd name="connsiteY883" fmla="*/ 66656 h 301288"/>
                  <a:gd name="connsiteX884" fmla="*/ 113471 w 260188"/>
                  <a:gd name="connsiteY884" fmla="*/ 69814 h 301288"/>
                  <a:gd name="connsiteX885" fmla="*/ 114544 w 260188"/>
                  <a:gd name="connsiteY885" fmla="*/ 69941 h 301288"/>
                  <a:gd name="connsiteX886" fmla="*/ 114734 w 260188"/>
                  <a:gd name="connsiteY886" fmla="*/ 67604 h 301288"/>
                  <a:gd name="connsiteX887" fmla="*/ 115113 w 260188"/>
                  <a:gd name="connsiteY887" fmla="*/ 70067 h 301288"/>
                  <a:gd name="connsiteX888" fmla="*/ 116502 w 260188"/>
                  <a:gd name="connsiteY888" fmla="*/ 70193 h 301288"/>
                  <a:gd name="connsiteX889" fmla="*/ 116502 w 260188"/>
                  <a:gd name="connsiteY889" fmla="*/ 67035 h 301288"/>
                  <a:gd name="connsiteX890" fmla="*/ 117197 w 260188"/>
                  <a:gd name="connsiteY890" fmla="*/ 70193 h 301288"/>
                  <a:gd name="connsiteX891" fmla="*/ 118902 w 260188"/>
                  <a:gd name="connsiteY891" fmla="*/ 70320 h 301288"/>
                  <a:gd name="connsiteX892" fmla="*/ 119029 w 260188"/>
                  <a:gd name="connsiteY892" fmla="*/ 66972 h 301288"/>
                  <a:gd name="connsiteX893" fmla="*/ 119723 w 260188"/>
                  <a:gd name="connsiteY893" fmla="*/ 70320 h 301288"/>
                  <a:gd name="connsiteX894" fmla="*/ 121113 w 260188"/>
                  <a:gd name="connsiteY894" fmla="*/ 70320 h 301288"/>
                  <a:gd name="connsiteX895" fmla="*/ 121113 w 260188"/>
                  <a:gd name="connsiteY895" fmla="*/ 65330 h 301288"/>
                  <a:gd name="connsiteX896" fmla="*/ 122060 w 260188"/>
                  <a:gd name="connsiteY896" fmla="*/ 70193 h 301288"/>
                  <a:gd name="connsiteX897" fmla="*/ 123323 w 260188"/>
                  <a:gd name="connsiteY897" fmla="*/ 70067 h 301288"/>
                  <a:gd name="connsiteX898" fmla="*/ 122944 w 260188"/>
                  <a:gd name="connsiteY898" fmla="*/ 66467 h 301288"/>
                  <a:gd name="connsiteX899" fmla="*/ 124081 w 260188"/>
                  <a:gd name="connsiteY899" fmla="*/ 69941 h 301288"/>
                  <a:gd name="connsiteX900" fmla="*/ 124902 w 260188"/>
                  <a:gd name="connsiteY900" fmla="*/ 69814 h 301288"/>
                  <a:gd name="connsiteX901" fmla="*/ 124334 w 260188"/>
                  <a:gd name="connsiteY901" fmla="*/ 65962 h 301288"/>
                  <a:gd name="connsiteX902" fmla="*/ 125597 w 260188"/>
                  <a:gd name="connsiteY902" fmla="*/ 69562 h 301288"/>
                  <a:gd name="connsiteX903" fmla="*/ 126418 w 260188"/>
                  <a:gd name="connsiteY903" fmla="*/ 69435 h 301288"/>
                  <a:gd name="connsiteX904" fmla="*/ 125597 w 260188"/>
                  <a:gd name="connsiteY904" fmla="*/ 63056 h 301288"/>
                  <a:gd name="connsiteX905" fmla="*/ 125850 w 260188"/>
                  <a:gd name="connsiteY905" fmla="*/ 82699 h 301288"/>
                  <a:gd name="connsiteX906" fmla="*/ 126671 w 260188"/>
                  <a:gd name="connsiteY906" fmla="*/ 74109 h 301288"/>
                  <a:gd name="connsiteX907" fmla="*/ 125976 w 260188"/>
                  <a:gd name="connsiteY907" fmla="*/ 74362 h 301288"/>
                  <a:gd name="connsiteX908" fmla="*/ 124586 w 260188"/>
                  <a:gd name="connsiteY908" fmla="*/ 79983 h 301288"/>
                  <a:gd name="connsiteX909" fmla="*/ 125155 w 260188"/>
                  <a:gd name="connsiteY909" fmla="*/ 74551 h 301288"/>
                  <a:gd name="connsiteX910" fmla="*/ 124334 w 260188"/>
                  <a:gd name="connsiteY910" fmla="*/ 74867 h 301288"/>
                  <a:gd name="connsiteX911" fmla="*/ 123197 w 260188"/>
                  <a:gd name="connsiteY911" fmla="*/ 79288 h 301288"/>
                  <a:gd name="connsiteX912" fmla="*/ 123639 w 260188"/>
                  <a:gd name="connsiteY912" fmla="*/ 74930 h 301288"/>
                  <a:gd name="connsiteX913" fmla="*/ 122376 w 260188"/>
                  <a:gd name="connsiteY913" fmla="*/ 75056 h 301288"/>
                  <a:gd name="connsiteX914" fmla="*/ 121492 w 260188"/>
                  <a:gd name="connsiteY914" fmla="*/ 81309 h 301288"/>
                  <a:gd name="connsiteX915" fmla="*/ 121365 w 260188"/>
                  <a:gd name="connsiteY915" fmla="*/ 75183 h 301288"/>
                  <a:gd name="connsiteX916" fmla="*/ 119976 w 260188"/>
                  <a:gd name="connsiteY916" fmla="*/ 75183 h 301288"/>
                  <a:gd name="connsiteX917" fmla="*/ 119281 w 260188"/>
                  <a:gd name="connsiteY917" fmla="*/ 82320 h 301288"/>
                  <a:gd name="connsiteX918" fmla="*/ 115681 w 260188"/>
                  <a:gd name="connsiteY918" fmla="*/ 96404 h 301288"/>
                  <a:gd name="connsiteX919" fmla="*/ 115113 w 260188"/>
                  <a:gd name="connsiteY919" fmla="*/ 97920 h 301288"/>
                  <a:gd name="connsiteX920" fmla="*/ 114734 w 260188"/>
                  <a:gd name="connsiteY920" fmla="*/ 96404 h 301288"/>
                  <a:gd name="connsiteX921" fmla="*/ 115113 w 260188"/>
                  <a:gd name="connsiteY921" fmla="*/ 94762 h 301288"/>
                  <a:gd name="connsiteX922" fmla="*/ 115681 w 260188"/>
                  <a:gd name="connsiteY922" fmla="*/ 96404 h 301288"/>
                  <a:gd name="connsiteX923" fmla="*/ 114102 w 260188"/>
                  <a:gd name="connsiteY923" fmla="*/ 96278 h 301288"/>
                  <a:gd name="connsiteX924" fmla="*/ 113408 w 260188"/>
                  <a:gd name="connsiteY924" fmla="*/ 97414 h 301288"/>
                  <a:gd name="connsiteX925" fmla="*/ 112839 w 260188"/>
                  <a:gd name="connsiteY925" fmla="*/ 96278 h 301288"/>
                  <a:gd name="connsiteX926" fmla="*/ 113408 w 260188"/>
                  <a:gd name="connsiteY926" fmla="*/ 95330 h 301288"/>
                  <a:gd name="connsiteX927" fmla="*/ 114102 w 260188"/>
                  <a:gd name="connsiteY927" fmla="*/ 96278 h 301288"/>
                  <a:gd name="connsiteX928" fmla="*/ 104313 w 260188"/>
                  <a:gd name="connsiteY928" fmla="*/ 60972 h 301288"/>
                  <a:gd name="connsiteX929" fmla="*/ 103176 w 260188"/>
                  <a:gd name="connsiteY929" fmla="*/ 70004 h 301288"/>
                  <a:gd name="connsiteX930" fmla="*/ 104313 w 260188"/>
                  <a:gd name="connsiteY930" fmla="*/ 60972 h 301288"/>
                  <a:gd name="connsiteX931" fmla="*/ 121239 w 260188"/>
                  <a:gd name="connsiteY931" fmla="*/ 24720 h 301288"/>
                  <a:gd name="connsiteX932" fmla="*/ 122629 w 260188"/>
                  <a:gd name="connsiteY932" fmla="*/ 24720 h 301288"/>
                  <a:gd name="connsiteX933" fmla="*/ 121808 w 260188"/>
                  <a:gd name="connsiteY933" fmla="*/ 25730 h 301288"/>
                  <a:gd name="connsiteX934" fmla="*/ 120418 w 260188"/>
                  <a:gd name="connsiteY934" fmla="*/ 25604 h 301288"/>
                  <a:gd name="connsiteX935" fmla="*/ 121239 w 260188"/>
                  <a:gd name="connsiteY935" fmla="*/ 24783 h 301288"/>
                  <a:gd name="connsiteX936" fmla="*/ 124586 w 260188"/>
                  <a:gd name="connsiteY936" fmla="*/ 21435 h 301288"/>
                  <a:gd name="connsiteX937" fmla="*/ 128060 w 260188"/>
                  <a:gd name="connsiteY937" fmla="*/ 19920 h 301288"/>
                  <a:gd name="connsiteX938" fmla="*/ 130018 w 260188"/>
                  <a:gd name="connsiteY938" fmla="*/ 21435 h 301288"/>
                  <a:gd name="connsiteX939" fmla="*/ 129892 w 260188"/>
                  <a:gd name="connsiteY939" fmla="*/ 25162 h 301288"/>
                  <a:gd name="connsiteX940" fmla="*/ 127934 w 260188"/>
                  <a:gd name="connsiteY940" fmla="*/ 26299 h 301288"/>
                  <a:gd name="connsiteX941" fmla="*/ 124144 w 260188"/>
                  <a:gd name="connsiteY941" fmla="*/ 26551 h 301288"/>
                  <a:gd name="connsiteX942" fmla="*/ 124523 w 260188"/>
                  <a:gd name="connsiteY942" fmla="*/ 21372 h 301288"/>
                  <a:gd name="connsiteX943" fmla="*/ 130586 w 260188"/>
                  <a:gd name="connsiteY943" fmla="*/ 16004 h 301288"/>
                  <a:gd name="connsiteX944" fmla="*/ 131408 w 260188"/>
                  <a:gd name="connsiteY944" fmla="*/ 15309 h 301288"/>
                  <a:gd name="connsiteX945" fmla="*/ 132797 w 260188"/>
                  <a:gd name="connsiteY945" fmla="*/ 17962 h 301288"/>
                  <a:gd name="connsiteX946" fmla="*/ 131092 w 260188"/>
                  <a:gd name="connsiteY946" fmla="*/ 18972 h 301288"/>
                  <a:gd name="connsiteX947" fmla="*/ 130523 w 260188"/>
                  <a:gd name="connsiteY947" fmla="*/ 16067 h 301288"/>
                  <a:gd name="connsiteX948" fmla="*/ 131850 w 260188"/>
                  <a:gd name="connsiteY948" fmla="*/ 12341 h 301288"/>
                  <a:gd name="connsiteX949" fmla="*/ 130902 w 260188"/>
                  <a:gd name="connsiteY949" fmla="*/ 12467 h 301288"/>
                  <a:gd name="connsiteX950" fmla="*/ 131029 w 260188"/>
                  <a:gd name="connsiteY950" fmla="*/ 11456 h 301288"/>
                  <a:gd name="connsiteX951" fmla="*/ 131976 w 260188"/>
                  <a:gd name="connsiteY951" fmla="*/ 11330 h 301288"/>
                  <a:gd name="connsiteX952" fmla="*/ 131850 w 260188"/>
                  <a:gd name="connsiteY952" fmla="*/ 12277 h 301288"/>
                  <a:gd name="connsiteX953" fmla="*/ 129576 w 260188"/>
                  <a:gd name="connsiteY953" fmla="*/ 11520 h 301288"/>
                  <a:gd name="connsiteX954" fmla="*/ 127113 w 260188"/>
                  <a:gd name="connsiteY954" fmla="*/ 7667 h 301288"/>
                  <a:gd name="connsiteX955" fmla="*/ 125723 w 260188"/>
                  <a:gd name="connsiteY955" fmla="*/ 7478 h 301288"/>
                  <a:gd name="connsiteX956" fmla="*/ 125723 w 260188"/>
                  <a:gd name="connsiteY956" fmla="*/ 6656 h 301288"/>
                  <a:gd name="connsiteX957" fmla="*/ 128629 w 260188"/>
                  <a:gd name="connsiteY957" fmla="*/ 6530 h 301288"/>
                  <a:gd name="connsiteX958" fmla="*/ 131408 w 260188"/>
                  <a:gd name="connsiteY958" fmla="*/ 9309 h 301288"/>
                  <a:gd name="connsiteX959" fmla="*/ 129576 w 260188"/>
                  <a:gd name="connsiteY959" fmla="*/ 11520 h 301288"/>
                  <a:gd name="connsiteX960" fmla="*/ 128881 w 260188"/>
                  <a:gd name="connsiteY960" fmla="*/ 13351 h 301288"/>
                  <a:gd name="connsiteX961" fmla="*/ 129071 w 260188"/>
                  <a:gd name="connsiteY961" fmla="*/ 17962 h 301288"/>
                  <a:gd name="connsiteX962" fmla="*/ 125471 w 260188"/>
                  <a:gd name="connsiteY962" fmla="*/ 17835 h 301288"/>
                  <a:gd name="connsiteX963" fmla="*/ 128944 w 260188"/>
                  <a:gd name="connsiteY963" fmla="*/ 13351 h 301288"/>
                  <a:gd name="connsiteX964" fmla="*/ 124144 w 260188"/>
                  <a:gd name="connsiteY964" fmla="*/ 17393 h 301288"/>
                  <a:gd name="connsiteX965" fmla="*/ 123323 w 260188"/>
                  <a:gd name="connsiteY965" fmla="*/ 17772 h 301288"/>
                  <a:gd name="connsiteX966" fmla="*/ 123323 w 260188"/>
                  <a:gd name="connsiteY966" fmla="*/ 16825 h 301288"/>
                  <a:gd name="connsiteX967" fmla="*/ 124144 w 260188"/>
                  <a:gd name="connsiteY967" fmla="*/ 16572 h 301288"/>
                  <a:gd name="connsiteX968" fmla="*/ 124144 w 260188"/>
                  <a:gd name="connsiteY968" fmla="*/ 17393 h 301288"/>
                  <a:gd name="connsiteX969" fmla="*/ 133808 w 260188"/>
                  <a:gd name="connsiteY969" fmla="*/ 22699 h 301288"/>
                  <a:gd name="connsiteX970" fmla="*/ 133934 w 260188"/>
                  <a:gd name="connsiteY970" fmla="*/ 27120 h 301288"/>
                  <a:gd name="connsiteX971" fmla="*/ 131850 w 260188"/>
                  <a:gd name="connsiteY971" fmla="*/ 25983 h 301288"/>
                  <a:gd name="connsiteX972" fmla="*/ 131534 w 260188"/>
                  <a:gd name="connsiteY972" fmla="*/ 23646 h 301288"/>
                  <a:gd name="connsiteX973" fmla="*/ 131281 w 260188"/>
                  <a:gd name="connsiteY973" fmla="*/ 21246 h 301288"/>
                  <a:gd name="connsiteX974" fmla="*/ 133050 w 260188"/>
                  <a:gd name="connsiteY974" fmla="*/ 20425 h 301288"/>
                  <a:gd name="connsiteX975" fmla="*/ 133744 w 260188"/>
                  <a:gd name="connsiteY975" fmla="*/ 22635 h 301288"/>
                  <a:gd name="connsiteX976" fmla="*/ 133618 w 260188"/>
                  <a:gd name="connsiteY976" fmla="*/ 14172 h 301288"/>
                  <a:gd name="connsiteX977" fmla="*/ 132671 w 260188"/>
                  <a:gd name="connsiteY977" fmla="*/ 14046 h 301288"/>
                  <a:gd name="connsiteX978" fmla="*/ 133239 w 260188"/>
                  <a:gd name="connsiteY978" fmla="*/ 13099 h 301288"/>
                  <a:gd name="connsiteX979" fmla="*/ 134186 w 260188"/>
                  <a:gd name="connsiteY979" fmla="*/ 13225 h 301288"/>
                  <a:gd name="connsiteX980" fmla="*/ 133618 w 260188"/>
                  <a:gd name="connsiteY980" fmla="*/ 14235 h 301288"/>
                  <a:gd name="connsiteX981" fmla="*/ 136397 w 260188"/>
                  <a:gd name="connsiteY981" fmla="*/ 5078 h 301288"/>
                  <a:gd name="connsiteX982" fmla="*/ 135576 w 260188"/>
                  <a:gd name="connsiteY982" fmla="*/ 8867 h 301288"/>
                  <a:gd name="connsiteX983" fmla="*/ 133871 w 260188"/>
                  <a:gd name="connsiteY983" fmla="*/ 11899 h 301288"/>
                  <a:gd name="connsiteX984" fmla="*/ 133176 w 260188"/>
                  <a:gd name="connsiteY984" fmla="*/ 10951 h 301288"/>
                  <a:gd name="connsiteX985" fmla="*/ 134250 w 260188"/>
                  <a:gd name="connsiteY985" fmla="*/ 8867 h 301288"/>
                  <a:gd name="connsiteX986" fmla="*/ 134250 w 260188"/>
                  <a:gd name="connsiteY986" fmla="*/ 5520 h 301288"/>
                  <a:gd name="connsiteX987" fmla="*/ 136334 w 260188"/>
                  <a:gd name="connsiteY987" fmla="*/ 5078 h 301288"/>
                  <a:gd name="connsiteX988" fmla="*/ 133365 w 260188"/>
                  <a:gd name="connsiteY988" fmla="*/ 7351 h 301288"/>
                  <a:gd name="connsiteX989" fmla="*/ 132355 w 260188"/>
                  <a:gd name="connsiteY989" fmla="*/ 10130 h 301288"/>
                  <a:gd name="connsiteX990" fmla="*/ 131281 w 260188"/>
                  <a:gd name="connsiteY990" fmla="*/ 6278 h 301288"/>
                  <a:gd name="connsiteX991" fmla="*/ 133365 w 260188"/>
                  <a:gd name="connsiteY991" fmla="*/ 7351 h 301288"/>
                  <a:gd name="connsiteX992" fmla="*/ 125408 w 260188"/>
                  <a:gd name="connsiteY992" fmla="*/ 3625 h 301288"/>
                  <a:gd name="connsiteX993" fmla="*/ 130713 w 260188"/>
                  <a:gd name="connsiteY993" fmla="*/ 3751 h 301288"/>
                  <a:gd name="connsiteX994" fmla="*/ 130586 w 260188"/>
                  <a:gd name="connsiteY994" fmla="*/ 5267 h 301288"/>
                  <a:gd name="connsiteX995" fmla="*/ 125597 w 260188"/>
                  <a:gd name="connsiteY995" fmla="*/ 5267 h 301288"/>
                  <a:gd name="connsiteX996" fmla="*/ 121681 w 260188"/>
                  <a:gd name="connsiteY996" fmla="*/ 6530 h 301288"/>
                  <a:gd name="connsiteX997" fmla="*/ 121113 w 260188"/>
                  <a:gd name="connsiteY997" fmla="*/ 5835 h 301288"/>
                  <a:gd name="connsiteX998" fmla="*/ 125408 w 260188"/>
                  <a:gd name="connsiteY998" fmla="*/ 3625 h 301288"/>
                  <a:gd name="connsiteX999" fmla="*/ 124839 w 260188"/>
                  <a:gd name="connsiteY999" fmla="*/ 6656 h 301288"/>
                  <a:gd name="connsiteX1000" fmla="*/ 124839 w 260188"/>
                  <a:gd name="connsiteY1000" fmla="*/ 7478 h 301288"/>
                  <a:gd name="connsiteX1001" fmla="*/ 123765 w 260188"/>
                  <a:gd name="connsiteY1001" fmla="*/ 7793 h 301288"/>
                  <a:gd name="connsiteX1002" fmla="*/ 123639 w 260188"/>
                  <a:gd name="connsiteY1002" fmla="*/ 7225 h 301288"/>
                  <a:gd name="connsiteX1003" fmla="*/ 124902 w 260188"/>
                  <a:gd name="connsiteY1003" fmla="*/ 6720 h 301288"/>
                  <a:gd name="connsiteX1004" fmla="*/ 104123 w 260188"/>
                  <a:gd name="connsiteY1004" fmla="*/ 11646 h 301288"/>
                  <a:gd name="connsiteX1005" fmla="*/ 98818 w 260188"/>
                  <a:gd name="connsiteY1005" fmla="*/ 8425 h 301288"/>
                  <a:gd name="connsiteX1006" fmla="*/ 99955 w 260188"/>
                  <a:gd name="connsiteY1006" fmla="*/ 7730 h 301288"/>
                  <a:gd name="connsiteX1007" fmla="*/ 105639 w 260188"/>
                  <a:gd name="connsiteY1007" fmla="*/ 9120 h 301288"/>
                  <a:gd name="connsiteX1008" fmla="*/ 105829 w 260188"/>
                  <a:gd name="connsiteY1008" fmla="*/ 10193 h 301288"/>
                  <a:gd name="connsiteX1009" fmla="*/ 116123 w 260188"/>
                  <a:gd name="connsiteY1009" fmla="*/ 6341 h 301288"/>
                  <a:gd name="connsiteX1010" fmla="*/ 114608 w 260188"/>
                  <a:gd name="connsiteY1010" fmla="*/ 6341 h 301288"/>
                  <a:gd name="connsiteX1011" fmla="*/ 117134 w 260188"/>
                  <a:gd name="connsiteY1011" fmla="*/ 4383 h 301288"/>
                  <a:gd name="connsiteX1012" fmla="*/ 119534 w 260188"/>
                  <a:gd name="connsiteY1012" fmla="*/ 4130 h 301288"/>
                  <a:gd name="connsiteX1013" fmla="*/ 122565 w 260188"/>
                  <a:gd name="connsiteY1013" fmla="*/ 3435 h 301288"/>
                  <a:gd name="connsiteX1014" fmla="*/ 114797 w 260188"/>
                  <a:gd name="connsiteY1014" fmla="*/ 10004 h 301288"/>
                  <a:gd name="connsiteX1015" fmla="*/ 104250 w 260188"/>
                  <a:gd name="connsiteY1015" fmla="*/ 11646 h 301288"/>
                  <a:gd name="connsiteX1016" fmla="*/ 119850 w 260188"/>
                  <a:gd name="connsiteY1016" fmla="*/ 9056 h 301288"/>
                  <a:gd name="connsiteX1017" fmla="*/ 119155 w 260188"/>
                  <a:gd name="connsiteY1017" fmla="*/ 9625 h 301288"/>
                  <a:gd name="connsiteX1018" fmla="*/ 118650 w 260188"/>
                  <a:gd name="connsiteY1018" fmla="*/ 9056 h 301288"/>
                  <a:gd name="connsiteX1019" fmla="*/ 119155 w 260188"/>
                  <a:gd name="connsiteY1019" fmla="*/ 8488 h 301288"/>
                  <a:gd name="connsiteX1020" fmla="*/ 119850 w 260188"/>
                  <a:gd name="connsiteY1020" fmla="*/ 9056 h 301288"/>
                  <a:gd name="connsiteX1021" fmla="*/ 109113 w 260188"/>
                  <a:gd name="connsiteY1021" fmla="*/ 15562 h 301288"/>
                  <a:gd name="connsiteX1022" fmla="*/ 102986 w 260188"/>
                  <a:gd name="connsiteY1022" fmla="*/ 16699 h 301288"/>
                  <a:gd name="connsiteX1023" fmla="*/ 103429 w 260188"/>
                  <a:gd name="connsiteY1023" fmla="*/ 15309 h 301288"/>
                  <a:gd name="connsiteX1024" fmla="*/ 109808 w 260188"/>
                  <a:gd name="connsiteY1024" fmla="*/ 13351 h 301288"/>
                  <a:gd name="connsiteX1025" fmla="*/ 113029 w 260188"/>
                  <a:gd name="connsiteY1025" fmla="*/ 11835 h 301288"/>
                  <a:gd name="connsiteX1026" fmla="*/ 113597 w 260188"/>
                  <a:gd name="connsiteY1026" fmla="*/ 12530 h 301288"/>
                  <a:gd name="connsiteX1027" fmla="*/ 109113 w 260188"/>
                  <a:gd name="connsiteY1027" fmla="*/ 15562 h 301288"/>
                  <a:gd name="connsiteX1028" fmla="*/ 116123 w 260188"/>
                  <a:gd name="connsiteY1028" fmla="*/ 15435 h 301288"/>
                  <a:gd name="connsiteX1029" fmla="*/ 115176 w 260188"/>
                  <a:gd name="connsiteY1029" fmla="*/ 15183 h 301288"/>
                  <a:gd name="connsiteX1030" fmla="*/ 115871 w 260188"/>
                  <a:gd name="connsiteY1030" fmla="*/ 14488 h 301288"/>
                  <a:gd name="connsiteX1031" fmla="*/ 116818 w 260188"/>
                  <a:gd name="connsiteY1031" fmla="*/ 14741 h 301288"/>
                  <a:gd name="connsiteX1032" fmla="*/ 116123 w 260188"/>
                  <a:gd name="connsiteY1032" fmla="*/ 15435 h 301288"/>
                  <a:gd name="connsiteX1033" fmla="*/ 119408 w 260188"/>
                  <a:gd name="connsiteY1033" fmla="*/ 15435 h 301288"/>
                  <a:gd name="connsiteX1034" fmla="*/ 118713 w 260188"/>
                  <a:gd name="connsiteY1034" fmla="*/ 14488 h 301288"/>
                  <a:gd name="connsiteX1035" fmla="*/ 120671 w 260188"/>
                  <a:gd name="connsiteY1035" fmla="*/ 13099 h 301288"/>
                  <a:gd name="connsiteX1036" fmla="*/ 125408 w 260188"/>
                  <a:gd name="connsiteY1036" fmla="*/ 11709 h 301288"/>
                  <a:gd name="connsiteX1037" fmla="*/ 113850 w 260188"/>
                  <a:gd name="connsiteY1037" fmla="*/ 14741 h 301288"/>
                  <a:gd name="connsiteX1038" fmla="*/ 113155 w 260188"/>
                  <a:gd name="connsiteY1038" fmla="*/ 13920 h 301288"/>
                  <a:gd name="connsiteX1039" fmla="*/ 118586 w 260188"/>
                  <a:gd name="connsiteY1039" fmla="*/ 10762 h 301288"/>
                  <a:gd name="connsiteX1040" fmla="*/ 125660 w 260188"/>
                  <a:gd name="connsiteY1040" fmla="*/ 9499 h 301288"/>
                  <a:gd name="connsiteX1041" fmla="*/ 127050 w 260188"/>
                  <a:gd name="connsiteY1041" fmla="*/ 11709 h 301288"/>
                  <a:gd name="connsiteX1042" fmla="*/ 125092 w 260188"/>
                  <a:gd name="connsiteY1042" fmla="*/ 12972 h 301288"/>
                  <a:gd name="connsiteX1043" fmla="*/ 119408 w 260188"/>
                  <a:gd name="connsiteY1043" fmla="*/ 15435 h 301288"/>
                  <a:gd name="connsiteX1044" fmla="*/ 124018 w 260188"/>
                  <a:gd name="connsiteY1044" fmla="*/ 47267 h 301288"/>
                  <a:gd name="connsiteX1045" fmla="*/ 122502 w 260188"/>
                  <a:gd name="connsiteY1045" fmla="*/ 48404 h 301288"/>
                  <a:gd name="connsiteX1046" fmla="*/ 116818 w 260188"/>
                  <a:gd name="connsiteY1046" fmla="*/ 36720 h 301288"/>
                  <a:gd name="connsiteX1047" fmla="*/ 117639 w 260188"/>
                  <a:gd name="connsiteY1047" fmla="*/ 36467 h 301288"/>
                  <a:gd name="connsiteX1048" fmla="*/ 124081 w 260188"/>
                  <a:gd name="connsiteY1048" fmla="*/ 47330 h 301288"/>
                  <a:gd name="connsiteX1049" fmla="*/ 116692 w 260188"/>
                  <a:gd name="connsiteY1049" fmla="*/ 32425 h 301288"/>
                  <a:gd name="connsiteX1050" fmla="*/ 117639 w 260188"/>
                  <a:gd name="connsiteY1050" fmla="*/ 28825 h 301288"/>
                  <a:gd name="connsiteX1051" fmla="*/ 118776 w 260188"/>
                  <a:gd name="connsiteY1051" fmla="*/ 28825 h 301288"/>
                  <a:gd name="connsiteX1052" fmla="*/ 117829 w 260188"/>
                  <a:gd name="connsiteY1052" fmla="*/ 33309 h 301288"/>
                  <a:gd name="connsiteX1053" fmla="*/ 116692 w 260188"/>
                  <a:gd name="connsiteY1053" fmla="*/ 32488 h 301288"/>
                  <a:gd name="connsiteX1054" fmla="*/ 103176 w 260188"/>
                  <a:gd name="connsiteY1054" fmla="*/ 43541 h 301288"/>
                  <a:gd name="connsiteX1055" fmla="*/ 112208 w 260188"/>
                  <a:gd name="connsiteY1055" fmla="*/ 46572 h 301288"/>
                  <a:gd name="connsiteX1056" fmla="*/ 111955 w 260188"/>
                  <a:gd name="connsiteY1056" fmla="*/ 47014 h 301288"/>
                  <a:gd name="connsiteX1057" fmla="*/ 108986 w 260188"/>
                  <a:gd name="connsiteY1057" fmla="*/ 45751 h 301288"/>
                  <a:gd name="connsiteX1058" fmla="*/ 108608 w 260188"/>
                  <a:gd name="connsiteY1058" fmla="*/ 47393 h 301288"/>
                  <a:gd name="connsiteX1059" fmla="*/ 105639 w 260188"/>
                  <a:gd name="connsiteY1059" fmla="*/ 45562 h 301288"/>
                  <a:gd name="connsiteX1060" fmla="*/ 104944 w 260188"/>
                  <a:gd name="connsiteY1060" fmla="*/ 45688 h 301288"/>
                  <a:gd name="connsiteX1061" fmla="*/ 103239 w 260188"/>
                  <a:gd name="connsiteY1061" fmla="*/ 44551 h 301288"/>
                  <a:gd name="connsiteX1062" fmla="*/ 103113 w 260188"/>
                  <a:gd name="connsiteY1062" fmla="*/ 43414 h 301288"/>
                  <a:gd name="connsiteX1063" fmla="*/ 87450 w 260188"/>
                  <a:gd name="connsiteY1063" fmla="*/ 44362 h 301288"/>
                  <a:gd name="connsiteX1064" fmla="*/ 96229 w 260188"/>
                  <a:gd name="connsiteY1064" fmla="*/ 43035 h 301288"/>
                  <a:gd name="connsiteX1065" fmla="*/ 104565 w 260188"/>
                  <a:gd name="connsiteY1065" fmla="*/ 47204 h 301288"/>
                  <a:gd name="connsiteX1066" fmla="*/ 115997 w 260188"/>
                  <a:gd name="connsiteY1066" fmla="*/ 52762 h 301288"/>
                  <a:gd name="connsiteX1067" fmla="*/ 115302 w 260188"/>
                  <a:gd name="connsiteY1067" fmla="*/ 54151 h 301288"/>
                  <a:gd name="connsiteX1068" fmla="*/ 112839 w 260188"/>
                  <a:gd name="connsiteY1068" fmla="*/ 54151 h 301288"/>
                  <a:gd name="connsiteX1069" fmla="*/ 112018 w 260188"/>
                  <a:gd name="connsiteY1069" fmla="*/ 53772 h 301288"/>
                  <a:gd name="connsiteX1070" fmla="*/ 106144 w 260188"/>
                  <a:gd name="connsiteY1070" fmla="*/ 50551 h 301288"/>
                  <a:gd name="connsiteX1071" fmla="*/ 103934 w 260188"/>
                  <a:gd name="connsiteY1071" fmla="*/ 49983 h 301288"/>
                  <a:gd name="connsiteX1072" fmla="*/ 102923 w 260188"/>
                  <a:gd name="connsiteY1072" fmla="*/ 49667 h 301288"/>
                  <a:gd name="connsiteX1073" fmla="*/ 100018 w 260188"/>
                  <a:gd name="connsiteY1073" fmla="*/ 48404 h 301288"/>
                  <a:gd name="connsiteX1074" fmla="*/ 99134 w 260188"/>
                  <a:gd name="connsiteY1074" fmla="*/ 48151 h 301288"/>
                  <a:gd name="connsiteX1075" fmla="*/ 97744 w 260188"/>
                  <a:gd name="connsiteY1075" fmla="*/ 47899 h 301288"/>
                  <a:gd name="connsiteX1076" fmla="*/ 96797 w 260188"/>
                  <a:gd name="connsiteY1076" fmla="*/ 47646 h 301288"/>
                  <a:gd name="connsiteX1077" fmla="*/ 95155 w 260188"/>
                  <a:gd name="connsiteY1077" fmla="*/ 46635 h 301288"/>
                  <a:gd name="connsiteX1078" fmla="*/ 92818 w 260188"/>
                  <a:gd name="connsiteY1078" fmla="*/ 46067 h 301288"/>
                  <a:gd name="connsiteX1079" fmla="*/ 90544 w 260188"/>
                  <a:gd name="connsiteY1079" fmla="*/ 45499 h 301288"/>
                  <a:gd name="connsiteX1080" fmla="*/ 87323 w 260188"/>
                  <a:gd name="connsiteY1080" fmla="*/ 45246 h 301288"/>
                  <a:gd name="connsiteX1081" fmla="*/ 87450 w 260188"/>
                  <a:gd name="connsiteY1081" fmla="*/ 44362 h 301288"/>
                  <a:gd name="connsiteX1082" fmla="*/ 80629 w 260188"/>
                  <a:gd name="connsiteY1082" fmla="*/ 48846 h 301288"/>
                  <a:gd name="connsiteX1083" fmla="*/ 102039 w 260188"/>
                  <a:gd name="connsiteY1083" fmla="*/ 51499 h 301288"/>
                  <a:gd name="connsiteX1084" fmla="*/ 120544 w 260188"/>
                  <a:gd name="connsiteY1084" fmla="*/ 56488 h 301288"/>
                  <a:gd name="connsiteX1085" fmla="*/ 120544 w 260188"/>
                  <a:gd name="connsiteY1085" fmla="*/ 57499 h 301288"/>
                  <a:gd name="connsiteX1086" fmla="*/ 116502 w 260188"/>
                  <a:gd name="connsiteY1086" fmla="*/ 58699 h 301288"/>
                  <a:gd name="connsiteX1087" fmla="*/ 115113 w 260188"/>
                  <a:gd name="connsiteY1087" fmla="*/ 59267 h 301288"/>
                  <a:gd name="connsiteX1088" fmla="*/ 112460 w 260188"/>
                  <a:gd name="connsiteY1088" fmla="*/ 57309 h 301288"/>
                  <a:gd name="connsiteX1089" fmla="*/ 110818 w 260188"/>
                  <a:gd name="connsiteY1089" fmla="*/ 57309 h 301288"/>
                  <a:gd name="connsiteX1090" fmla="*/ 111134 w 260188"/>
                  <a:gd name="connsiteY1090" fmla="*/ 58699 h 301288"/>
                  <a:gd name="connsiteX1091" fmla="*/ 108165 w 260188"/>
                  <a:gd name="connsiteY1091" fmla="*/ 56614 h 301288"/>
                  <a:gd name="connsiteX1092" fmla="*/ 107471 w 260188"/>
                  <a:gd name="connsiteY1092" fmla="*/ 56867 h 301288"/>
                  <a:gd name="connsiteX1093" fmla="*/ 108039 w 260188"/>
                  <a:gd name="connsiteY1093" fmla="*/ 57751 h 301288"/>
                  <a:gd name="connsiteX1094" fmla="*/ 107092 w 260188"/>
                  <a:gd name="connsiteY1094" fmla="*/ 57878 h 301288"/>
                  <a:gd name="connsiteX1095" fmla="*/ 103744 w 260188"/>
                  <a:gd name="connsiteY1095" fmla="*/ 55099 h 301288"/>
                  <a:gd name="connsiteX1096" fmla="*/ 102481 w 260188"/>
                  <a:gd name="connsiteY1096" fmla="*/ 55099 h 301288"/>
                  <a:gd name="connsiteX1097" fmla="*/ 102734 w 260188"/>
                  <a:gd name="connsiteY1097" fmla="*/ 56235 h 301288"/>
                  <a:gd name="connsiteX1098" fmla="*/ 100208 w 260188"/>
                  <a:gd name="connsiteY1098" fmla="*/ 54151 h 301288"/>
                  <a:gd name="connsiteX1099" fmla="*/ 99134 w 260188"/>
                  <a:gd name="connsiteY1099" fmla="*/ 54151 h 301288"/>
                  <a:gd name="connsiteX1100" fmla="*/ 99134 w 260188"/>
                  <a:gd name="connsiteY1100" fmla="*/ 55414 h 301288"/>
                  <a:gd name="connsiteX1101" fmla="*/ 94839 w 260188"/>
                  <a:gd name="connsiteY1101" fmla="*/ 51372 h 301288"/>
                  <a:gd name="connsiteX1102" fmla="*/ 93702 w 260188"/>
                  <a:gd name="connsiteY1102" fmla="*/ 51372 h 301288"/>
                  <a:gd name="connsiteX1103" fmla="*/ 94208 w 260188"/>
                  <a:gd name="connsiteY1103" fmla="*/ 53646 h 301288"/>
                  <a:gd name="connsiteX1104" fmla="*/ 91050 w 260188"/>
                  <a:gd name="connsiteY1104" fmla="*/ 50867 h 301288"/>
                  <a:gd name="connsiteX1105" fmla="*/ 89534 w 260188"/>
                  <a:gd name="connsiteY1105" fmla="*/ 50741 h 301288"/>
                  <a:gd name="connsiteX1106" fmla="*/ 90481 w 260188"/>
                  <a:gd name="connsiteY1106" fmla="*/ 53267 h 301288"/>
                  <a:gd name="connsiteX1107" fmla="*/ 86060 w 260188"/>
                  <a:gd name="connsiteY1107" fmla="*/ 50235 h 301288"/>
                  <a:gd name="connsiteX1108" fmla="*/ 85239 w 260188"/>
                  <a:gd name="connsiteY1108" fmla="*/ 50235 h 301288"/>
                  <a:gd name="connsiteX1109" fmla="*/ 86313 w 260188"/>
                  <a:gd name="connsiteY1109" fmla="*/ 52888 h 301288"/>
                  <a:gd name="connsiteX1110" fmla="*/ 84102 w 260188"/>
                  <a:gd name="connsiteY1110" fmla="*/ 51372 h 301288"/>
                  <a:gd name="connsiteX1111" fmla="*/ 82271 w 260188"/>
                  <a:gd name="connsiteY1111" fmla="*/ 50551 h 301288"/>
                  <a:gd name="connsiteX1112" fmla="*/ 80439 w 260188"/>
                  <a:gd name="connsiteY1112" fmla="*/ 50551 h 301288"/>
                  <a:gd name="connsiteX1113" fmla="*/ 80629 w 260188"/>
                  <a:gd name="connsiteY1113" fmla="*/ 49035 h 301288"/>
                  <a:gd name="connsiteX1114" fmla="*/ 100081 w 260188"/>
                  <a:gd name="connsiteY1114" fmla="*/ 67225 h 301288"/>
                  <a:gd name="connsiteX1115" fmla="*/ 100523 w 260188"/>
                  <a:gd name="connsiteY1115" fmla="*/ 65709 h 301288"/>
                  <a:gd name="connsiteX1116" fmla="*/ 100776 w 260188"/>
                  <a:gd name="connsiteY1116" fmla="*/ 65393 h 301288"/>
                  <a:gd name="connsiteX1117" fmla="*/ 101029 w 260188"/>
                  <a:gd name="connsiteY1117" fmla="*/ 64825 h 301288"/>
                  <a:gd name="connsiteX1118" fmla="*/ 101850 w 260188"/>
                  <a:gd name="connsiteY1118" fmla="*/ 63814 h 301288"/>
                  <a:gd name="connsiteX1119" fmla="*/ 100018 w 260188"/>
                  <a:gd name="connsiteY1119" fmla="*/ 67162 h 301288"/>
                  <a:gd name="connsiteX1120" fmla="*/ 101471 w 260188"/>
                  <a:gd name="connsiteY1120" fmla="*/ 68046 h 301288"/>
                  <a:gd name="connsiteX1121" fmla="*/ 99765 w 260188"/>
                  <a:gd name="connsiteY1121" fmla="*/ 71204 h 301288"/>
                  <a:gd name="connsiteX1122" fmla="*/ 101471 w 260188"/>
                  <a:gd name="connsiteY1122" fmla="*/ 68046 h 301288"/>
                  <a:gd name="connsiteX1123" fmla="*/ 96039 w 260188"/>
                  <a:gd name="connsiteY1123" fmla="*/ 61478 h 301288"/>
                  <a:gd name="connsiteX1124" fmla="*/ 95913 w 260188"/>
                  <a:gd name="connsiteY1124" fmla="*/ 61920 h 301288"/>
                  <a:gd name="connsiteX1125" fmla="*/ 95786 w 260188"/>
                  <a:gd name="connsiteY1125" fmla="*/ 61730 h 301288"/>
                  <a:gd name="connsiteX1126" fmla="*/ 94397 w 260188"/>
                  <a:gd name="connsiteY1126" fmla="*/ 63562 h 301288"/>
                  <a:gd name="connsiteX1127" fmla="*/ 95281 w 260188"/>
                  <a:gd name="connsiteY1127" fmla="*/ 61162 h 301288"/>
                  <a:gd name="connsiteX1128" fmla="*/ 94271 w 260188"/>
                  <a:gd name="connsiteY1128" fmla="*/ 60467 h 301288"/>
                  <a:gd name="connsiteX1129" fmla="*/ 91239 w 260188"/>
                  <a:gd name="connsiteY1129" fmla="*/ 65078 h 301288"/>
                  <a:gd name="connsiteX1130" fmla="*/ 95281 w 260188"/>
                  <a:gd name="connsiteY1130" fmla="*/ 57688 h 301288"/>
                  <a:gd name="connsiteX1131" fmla="*/ 94397 w 260188"/>
                  <a:gd name="connsiteY1131" fmla="*/ 60214 h 301288"/>
                  <a:gd name="connsiteX1132" fmla="*/ 95408 w 260188"/>
                  <a:gd name="connsiteY1132" fmla="*/ 61035 h 301288"/>
                  <a:gd name="connsiteX1133" fmla="*/ 96102 w 260188"/>
                  <a:gd name="connsiteY1133" fmla="*/ 60214 h 301288"/>
                  <a:gd name="connsiteX1134" fmla="*/ 95976 w 260188"/>
                  <a:gd name="connsiteY1134" fmla="*/ 61414 h 301288"/>
                  <a:gd name="connsiteX1135" fmla="*/ 96102 w 260188"/>
                  <a:gd name="connsiteY1135" fmla="*/ 61414 h 301288"/>
                  <a:gd name="connsiteX1136" fmla="*/ 93702 w 260188"/>
                  <a:gd name="connsiteY1136" fmla="*/ 64130 h 301288"/>
                  <a:gd name="connsiteX1137" fmla="*/ 92755 w 260188"/>
                  <a:gd name="connsiteY1137" fmla="*/ 66088 h 301288"/>
                  <a:gd name="connsiteX1138" fmla="*/ 93702 w 260188"/>
                  <a:gd name="connsiteY1138" fmla="*/ 64130 h 301288"/>
                  <a:gd name="connsiteX1139" fmla="*/ 90797 w 260188"/>
                  <a:gd name="connsiteY1139" fmla="*/ 57499 h 301288"/>
                  <a:gd name="connsiteX1140" fmla="*/ 91744 w 260188"/>
                  <a:gd name="connsiteY1140" fmla="*/ 58193 h 301288"/>
                  <a:gd name="connsiteX1141" fmla="*/ 92439 w 260188"/>
                  <a:gd name="connsiteY1141" fmla="*/ 57499 h 301288"/>
                  <a:gd name="connsiteX1142" fmla="*/ 91302 w 260188"/>
                  <a:gd name="connsiteY1142" fmla="*/ 59393 h 301288"/>
                  <a:gd name="connsiteX1143" fmla="*/ 91681 w 260188"/>
                  <a:gd name="connsiteY1143" fmla="*/ 58320 h 301288"/>
                  <a:gd name="connsiteX1144" fmla="*/ 90734 w 260188"/>
                  <a:gd name="connsiteY1144" fmla="*/ 57499 h 301288"/>
                  <a:gd name="connsiteX1145" fmla="*/ 64776 w 260188"/>
                  <a:gd name="connsiteY1145" fmla="*/ 32488 h 301288"/>
                  <a:gd name="connsiteX1146" fmla="*/ 65471 w 260188"/>
                  <a:gd name="connsiteY1146" fmla="*/ 33372 h 301288"/>
                  <a:gd name="connsiteX1147" fmla="*/ 64776 w 260188"/>
                  <a:gd name="connsiteY1147" fmla="*/ 34193 h 301288"/>
                  <a:gd name="connsiteX1148" fmla="*/ 64081 w 260188"/>
                  <a:gd name="connsiteY1148" fmla="*/ 33372 h 301288"/>
                  <a:gd name="connsiteX1149" fmla="*/ 64776 w 260188"/>
                  <a:gd name="connsiteY1149" fmla="*/ 32488 h 301288"/>
                  <a:gd name="connsiteX1150" fmla="*/ 55050 w 260188"/>
                  <a:gd name="connsiteY1150" fmla="*/ 26678 h 301288"/>
                  <a:gd name="connsiteX1151" fmla="*/ 58081 w 260188"/>
                  <a:gd name="connsiteY1151" fmla="*/ 23646 h 301288"/>
                  <a:gd name="connsiteX1152" fmla="*/ 61113 w 260188"/>
                  <a:gd name="connsiteY1152" fmla="*/ 24214 h 301288"/>
                  <a:gd name="connsiteX1153" fmla="*/ 60860 w 260188"/>
                  <a:gd name="connsiteY1153" fmla="*/ 25478 h 301288"/>
                  <a:gd name="connsiteX1154" fmla="*/ 56250 w 260188"/>
                  <a:gd name="connsiteY1154" fmla="*/ 27309 h 301288"/>
                  <a:gd name="connsiteX1155" fmla="*/ 54986 w 260188"/>
                  <a:gd name="connsiteY1155" fmla="*/ 26741 h 301288"/>
                  <a:gd name="connsiteX1156" fmla="*/ 53218 w 260188"/>
                  <a:gd name="connsiteY1156" fmla="*/ 24720 h 301288"/>
                  <a:gd name="connsiteX1157" fmla="*/ 41660 w 260188"/>
                  <a:gd name="connsiteY1157" fmla="*/ 7856 h 301288"/>
                  <a:gd name="connsiteX1158" fmla="*/ 42229 w 260188"/>
                  <a:gd name="connsiteY1158" fmla="*/ 7288 h 301288"/>
                  <a:gd name="connsiteX1159" fmla="*/ 54734 w 260188"/>
                  <a:gd name="connsiteY1159" fmla="*/ 23141 h 301288"/>
                  <a:gd name="connsiteX1160" fmla="*/ 53218 w 260188"/>
                  <a:gd name="connsiteY1160" fmla="*/ 24656 h 301288"/>
                  <a:gd name="connsiteX1161" fmla="*/ 60418 w 260188"/>
                  <a:gd name="connsiteY1161" fmla="*/ 35899 h 301288"/>
                  <a:gd name="connsiteX1162" fmla="*/ 57765 w 260188"/>
                  <a:gd name="connsiteY1162" fmla="*/ 36909 h 301288"/>
                  <a:gd name="connsiteX1163" fmla="*/ 55555 w 260188"/>
                  <a:gd name="connsiteY1163" fmla="*/ 34130 h 301288"/>
                  <a:gd name="connsiteX1164" fmla="*/ 54608 w 260188"/>
                  <a:gd name="connsiteY1164" fmla="*/ 29835 h 301288"/>
                  <a:gd name="connsiteX1165" fmla="*/ 56692 w 260188"/>
                  <a:gd name="connsiteY1165" fmla="*/ 27309 h 301288"/>
                  <a:gd name="connsiteX1166" fmla="*/ 60986 w 260188"/>
                  <a:gd name="connsiteY1166" fmla="*/ 26046 h 301288"/>
                  <a:gd name="connsiteX1167" fmla="*/ 61681 w 260188"/>
                  <a:gd name="connsiteY1167" fmla="*/ 27878 h 301288"/>
                  <a:gd name="connsiteX1168" fmla="*/ 56376 w 260188"/>
                  <a:gd name="connsiteY1168" fmla="*/ 31667 h 301288"/>
                  <a:gd name="connsiteX1169" fmla="*/ 62060 w 260188"/>
                  <a:gd name="connsiteY1169" fmla="*/ 28320 h 301288"/>
                  <a:gd name="connsiteX1170" fmla="*/ 63323 w 260188"/>
                  <a:gd name="connsiteY1170" fmla="*/ 29962 h 301288"/>
                  <a:gd name="connsiteX1171" fmla="*/ 61492 w 260188"/>
                  <a:gd name="connsiteY1171" fmla="*/ 30278 h 301288"/>
                  <a:gd name="connsiteX1172" fmla="*/ 58144 w 260188"/>
                  <a:gd name="connsiteY1172" fmla="*/ 32930 h 301288"/>
                  <a:gd name="connsiteX1173" fmla="*/ 62755 w 260188"/>
                  <a:gd name="connsiteY1173" fmla="*/ 30846 h 301288"/>
                  <a:gd name="connsiteX1174" fmla="*/ 63639 w 260188"/>
                  <a:gd name="connsiteY1174" fmla="*/ 32804 h 301288"/>
                  <a:gd name="connsiteX1175" fmla="*/ 61808 w 260188"/>
                  <a:gd name="connsiteY1175" fmla="*/ 34130 h 301288"/>
                  <a:gd name="connsiteX1176" fmla="*/ 60418 w 260188"/>
                  <a:gd name="connsiteY1176" fmla="*/ 36025 h 301288"/>
                  <a:gd name="connsiteX1177" fmla="*/ 63260 w 260188"/>
                  <a:gd name="connsiteY1177" fmla="*/ 43099 h 301288"/>
                  <a:gd name="connsiteX1178" fmla="*/ 61997 w 260188"/>
                  <a:gd name="connsiteY1178" fmla="*/ 43667 h 301288"/>
                  <a:gd name="connsiteX1179" fmla="*/ 62565 w 260188"/>
                  <a:gd name="connsiteY1179" fmla="*/ 36593 h 301288"/>
                  <a:gd name="connsiteX1180" fmla="*/ 69639 w 260188"/>
                  <a:gd name="connsiteY1180" fmla="*/ 35899 h 301288"/>
                  <a:gd name="connsiteX1181" fmla="*/ 68944 w 260188"/>
                  <a:gd name="connsiteY1181" fmla="*/ 37162 h 301288"/>
                  <a:gd name="connsiteX1182" fmla="*/ 63260 w 260188"/>
                  <a:gd name="connsiteY1182" fmla="*/ 43162 h 301288"/>
                  <a:gd name="connsiteX1183" fmla="*/ 75323 w 260188"/>
                  <a:gd name="connsiteY1183" fmla="*/ 67920 h 301288"/>
                  <a:gd name="connsiteX1184" fmla="*/ 73934 w 260188"/>
                  <a:gd name="connsiteY1184" fmla="*/ 59520 h 301288"/>
                  <a:gd name="connsiteX1185" fmla="*/ 72986 w 260188"/>
                  <a:gd name="connsiteY1185" fmla="*/ 63120 h 301288"/>
                  <a:gd name="connsiteX1186" fmla="*/ 72165 w 260188"/>
                  <a:gd name="connsiteY1186" fmla="*/ 58004 h 301288"/>
                  <a:gd name="connsiteX1187" fmla="*/ 71471 w 260188"/>
                  <a:gd name="connsiteY1187" fmla="*/ 65078 h 301288"/>
                  <a:gd name="connsiteX1188" fmla="*/ 70523 w 260188"/>
                  <a:gd name="connsiteY1188" fmla="*/ 56172 h 301288"/>
                  <a:gd name="connsiteX1189" fmla="*/ 69134 w 260188"/>
                  <a:gd name="connsiteY1189" fmla="*/ 60025 h 301288"/>
                  <a:gd name="connsiteX1190" fmla="*/ 69134 w 260188"/>
                  <a:gd name="connsiteY1190" fmla="*/ 52509 h 301288"/>
                  <a:gd name="connsiteX1191" fmla="*/ 67492 w 260188"/>
                  <a:gd name="connsiteY1191" fmla="*/ 57372 h 301288"/>
                  <a:gd name="connsiteX1192" fmla="*/ 67239 w 260188"/>
                  <a:gd name="connsiteY1192" fmla="*/ 49730 h 301288"/>
                  <a:gd name="connsiteX1193" fmla="*/ 66292 w 260188"/>
                  <a:gd name="connsiteY1193" fmla="*/ 51814 h 301288"/>
                  <a:gd name="connsiteX1194" fmla="*/ 66039 w 260188"/>
                  <a:gd name="connsiteY1194" fmla="*/ 46951 h 301288"/>
                  <a:gd name="connsiteX1195" fmla="*/ 77534 w 260188"/>
                  <a:gd name="connsiteY1195" fmla="*/ 62678 h 301288"/>
                  <a:gd name="connsiteX1196" fmla="*/ 77534 w 260188"/>
                  <a:gd name="connsiteY1196" fmla="*/ 67856 h 301288"/>
                  <a:gd name="connsiteX1197" fmla="*/ 75892 w 260188"/>
                  <a:gd name="connsiteY1197" fmla="*/ 61983 h 301288"/>
                  <a:gd name="connsiteX1198" fmla="*/ 75450 w 260188"/>
                  <a:gd name="connsiteY1198" fmla="*/ 67856 h 301288"/>
                  <a:gd name="connsiteX1199" fmla="*/ 72418 w 260188"/>
                  <a:gd name="connsiteY1199" fmla="*/ 72720 h 301288"/>
                  <a:gd name="connsiteX1200" fmla="*/ 71281 w 260188"/>
                  <a:gd name="connsiteY1200" fmla="*/ 71204 h 301288"/>
                  <a:gd name="connsiteX1201" fmla="*/ 71155 w 260188"/>
                  <a:gd name="connsiteY1201" fmla="*/ 69435 h 301288"/>
                  <a:gd name="connsiteX1202" fmla="*/ 72292 w 260188"/>
                  <a:gd name="connsiteY1202" fmla="*/ 70951 h 301288"/>
                  <a:gd name="connsiteX1203" fmla="*/ 72418 w 260188"/>
                  <a:gd name="connsiteY1203" fmla="*/ 72783 h 301288"/>
                  <a:gd name="connsiteX1204" fmla="*/ 57008 w 260188"/>
                  <a:gd name="connsiteY1204" fmla="*/ 67730 h 301288"/>
                  <a:gd name="connsiteX1205" fmla="*/ 61871 w 260188"/>
                  <a:gd name="connsiteY1205" fmla="*/ 66088 h 301288"/>
                  <a:gd name="connsiteX1206" fmla="*/ 66734 w 260188"/>
                  <a:gd name="connsiteY1206" fmla="*/ 65078 h 301288"/>
                  <a:gd name="connsiteX1207" fmla="*/ 69513 w 260188"/>
                  <a:gd name="connsiteY1207" fmla="*/ 75056 h 301288"/>
                  <a:gd name="connsiteX1208" fmla="*/ 66986 w 260188"/>
                  <a:gd name="connsiteY1208" fmla="*/ 68362 h 301288"/>
                  <a:gd name="connsiteX1209" fmla="*/ 66986 w 260188"/>
                  <a:gd name="connsiteY1209" fmla="*/ 72656 h 301288"/>
                  <a:gd name="connsiteX1210" fmla="*/ 57008 w 260188"/>
                  <a:gd name="connsiteY1210" fmla="*/ 67667 h 301288"/>
                  <a:gd name="connsiteX1211" fmla="*/ 48923 w 260188"/>
                  <a:gd name="connsiteY1211" fmla="*/ 101962 h 301288"/>
                  <a:gd name="connsiteX1212" fmla="*/ 59597 w 260188"/>
                  <a:gd name="connsiteY1212" fmla="*/ 100004 h 301288"/>
                  <a:gd name="connsiteX1213" fmla="*/ 71471 w 260188"/>
                  <a:gd name="connsiteY1213" fmla="*/ 97099 h 301288"/>
                  <a:gd name="connsiteX1214" fmla="*/ 77597 w 260188"/>
                  <a:gd name="connsiteY1214" fmla="*/ 93751 h 301288"/>
                  <a:gd name="connsiteX1215" fmla="*/ 77029 w 260188"/>
                  <a:gd name="connsiteY1215" fmla="*/ 92741 h 301288"/>
                  <a:gd name="connsiteX1216" fmla="*/ 72039 w 260188"/>
                  <a:gd name="connsiteY1216" fmla="*/ 93056 h 301288"/>
                  <a:gd name="connsiteX1217" fmla="*/ 72039 w 260188"/>
                  <a:gd name="connsiteY1217" fmla="*/ 90846 h 301288"/>
                  <a:gd name="connsiteX1218" fmla="*/ 70081 w 260188"/>
                  <a:gd name="connsiteY1218" fmla="*/ 93499 h 301288"/>
                  <a:gd name="connsiteX1219" fmla="*/ 69639 w 260188"/>
                  <a:gd name="connsiteY1219" fmla="*/ 90846 h 301288"/>
                  <a:gd name="connsiteX1220" fmla="*/ 67997 w 260188"/>
                  <a:gd name="connsiteY1220" fmla="*/ 95393 h 301288"/>
                  <a:gd name="connsiteX1221" fmla="*/ 67302 w 260188"/>
                  <a:gd name="connsiteY1221" fmla="*/ 90151 h 301288"/>
                  <a:gd name="connsiteX1222" fmla="*/ 66039 w 260188"/>
                  <a:gd name="connsiteY1222" fmla="*/ 95835 h 301288"/>
                  <a:gd name="connsiteX1223" fmla="*/ 65344 w 260188"/>
                  <a:gd name="connsiteY1223" fmla="*/ 90278 h 301288"/>
                  <a:gd name="connsiteX1224" fmla="*/ 63260 w 260188"/>
                  <a:gd name="connsiteY1224" fmla="*/ 96656 h 301288"/>
                  <a:gd name="connsiteX1225" fmla="*/ 62692 w 260188"/>
                  <a:gd name="connsiteY1225" fmla="*/ 89962 h 301288"/>
                  <a:gd name="connsiteX1226" fmla="*/ 61492 w 260188"/>
                  <a:gd name="connsiteY1226" fmla="*/ 96783 h 301288"/>
                  <a:gd name="connsiteX1227" fmla="*/ 60229 w 260188"/>
                  <a:gd name="connsiteY1227" fmla="*/ 89835 h 301288"/>
                  <a:gd name="connsiteX1228" fmla="*/ 59408 w 260188"/>
                  <a:gd name="connsiteY1228" fmla="*/ 96783 h 301288"/>
                  <a:gd name="connsiteX1229" fmla="*/ 57955 w 260188"/>
                  <a:gd name="connsiteY1229" fmla="*/ 90214 h 301288"/>
                  <a:gd name="connsiteX1230" fmla="*/ 57450 w 260188"/>
                  <a:gd name="connsiteY1230" fmla="*/ 96530 h 301288"/>
                  <a:gd name="connsiteX1231" fmla="*/ 55618 w 260188"/>
                  <a:gd name="connsiteY1231" fmla="*/ 90151 h 301288"/>
                  <a:gd name="connsiteX1232" fmla="*/ 55492 w 260188"/>
                  <a:gd name="connsiteY1232" fmla="*/ 96846 h 301288"/>
                  <a:gd name="connsiteX1233" fmla="*/ 53408 w 260188"/>
                  <a:gd name="connsiteY1233" fmla="*/ 90467 h 301288"/>
                  <a:gd name="connsiteX1234" fmla="*/ 53029 w 260188"/>
                  <a:gd name="connsiteY1234" fmla="*/ 96151 h 301288"/>
                  <a:gd name="connsiteX1235" fmla="*/ 51639 w 260188"/>
                  <a:gd name="connsiteY1235" fmla="*/ 90593 h 301288"/>
                  <a:gd name="connsiteX1236" fmla="*/ 51071 w 260188"/>
                  <a:gd name="connsiteY1236" fmla="*/ 95583 h 301288"/>
                  <a:gd name="connsiteX1237" fmla="*/ 49934 w 260188"/>
                  <a:gd name="connsiteY1237" fmla="*/ 90972 h 301288"/>
                  <a:gd name="connsiteX1238" fmla="*/ 49239 w 260188"/>
                  <a:gd name="connsiteY1238" fmla="*/ 95962 h 301288"/>
                  <a:gd name="connsiteX1239" fmla="*/ 47723 w 260188"/>
                  <a:gd name="connsiteY1239" fmla="*/ 87056 h 301288"/>
                  <a:gd name="connsiteX1240" fmla="*/ 55365 w 260188"/>
                  <a:gd name="connsiteY1240" fmla="*/ 84593 h 301288"/>
                  <a:gd name="connsiteX1241" fmla="*/ 58460 w 260188"/>
                  <a:gd name="connsiteY1241" fmla="*/ 81941 h 301288"/>
                  <a:gd name="connsiteX1242" fmla="*/ 58713 w 260188"/>
                  <a:gd name="connsiteY1242" fmla="*/ 83204 h 301288"/>
                  <a:gd name="connsiteX1243" fmla="*/ 62060 w 260188"/>
                  <a:gd name="connsiteY1243" fmla="*/ 82067 h 301288"/>
                  <a:gd name="connsiteX1244" fmla="*/ 62313 w 260188"/>
                  <a:gd name="connsiteY1244" fmla="*/ 83204 h 301288"/>
                  <a:gd name="connsiteX1245" fmla="*/ 65913 w 260188"/>
                  <a:gd name="connsiteY1245" fmla="*/ 81246 h 301288"/>
                  <a:gd name="connsiteX1246" fmla="*/ 64081 w 260188"/>
                  <a:gd name="connsiteY1246" fmla="*/ 85035 h 301288"/>
                  <a:gd name="connsiteX1247" fmla="*/ 68060 w 260188"/>
                  <a:gd name="connsiteY1247" fmla="*/ 82762 h 301288"/>
                  <a:gd name="connsiteX1248" fmla="*/ 71029 w 260188"/>
                  <a:gd name="connsiteY1248" fmla="*/ 82256 h 301288"/>
                  <a:gd name="connsiteX1249" fmla="*/ 70208 w 260188"/>
                  <a:gd name="connsiteY1249" fmla="*/ 84720 h 301288"/>
                  <a:gd name="connsiteX1250" fmla="*/ 73808 w 260188"/>
                  <a:gd name="connsiteY1250" fmla="*/ 82635 h 301288"/>
                  <a:gd name="connsiteX1251" fmla="*/ 75892 w 260188"/>
                  <a:gd name="connsiteY1251" fmla="*/ 81499 h 301288"/>
                  <a:gd name="connsiteX1252" fmla="*/ 74755 w 260188"/>
                  <a:gd name="connsiteY1252" fmla="*/ 83330 h 301288"/>
                  <a:gd name="connsiteX1253" fmla="*/ 76965 w 260188"/>
                  <a:gd name="connsiteY1253" fmla="*/ 83014 h 301288"/>
                  <a:gd name="connsiteX1254" fmla="*/ 78923 w 260188"/>
                  <a:gd name="connsiteY1254" fmla="*/ 82320 h 301288"/>
                  <a:gd name="connsiteX1255" fmla="*/ 81260 w 260188"/>
                  <a:gd name="connsiteY1255" fmla="*/ 82699 h 301288"/>
                  <a:gd name="connsiteX1256" fmla="*/ 83218 w 260188"/>
                  <a:gd name="connsiteY1256" fmla="*/ 82193 h 301288"/>
                  <a:gd name="connsiteX1257" fmla="*/ 85429 w 260188"/>
                  <a:gd name="connsiteY1257" fmla="*/ 84025 h 301288"/>
                  <a:gd name="connsiteX1258" fmla="*/ 87829 w 260188"/>
                  <a:gd name="connsiteY1258" fmla="*/ 84530 h 301288"/>
                  <a:gd name="connsiteX1259" fmla="*/ 89344 w 260188"/>
                  <a:gd name="connsiteY1259" fmla="*/ 84214 h 301288"/>
                  <a:gd name="connsiteX1260" fmla="*/ 87955 w 260188"/>
                  <a:gd name="connsiteY1260" fmla="*/ 87309 h 301288"/>
                  <a:gd name="connsiteX1261" fmla="*/ 92376 w 260188"/>
                  <a:gd name="connsiteY1261" fmla="*/ 86046 h 301288"/>
                  <a:gd name="connsiteX1262" fmla="*/ 93071 w 260188"/>
                  <a:gd name="connsiteY1262" fmla="*/ 88383 h 301288"/>
                  <a:gd name="connsiteX1263" fmla="*/ 90544 w 260188"/>
                  <a:gd name="connsiteY1263" fmla="*/ 91351 h 301288"/>
                  <a:gd name="connsiteX1264" fmla="*/ 89281 w 260188"/>
                  <a:gd name="connsiteY1264" fmla="*/ 89709 h 301288"/>
                  <a:gd name="connsiteX1265" fmla="*/ 88144 w 260188"/>
                  <a:gd name="connsiteY1265" fmla="*/ 90088 h 301288"/>
                  <a:gd name="connsiteX1266" fmla="*/ 87576 w 260188"/>
                  <a:gd name="connsiteY1266" fmla="*/ 93688 h 301288"/>
                  <a:gd name="connsiteX1267" fmla="*/ 86755 w 260188"/>
                  <a:gd name="connsiteY1267" fmla="*/ 93562 h 301288"/>
                  <a:gd name="connsiteX1268" fmla="*/ 86755 w 260188"/>
                  <a:gd name="connsiteY1268" fmla="*/ 91478 h 301288"/>
                  <a:gd name="connsiteX1269" fmla="*/ 85492 w 260188"/>
                  <a:gd name="connsiteY1269" fmla="*/ 91478 h 301288"/>
                  <a:gd name="connsiteX1270" fmla="*/ 84797 w 260188"/>
                  <a:gd name="connsiteY1270" fmla="*/ 94256 h 301288"/>
                  <a:gd name="connsiteX1271" fmla="*/ 83534 w 260188"/>
                  <a:gd name="connsiteY1271" fmla="*/ 93562 h 301288"/>
                  <a:gd name="connsiteX1272" fmla="*/ 81576 w 260188"/>
                  <a:gd name="connsiteY1272" fmla="*/ 96151 h 301288"/>
                  <a:gd name="connsiteX1273" fmla="*/ 79934 w 260188"/>
                  <a:gd name="connsiteY1273" fmla="*/ 96278 h 301288"/>
                  <a:gd name="connsiteX1274" fmla="*/ 78544 w 260188"/>
                  <a:gd name="connsiteY1274" fmla="*/ 96151 h 301288"/>
                  <a:gd name="connsiteX1275" fmla="*/ 77029 w 260188"/>
                  <a:gd name="connsiteY1275" fmla="*/ 96846 h 301288"/>
                  <a:gd name="connsiteX1276" fmla="*/ 73808 w 260188"/>
                  <a:gd name="connsiteY1276" fmla="*/ 99372 h 301288"/>
                  <a:gd name="connsiteX1277" fmla="*/ 73239 w 260188"/>
                  <a:gd name="connsiteY1277" fmla="*/ 97983 h 301288"/>
                  <a:gd name="connsiteX1278" fmla="*/ 70902 w 260188"/>
                  <a:gd name="connsiteY1278" fmla="*/ 99941 h 301288"/>
                  <a:gd name="connsiteX1279" fmla="*/ 69892 w 260188"/>
                  <a:gd name="connsiteY1279" fmla="*/ 98930 h 301288"/>
                  <a:gd name="connsiteX1280" fmla="*/ 68376 w 260188"/>
                  <a:gd name="connsiteY1280" fmla="*/ 101456 h 301288"/>
                  <a:gd name="connsiteX1281" fmla="*/ 65850 w 260188"/>
                  <a:gd name="connsiteY1281" fmla="*/ 102151 h 301288"/>
                  <a:gd name="connsiteX1282" fmla="*/ 68502 w 260188"/>
                  <a:gd name="connsiteY1282" fmla="*/ 102530 h 301288"/>
                  <a:gd name="connsiteX1283" fmla="*/ 77786 w 260188"/>
                  <a:gd name="connsiteY1283" fmla="*/ 100446 h 301288"/>
                  <a:gd name="connsiteX1284" fmla="*/ 86944 w 260188"/>
                  <a:gd name="connsiteY1284" fmla="*/ 97793 h 301288"/>
                  <a:gd name="connsiteX1285" fmla="*/ 95723 w 260188"/>
                  <a:gd name="connsiteY1285" fmla="*/ 92804 h 301288"/>
                  <a:gd name="connsiteX1286" fmla="*/ 90039 w 260188"/>
                  <a:gd name="connsiteY1286" fmla="*/ 99309 h 301288"/>
                  <a:gd name="connsiteX1287" fmla="*/ 87260 w 260188"/>
                  <a:gd name="connsiteY1287" fmla="*/ 98488 h 301288"/>
                  <a:gd name="connsiteX1288" fmla="*/ 88776 w 260188"/>
                  <a:gd name="connsiteY1288" fmla="*/ 100572 h 301288"/>
                  <a:gd name="connsiteX1289" fmla="*/ 86818 w 260188"/>
                  <a:gd name="connsiteY1289" fmla="*/ 101393 h 301288"/>
                  <a:gd name="connsiteX1290" fmla="*/ 84355 w 260188"/>
                  <a:gd name="connsiteY1290" fmla="*/ 100130 h 301288"/>
                  <a:gd name="connsiteX1291" fmla="*/ 85176 w 260188"/>
                  <a:gd name="connsiteY1291" fmla="*/ 102783 h 301288"/>
                  <a:gd name="connsiteX1292" fmla="*/ 80881 w 260188"/>
                  <a:gd name="connsiteY1292" fmla="*/ 101520 h 301288"/>
                  <a:gd name="connsiteX1293" fmla="*/ 81576 w 260188"/>
                  <a:gd name="connsiteY1293" fmla="*/ 103604 h 301288"/>
                  <a:gd name="connsiteX1294" fmla="*/ 77850 w 260188"/>
                  <a:gd name="connsiteY1294" fmla="*/ 102467 h 301288"/>
                  <a:gd name="connsiteX1295" fmla="*/ 78544 w 260188"/>
                  <a:gd name="connsiteY1295" fmla="*/ 104993 h 301288"/>
                  <a:gd name="connsiteX1296" fmla="*/ 75323 w 260188"/>
                  <a:gd name="connsiteY1296" fmla="*/ 103604 h 301288"/>
                  <a:gd name="connsiteX1297" fmla="*/ 74629 w 260188"/>
                  <a:gd name="connsiteY1297" fmla="*/ 104993 h 301288"/>
                  <a:gd name="connsiteX1298" fmla="*/ 72923 w 260188"/>
                  <a:gd name="connsiteY1298" fmla="*/ 105688 h 301288"/>
                  <a:gd name="connsiteX1299" fmla="*/ 96734 w 260188"/>
                  <a:gd name="connsiteY1299" fmla="*/ 100256 h 301288"/>
                  <a:gd name="connsiteX1300" fmla="*/ 97302 w 260188"/>
                  <a:gd name="connsiteY1300" fmla="*/ 101141 h 301288"/>
                  <a:gd name="connsiteX1301" fmla="*/ 90481 w 260188"/>
                  <a:gd name="connsiteY1301" fmla="*/ 109983 h 301288"/>
                  <a:gd name="connsiteX1302" fmla="*/ 91555 w 260188"/>
                  <a:gd name="connsiteY1302" fmla="*/ 105562 h 301288"/>
                  <a:gd name="connsiteX1303" fmla="*/ 84229 w 260188"/>
                  <a:gd name="connsiteY1303" fmla="*/ 112825 h 301288"/>
                  <a:gd name="connsiteX1304" fmla="*/ 86439 w 260188"/>
                  <a:gd name="connsiteY1304" fmla="*/ 106951 h 301288"/>
                  <a:gd name="connsiteX1305" fmla="*/ 79871 w 260188"/>
                  <a:gd name="connsiteY1305" fmla="*/ 112383 h 301288"/>
                  <a:gd name="connsiteX1306" fmla="*/ 81513 w 260188"/>
                  <a:gd name="connsiteY1306" fmla="*/ 108214 h 301288"/>
                  <a:gd name="connsiteX1307" fmla="*/ 75702 w 260188"/>
                  <a:gd name="connsiteY1307" fmla="*/ 112572 h 301288"/>
                  <a:gd name="connsiteX1308" fmla="*/ 77344 w 260188"/>
                  <a:gd name="connsiteY1308" fmla="*/ 109477 h 301288"/>
                  <a:gd name="connsiteX1309" fmla="*/ 72734 w 260188"/>
                  <a:gd name="connsiteY1309" fmla="*/ 111878 h 301288"/>
                  <a:gd name="connsiteX1310" fmla="*/ 75197 w 260188"/>
                  <a:gd name="connsiteY1310" fmla="*/ 108530 h 301288"/>
                  <a:gd name="connsiteX1311" fmla="*/ 69765 w 260188"/>
                  <a:gd name="connsiteY1311" fmla="*/ 111056 h 301288"/>
                  <a:gd name="connsiteX1312" fmla="*/ 72292 w 260188"/>
                  <a:gd name="connsiteY1312" fmla="*/ 107835 h 301288"/>
                  <a:gd name="connsiteX1313" fmla="*/ 66986 w 260188"/>
                  <a:gd name="connsiteY1313" fmla="*/ 110488 h 301288"/>
                  <a:gd name="connsiteX1314" fmla="*/ 68692 w 260188"/>
                  <a:gd name="connsiteY1314" fmla="*/ 107835 h 301288"/>
                  <a:gd name="connsiteX1315" fmla="*/ 63955 w 260188"/>
                  <a:gd name="connsiteY1315" fmla="*/ 110299 h 301288"/>
                  <a:gd name="connsiteX1316" fmla="*/ 66923 w 260188"/>
                  <a:gd name="connsiteY1316" fmla="*/ 107267 h 301288"/>
                  <a:gd name="connsiteX1317" fmla="*/ 61934 w 260188"/>
                  <a:gd name="connsiteY1317" fmla="*/ 109667 h 301288"/>
                  <a:gd name="connsiteX1318" fmla="*/ 63323 w 260188"/>
                  <a:gd name="connsiteY1318" fmla="*/ 107014 h 301288"/>
                  <a:gd name="connsiteX1319" fmla="*/ 59660 w 260188"/>
                  <a:gd name="connsiteY1319" fmla="*/ 109351 h 301288"/>
                  <a:gd name="connsiteX1320" fmla="*/ 61176 w 260188"/>
                  <a:gd name="connsiteY1320" fmla="*/ 106446 h 301288"/>
                  <a:gd name="connsiteX1321" fmla="*/ 56692 w 260188"/>
                  <a:gd name="connsiteY1321" fmla="*/ 108972 h 301288"/>
                  <a:gd name="connsiteX1322" fmla="*/ 58208 w 260188"/>
                  <a:gd name="connsiteY1322" fmla="*/ 106067 h 301288"/>
                  <a:gd name="connsiteX1323" fmla="*/ 54165 w 260188"/>
                  <a:gd name="connsiteY1323" fmla="*/ 108404 h 301288"/>
                  <a:gd name="connsiteX1324" fmla="*/ 54860 w 260188"/>
                  <a:gd name="connsiteY1324" fmla="*/ 106067 h 301288"/>
                  <a:gd name="connsiteX1325" fmla="*/ 50250 w 260188"/>
                  <a:gd name="connsiteY1325" fmla="*/ 108972 h 301288"/>
                  <a:gd name="connsiteX1326" fmla="*/ 51892 w 260188"/>
                  <a:gd name="connsiteY1326" fmla="*/ 106193 h 301288"/>
                  <a:gd name="connsiteX1327" fmla="*/ 51513 w 260188"/>
                  <a:gd name="connsiteY1327" fmla="*/ 105625 h 301288"/>
                  <a:gd name="connsiteX1328" fmla="*/ 47786 w 260188"/>
                  <a:gd name="connsiteY1328" fmla="*/ 108656 h 301288"/>
                  <a:gd name="connsiteX1329" fmla="*/ 48481 w 260188"/>
                  <a:gd name="connsiteY1329" fmla="*/ 105688 h 301288"/>
                  <a:gd name="connsiteX1330" fmla="*/ 45829 w 260188"/>
                  <a:gd name="connsiteY1330" fmla="*/ 107078 h 301288"/>
                  <a:gd name="connsiteX1331" fmla="*/ 46081 w 260188"/>
                  <a:gd name="connsiteY1331" fmla="*/ 105562 h 301288"/>
                  <a:gd name="connsiteX1332" fmla="*/ 43050 w 260188"/>
                  <a:gd name="connsiteY1332" fmla="*/ 108909 h 301288"/>
                  <a:gd name="connsiteX1333" fmla="*/ 43618 w 260188"/>
                  <a:gd name="connsiteY1333" fmla="*/ 106383 h 301288"/>
                  <a:gd name="connsiteX1334" fmla="*/ 40397 w 260188"/>
                  <a:gd name="connsiteY1334" fmla="*/ 108467 h 301288"/>
                  <a:gd name="connsiteX1335" fmla="*/ 48671 w 260188"/>
                  <a:gd name="connsiteY1335" fmla="*/ 101772 h 301288"/>
                  <a:gd name="connsiteX1336" fmla="*/ 102355 w 260188"/>
                  <a:gd name="connsiteY1336" fmla="*/ 122678 h 301288"/>
                  <a:gd name="connsiteX1337" fmla="*/ 99829 w 260188"/>
                  <a:gd name="connsiteY1337" fmla="*/ 127604 h 301288"/>
                  <a:gd name="connsiteX1338" fmla="*/ 100713 w 260188"/>
                  <a:gd name="connsiteY1338" fmla="*/ 128299 h 301288"/>
                  <a:gd name="connsiteX1339" fmla="*/ 105008 w 260188"/>
                  <a:gd name="connsiteY1339" fmla="*/ 121225 h 301288"/>
                  <a:gd name="connsiteX1340" fmla="*/ 102797 w 260188"/>
                  <a:gd name="connsiteY1340" fmla="*/ 127920 h 301288"/>
                  <a:gd name="connsiteX1341" fmla="*/ 104881 w 260188"/>
                  <a:gd name="connsiteY1341" fmla="*/ 125456 h 301288"/>
                  <a:gd name="connsiteX1342" fmla="*/ 104376 w 260188"/>
                  <a:gd name="connsiteY1342" fmla="*/ 127541 h 301288"/>
                  <a:gd name="connsiteX1343" fmla="*/ 106839 w 260188"/>
                  <a:gd name="connsiteY1343" fmla="*/ 124762 h 301288"/>
                  <a:gd name="connsiteX1344" fmla="*/ 106586 w 260188"/>
                  <a:gd name="connsiteY1344" fmla="*/ 126656 h 301288"/>
                  <a:gd name="connsiteX1345" fmla="*/ 108229 w 260188"/>
                  <a:gd name="connsiteY1345" fmla="*/ 124888 h 301288"/>
                  <a:gd name="connsiteX1346" fmla="*/ 108923 w 260188"/>
                  <a:gd name="connsiteY1346" fmla="*/ 126404 h 301288"/>
                  <a:gd name="connsiteX1347" fmla="*/ 110692 w 260188"/>
                  <a:gd name="connsiteY1347" fmla="*/ 123499 h 301288"/>
                  <a:gd name="connsiteX1348" fmla="*/ 111260 w 260188"/>
                  <a:gd name="connsiteY1348" fmla="*/ 124888 h 301288"/>
                  <a:gd name="connsiteX1349" fmla="*/ 114986 w 260188"/>
                  <a:gd name="connsiteY1349" fmla="*/ 120593 h 301288"/>
                  <a:gd name="connsiteX1350" fmla="*/ 114102 w 260188"/>
                  <a:gd name="connsiteY1350" fmla="*/ 123372 h 301288"/>
                  <a:gd name="connsiteX1351" fmla="*/ 117450 w 260188"/>
                  <a:gd name="connsiteY1351" fmla="*/ 121730 h 301288"/>
                  <a:gd name="connsiteX1352" fmla="*/ 118144 w 260188"/>
                  <a:gd name="connsiteY1352" fmla="*/ 123120 h 301288"/>
                  <a:gd name="connsiteX1353" fmla="*/ 111323 w 260188"/>
                  <a:gd name="connsiteY1353" fmla="*/ 126341 h 301288"/>
                  <a:gd name="connsiteX1354" fmla="*/ 94902 w 260188"/>
                  <a:gd name="connsiteY1354" fmla="*/ 129562 h 301288"/>
                  <a:gd name="connsiteX1355" fmla="*/ 93892 w 260188"/>
                  <a:gd name="connsiteY1355" fmla="*/ 127035 h 301288"/>
                  <a:gd name="connsiteX1356" fmla="*/ 96292 w 260188"/>
                  <a:gd name="connsiteY1356" fmla="*/ 125078 h 301288"/>
                  <a:gd name="connsiteX1357" fmla="*/ 96292 w 260188"/>
                  <a:gd name="connsiteY1357" fmla="*/ 126909 h 301288"/>
                  <a:gd name="connsiteX1358" fmla="*/ 99955 w 260188"/>
                  <a:gd name="connsiteY1358" fmla="*/ 122172 h 301288"/>
                  <a:gd name="connsiteX1359" fmla="*/ 97997 w 260188"/>
                  <a:gd name="connsiteY1359" fmla="*/ 127793 h 301288"/>
                  <a:gd name="connsiteX1360" fmla="*/ 102292 w 260188"/>
                  <a:gd name="connsiteY1360" fmla="*/ 122867 h 301288"/>
                  <a:gd name="connsiteX1361" fmla="*/ 101786 w 260188"/>
                  <a:gd name="connsiteY1361" fmla="*/ 119204 h 301288"/>
                  <a:gd name="connsiteX1362" fmla="*/ 103744 w 260188"/>
                  <a:gd name="connsiteY1362" fmla="*/ 117246 h 301288"/>
                  <a:gd name="connsiteX1363" fmla="*/ 102355 w 260188"/>
                  <a:gd name="connsiteY1363" fmla="*/ 119520 h 301288"/>
                  <a:gd name="connsiteX1364" fmla="*/ 100523 w 260188"/>
                  <a:gd name="connsiteY1364" fmla="*/ 121478 h 301288"/>
                  <a:gd name="connsiteX1365" fmla="*/ 101786 w 260188"/>
                  <a:gd name="connsiteY1365" fmla="*/ 119204 h 301288"/>
                  <a:gd name="connsiteX1366" fmla="*/ 124018 w 260188"/>
                  <a:gd name="connsiteY1366" fmla="*/ 136067 h 301288"/>
                  <a:gd name="connsiteX1367" fmla="*/ 128060 w 260188"/>
                  <a:gd name="connsiteY1367" fmla="*/ 133541 h 301288"/>
                  <a:gd name="connsiteX1368" fmla="*/ 125029 w 260188"/>
                  <a:gd name="connsiteY1368" fmla="*/ 136572 h 301288"/>
                  <a:gd name="connsiteX1369" fmla="*/ 126039 w 260188"/>
                  <a:gd name="connsiteY1369" fmla="*/ 137141 h 301288"/>
                  <a:gd name="connsiteX1370" fmla="*/ 130208 w 260188"/>
                  <a:gd name="connsiteY1370" fmla="*/ 135183 h 301288"/>
                  <a:gd name="connsiteX1371" fmla="*/ 128250 w 260188"/>
                  <a:gd name="connsiteY1371" fmla="*/ 136888 h 301288"/>
                  <a:gd name="connsiteX1372" fmla="*/ 131723 w 260188"/>
                  <a:gd name="connsiteY1372" fmla="*/ 136509 h 301288"/>
                  <a:gd name="connsiteX1373" fmla="*/ 127365 w 260188"/>
                  <a:gd name="connsiteY1373" fmla="*/ 138151 h 301288"/>
                  <a:gd name="connsiteX1374" fmla="*/ 128502 w 260188"/>
                  <a:gd name="connsiteY1374" fmla="*/ 138846 h 301288"/>
                  <a:gd name="connsiteX1375" fmla="*/ 132671 w 260188"/>
                  <a:gd name="connsiteY1375" fmla="*/ 137583 h 301288"/>
                  <a:gd name="connsiteX1376" fmla="*/ 129450 w 260188"/>
                  <a:gd name="connsiteY1376" fmla="*/ 139414 h 301288"/>
                  <a:gd name="connsiteX1377" fmla="*/ 130397 w 260188"/>
                  <a:gd name="connsiteY1377" fmla="*/ 139983 h 301288"/>
                  <a:gd name="connsiteX1378" fmla="*/ 134439 w 260188"/>
                  <a:gd name="connsiteY1378" fmla="*/ 139162 h 301288"/>
                  <a:gd name="connsiteX1379" fmla="*/ 131344 w 260188"/>
                  <a:gd name="connsiteY1379" fmla="*/ 140551 h 301288"/>
                  <a:gd name="connsiteX1380" fmla="*/ 131913 w 260188"/>
                  <a:gd name="connsiteY1380" fmla="*/ 140930 h 301288"/>
                  <a:gd name="connsiteX1381" fmla="*/ 135639 w 260188"/>
                  <a:gd name="connsiteY1381" fmla="*/ 140109 h 301288"/>
                  <a:gd name="connsiteX1382" fmla="*/ 132734 w 260188"/>
                  <a:gd name="connsiteY1382" fmla="*/ 141499 h 301288"/>
                  <a:gd name="connsiteX1383" fmla="*/ 133555 w 260188"/>
                  <a:gd name="connsiteY1383" fmla="*/ 141941 h 301288"/>
                  <a:gd name="connsiteX1384" fmla="*/ 136776 w 260188"/>
                  <a:gd name="connsiteY1384" fmla="*/ 141625 h 301288"/>
                  <a:gd name="connsiteX1385" fmla="*/ 134313 w 260188"/>
                  <a:gd name="connsiteY1385" fmla="*/ 142509 h 301288"/>
                  <a:gd name="connsiteX1386" fmla="*/ 137218 w 260188"/>
                  <a:gd name="connsiteY1386" fmla="*/ 144341 h 301288"/>
                  <a:gd name="connsiteX1387" fmla="*/ 136650 w 260188"/>
                  <a:gd name="connsiteY1387" fmla="*/ 144593 h 301288"/>
                  <a:gd name="connsiteX1388" fmla="*/ 132229 w 260188"/>
                  <a:gd name="connsiteY1388" fmla="*/ 143078 h 301288"/>
                  <a:gd name="connsiteX1389" fmla="*/ 131660 w 260188"/>
                  <a:gd name="connsiteY1389" fmla="*/ 143393 h 301288"/>
                  <a:gd name="connsiteX1390" fmla="*/ 131913 w 260188"/>
                  <a:gd name="connsiteY1390" fmla="*/ 142951 h 301288"/>
                  <a:gd name="connsiteX1391" fmla="*/ 130839 w 260188"/>
                  <a:gd name="connsiteY1391" fmla="*/ 142699 h 301288"/>
                  <a:gd name="connsiteX1392" fmla="*/ 128881 w 260188"/>
                  <a:gd name="connsiteY1392" fmla="*/ 143646 h 301288"/>
                  <a:gd name="connsiteX1393" fmla="*/ 130018 w 260188"/>
                  <a:gd name="connsiteY1393" fmla="*/ 142383 h 301288"/>
                  <a:gd name="connsiteX1394" fmla="*/ 128881 w 260188"/>
                  <a:gd name="connsiteY1394" fmla="*/ 142004 h 301288"/>
                  <a:gd name="connsiteX1395" fmla="*/ 126923 w 260188"/>
                  <a:gd name="connsiteY1395" fmla="*/ 142951 h 301288"/>
                  <a:gd name="connsiteX1396" fmla="*/ 128060 w 260188"/>
                  <a:gd name="connsiteY1396" fmla="*/ 141562 h 301288"/>
                  <a:gd name="connsiteX1397" fmla="*/ 126923 w 260188"/>
                  <a:gd name="connsiteY1397" fmla="*/ 141120 h 301288"/>
                  <a:gd name="connsiteX1398" fmla="*/ 124523 w 260188"/>
                  <a:gd name="connsiteY1398" fmla="*/ 142635 h 301288"/>
                  <a:gd name="connsiteX1399" fmla="*/ 125913 w 260188"/>
                  <a:gd name="connsiteY1399" fmla="*/ 140804 h 301288"/>
                  <a:gd name="connsiteX1400" fmla="*/ 124397 w 260188"/>
                  <a:gd name="connsiteY1400" fmla="*/ 140235 h 301288"/>
                  <a:gd name="connsiteX1401" fmla="*/ 122313 w 260188"/>
                  <a:gd name="connsiteY1401" fmla="*/ 142004 h 301288"/>
                  <a:gd name="connsiteX1402" fmla="*/ 123386 w 260188"/>
                  <a:gd name="connsiteY1402" fmla="*/ 139920 h 301288"/>
                  <a:gd name="connsiteX1403" fmla="*/ 121997 w 260188"/>
                  <a:gd name="connsiteY1403" fmla="*/ 139351 h 301288"/>
                  <a:gd name="connsiteX1404" fmla="*/ 119660 w 260188"/>
                  <a:gd name="connsiteY1404" fmla="*/ 141435 h 301288"/>
                  <a:gd name="connsiteX1405" fmla="*/ 121050 w 260188"/>
                  <a:gd name="connsiteY1405" fmla="*/ 139035 h 301288"/>
                  <a:gd name="connsiteX1406" fmla="*/ 118839 w 260188"/>
                  <a:gd name="connsiteY1406" fmla="*/ 138214 h 301288"/>
                  <a:gd name="connsiteX1407" fmla="*/ 116186 w 260188"/>
                  <a:gd name="connsiteY1407" fmla="*/ 140614 h 301288"/>
                  <a:gd name="connsiteX1408" fmla="*/ 117576 w 260188"/>
                  <a:gd name="connsiteY1408" fmla="*/ 137835 h 301288"/>
                  <a:gd name="connsiteX1409" fmla="*/ 117323 w 260188"/>
                  <a:gd name="connsiteY1409" fmla="*/ 137709 h 301288"/>
                  <a:gd name="connsiteX1410" fmla="*/ 120544 w 260188"/>
                  <a:gd name="connsiteY1410" fmla="*/ 133983 h 301288"/>
                  <a:gd name="connsiteX1411" fmla="*/ 120860 w 260188"/>
                  <a:gd name="connsiteY1411" fmla="*/ 134109 h 301288"/>
                  <a:gd name="connsiteX1412" fmla="*/ 122944 w 260188"/>
                  <a:gd name="connsiteY1412" fmla="*/ 132720 h 301288"/>
                  <a:gd name="connsiteX1413" fmla="*/ 121871 w 260188"/>
                  <a:gd name="connsiteY1413" fmla="*/ 134678 h 301288"/>
                  <a:gd name="connsiteX1414" fmla="*/ 122250 w 260188"/>
                  <a:gd name="connsiteY1414" fmla="*/ 134993 h 301288"/>
                  <a:gd name="connsiteX1415" fmla="*/ 125850 w 260188"/>
                  <a:gd name="connsiteY1415" fmla="*/ 132720 h 301288"/>
                  <a:gd name="connsiteX1416" fmla="*/ 123197 w 260188"/>
                  <a:gd name="connsiteY1416" fmla="*/ 135499 h 301288"/>
                  <a:gd name="connsiteX1417" fmla="*/ 124018 w 260188"/>
                  <a:gd name="connsiteY1417" fmla="*/ 136067 h 301288"/>
                  <a:gd name="connsiteX1418" fmla="*/ 145050 w 260188"/>
                  <a:gd name="connsiteY1418" fmla="*/ 168593 h 301288"/>
                  <a:gd name="connsiteX1419" fmla="*/ 145744 w 260188"/>
                  <a:gd name="connsiteY1419" fmla="*/ 169288 h 301288"/>
                  <a:gd name="connsiteX1420" fmla="*/ 145050 w 260188"/>
                  <a:gd name="connsiteY1420" fmla="*/ 169983 h 301288"/>
                  <a:gd name="connsiteX1421" fmla="*/ 144544 w 260188"/>
                  <a:gd name="connsiteY1421" fmla="*/ 169288 h 301288"/>
                  <a:gd name="connsiteX1422" fmla="*/ 145050 w 260188"/>
                  <a:gd name="connsiteY1422" fmla="*/ 168593 h 301288"/>
                  <a:gd name="connsiteX1423" fmla="*/ 144481 w 260188"/>
                  <a:gd name="connsiteY1423" fmla="*/ 167078 h 301288"/>
                  <a:gd name="connsiteX1424" fmla="*/ 144608 w 260188"/>
                  <a:gd name="connsiteY1424" fmla="*/ 164993 h 301288"/>
                  <a:gd name="connsiteX1425" fmla="*/ 145871 w 260188"/>
                  <a:gd name="connsiteY1425" fmla="*/ 165562 h 301288"/>
                  <a:gd name="connsiteX1426" fmla="*/ 145492 w 260188"/>
                  <a:gd name="connsiteY1426" fmla="*/ 167772 h 301288"/>
                  <a:gd name="connsiteX1427" fmla="*/ 144544 w 260188"/>
                  <a:gd name="connsiteY1427" fmla="*/ 167078 h 301288"/>
                  <a:gd name="connsiteX1428" fmla="*/ 146565 w 260188"/>
                  <a:gd name="connsiteY1428" fmla="*/ 170867 h 301288"/>
                  <a:gd name="connsiteX1429" fmla="*/ 147765 w 260188"/>
                  <a:gd name="connsiteY1429" fmla="*/ 168783 h 301288"/>
                  <a:gd name="connsiteX1430" fmla="*/ 147197 w 260188"/>
                  <a:gd name="connsiteY1430" fmla="*/ 159625 h 301288"/>
                  <a:gd name="connsiteX1431" fmla="*/ 148460 w 260188"/>
                  <a:gd name="connsiteY1431" fmla="*/ 159499 h 301288"/>
                  <a:gd name="connsiteX1432" fmla="*/ 148713 w 260188"/>
                  <a:gd name="connsiteY1432" fmla="*/ 161141 h 301288"/>
                  <a:gd name="connsiteX1433" fmla="*/ 150544 w 260188"/>
                  <a:gd name="connsiteY1433" fmla="*/ 163099 h 301288"/>
                  <a:gd name="connsiteX1434" fmla="*/ 148586 w 260188"/>
                  <a:gd name="connsiteY1434" fmla="*/ 163541 h 301288"/>
                  <a:gd name="connsiteX1435" fmla="*/ 151113 w 260188"/>
                  <a:gd name="connsiteY1435" fmla="*/ 163793 h 301288"/>
                  <a:gd name="connsiteX1436" fmla="*/ 151239 w 260188"/>
                  <a:gd name="connsiteY1436" fmla="*/ 165183 h 301288"/>
                  <a:gd name="connsiteX1437" fmla="*/ 148839 w 260188"/>
                  <a:gd name="connsiteY1437" fmla="*/ 165562 h 301288"/>
                  <a:gd name="connsiteX1438" fmla="*/ 151808 w 260188"/>
                  <a:gd name="connsiteY1438" fmla="*/ 165941 h 301288"/>
                  <a:gd name="connsiteX1439" fmla="*/ 151492 w 260188"/>
                  <a:gd name="connsiteY1439" fmla="*/ 167204 h 301288"/>
                  <a:gd name="connsiteX1440" fmla="*/ 150229 w 260188"/>
                  <a:gd name="connsiteY1440" fmla="*/ 168025 h 301288"/>
                  <a:gd name="connsiteX1441" fmla="*/ 152313 w 260188"/>
                  <a:gd name="connsiteY1441" fmla="*/ 168278 h 301288"/>
                  <a:gd name="connsiteX1442" fmla="*/ 153134 w 260188"/>
                  <a:gd name="connsiteY1442" fmla="*/ 169667 h 301288"/>
                  <a:gd name="connsiteX1443" fmla="*/ 150355 w 260188"/>
                  <a:gd name="connsiteY1443" fmla="*/ 175099 h 301288"/>
                  <a:gd name="connsiteX1444" fmla="*/ 141008 w 260188"/>
                  <a:gd name="connsiteY1444" fmla="*/ 177183 h 301288"/>
                  <a:gd name="connsiteX1445" fmla="*/ 140439 w 260188"/>
                  <a:gd name="connsiteY1445" fmla="*/ 176614 h 301288"/>
                  <a:gd name="connsiteX1446" fmla="*/ 140250 w 260188"/>
                  <a:gd name="connsiteY1446" fmla="*/ 176362 h 301288"/>
                  <a:gd name="connsiteX1447" fmla="*/ 140818 w 260188"/>
                  <a:gd name="connsiteY1447" fmla="*/ 175793 h 301288"/>
                  <a:gd name="connsiteX1448" fmla="*/ 141260 w 260188"/>
                  <a:gd name="connsiteY1448" fmla="*/ 176172 h 301288"/>
                  <a:gd name="connsiteX1449" fmla="*/ 142650 w 260188"/>
                  <a:gd name="connsiteY1449" fmla="*/ 175920 h 301288"/>
                  <a:gd name="connsiteX1450" fmla="*/ 142650 w 260188"/>
                  <a:gd name="connsiteY1450" fmla="*/ 173141 h 301288"/>
                  <a:gd name="connsiteX1451" fmla="*/ 141386 w 260188"/>
                  <a:gd name="connsiteY1451" fmla="*/ 173393 h 301288"/>
                  <a:gd name="connsiteX1452" fmla="*/ 141386 w 260188"/>
                  <a:gd name="connsiteY1452" fmla="*/ 173835 h 301288"/>
                  <a:gd name="connsiteX1453" fmla="*/ 140818 w 260188"/>
                  <a:gd name="connsiteY1453" fmla="*/ 174783 h 301288"/>
                  <a:gd name="connsiteX1454" fmla="*/ 140250 w 260188"/>
                  <a:gd name="connsiteY1454" fmla="*/ 173835 h 301288"/>
                  <a:gd name="connsiteX1455" fmla="*/ 140250 w 260188"/>
                  <a:gd name="connsiteY1455" fmla="*/ 173646 h 301288"/>
                  <a:gd name="connsiteX1456" fmla="*/ 139681 w 260188"/>
                  <a:gd name="connsiteY1456" fmla="*/ 173835 h 301288"/>
                  <a:gd name="connsiteX1457" fmla="*/ 139555 w 260188"/>
                  <a:gd name="connsiteY1457" fmla="*/ 172130 h 301288"/>
                  <a:gd name="connsiteX1458" fmla="*/ 146376 w 260188"/>
                  <a:gd name="connsiteY1458" fmla="*/ 170741 h 301288"/>
                  <a:gd name="connsiteX1459" fmla="*/ 156734 w 260188"/>
                  <a:gd name="connsiteY1459" fmla="*/ 176425 h 301288"/>
                  <a:gd name="connsiteX1460" fmla="*/ 157808 w 260188"/>
                  <a:gd name="connsiteY1460" fmla="*/ 176804 h 301288"/>
                  <a:gd name="connsiteX1461" fmla="*/ 156986 w 260188"/>
                  <a:gd name="connsiteY1461" fmla="*/ 178762 h 301288"/>
                  <a:gd name="connsiteX1462" fmla="*/ 156544 w 260188"/>
                  <a:gd name="connsiteY1462" fmla="*/ 178762 h 301288"/>
                  <a:gd name="connsiteX1463" fmla="*/ 156671 w 260188"/>
                  <a:gd name="connsiteY1463" fmla="*/ 176425 h 301288"/>
                  <a:gd name="connsiteX1464" fmla="*/ 156860 w 260188"/>
                  <a:gd name="connsiteY1464" fmla="*/ 171499 h 301288"/>
                  <a:gd name="connsiteX1465" fmla="*/ 157681 w 260188"/>
                  <a:gd name="connsiteY1465" fmla="*/ 172762 h 301288"/>
                  <a:gd name="connsiteX1466" fmla="*/ 157429 w 260188"/>
                  <a:gd name="connsiteY1466" fmla="*/ 174151 h 301288"/>
                  <a:gd name="connsiteX1467" fmla="*/ 156734 w 260188"/>
                  <a:gd name="connsiteY1467" fmla="*/ 173014 h 301288"/>
                  <a:gd name="connsiteX1468" fmla="*/ 156860 w 260188"/>
                  <a:gd name="connsiteY1468" fmla="*/ 171435 h 301288"/>
                  <a:gd name="connsiteX1469" fmla="*/ 156986 w 260188"/>
                  <a:gd name="connsiteY1469" fmla="*/ 180025 h 301288"/>
                  <a:gd name="connsiteX1470" fmla="*/ 157365 w 260188"/>
                  <a:gd name="connsiteY1470" fmla="*/ 180593 h 301288"/>
                  <a:gd name="connsiteX1471" fmla="*/ 156986 w 260188"/>
                  <a:gd name="connsiteY1471" fmla="*/ 181162 h 301288"/>
                  <a:gd name="connsiteX1472" fmla="*/ 156418 w 260188"/>
                  <a:gd name="connsiteY1472" fmla="*/ 180593 h 301288"/>
                  <a:gd name="connsiteX1473" fmla="*/ 156986 w 260188"/>
                  <a:gd name="connsiteY1473" fmla="*/ 180025 h 301288"/>
                  <a:gd name="connsiteX1474" fmla="*/ 156608 w 260188"/>
                  <a:gd name="connsiteY1474" fmla="*/ 183056 h 301288"/>
                  <a:gd name="connsiteX1475" fmla="*/ 156292 w 260188"/>
                  <a:gd name="connsiteY1475" fmla="*/ 184004 h 301288"/>
                  <a:gd name="connsiteX1476" fmla="*/ 156039 w 260188"/>
                  <a:gd name="connsiteY1476" fmla="*/ 183056 h 301288"/>
                  <a:gd name="connsiteX1477" fmla="*/ 156292 w 260188"/>
                  <a:gd name="connsiteY1477" fmla="*/ 182109 h 301288"/>
                  <a:gd name="connsiteX1478" fmla="*/ 156608 w 260188"/>
                  <a:gd name="connsiteY1478" fmla="*/ 183056 h 301288"/>
                  <a:gd name="connsiteX1479" fmla="*/ 156039 w 260188"/>
                  <a:gd name="connsiteY1479" fmla="*/ 170867 h 301288"/>
                  <a:gd name="connsiteX1480" fmla="*/ 154776 w 260188"/>
                  <a:gd name="connsiteY1480" fmla="*/ 172256 h 301288"/>
                  <a:gd name="connsiteX1481" fmla="*/ 153829 w 260188"/>
                  <a:gd name="connsiteY1481" fmla="*/ 167962 h 301288"/>
                  <a:gd name="connsiteX1482" fmla="*/ 154776 w 260188"/>
                  <a:gd name="connsiteY1482" fmla="*/ 167583 h 301288"/>
                  <a:gd name="connsiteX1483" fmla="*/ 156039 w 260188"/>
                  <a:gd name="connsiteY1483" fmla="*/ 170930 h 301288"/>
                  <a:gd name="connsiteX1484" fmla="*/ 153955 w 260188"/>
                  <a:gd name="connsiteY1484" fmla="*/ 175035 h 301288"/>
                  <a:gd name="connsiteX1485" fmla="*/ 155786 w 260188"/>
                  <a:gd name="connsiteY1485" fmla="*/ 175856 h 301288"/>
                  <a:gd name="connsiteX1486" fmla="*/ 153576 w 260188"/>
                  <a:gd name="connsiteY1486" fmla="*/ 184888 h 301288"/>
                  <a:gd name="connsiteX1487" fmla="*/ 153576 w 260188"/>
                  <a:gd name="connsiteY1487" fmla="*/ 177372 h 301288"/>
                  <a:gd name="connsiteX1488" fmla="*/ 153008 w 260188"/>
                  <a:gd name="connsiteY1488" fmla="*/ 177499 h 301288"/>
                  <a:gd name="connsiteX1489" fmla="*/ 151050 w 260188"/>
                  <a:gd name="connsiteY1489" fmla="*/ 185141 h 301288"/>
                  <a:gd name="connsiteX1490" fmla="*/ 151302 w 260188"/>
                  <a:gd name="connsiteY1490" fmla="*/ 178193 h 301288"/>
                  <a:gd name="connsiteX1491" fmla="*/ 150608 w 260188"/>
                  <a:gd name="connsiteY1491" fmla="*/ 178193 h 301288"/>
                  <a:gd name="connsiteX1492" fmla="*/ 149092 w 260188"/>
                  <a:gd name="connsiteY1492" fmla="*/ 185014 h 301288"/>
                  <a:gd name="connsiteX1493" fmla="*/ 149471 w 260188"/>
                  <a:gd name="connsiteY1493" fmla="*/ 179014 h 301288"/>
                  <a:gd name="connsiteX1494" fmla="*/ 148776 w 260188"/>
                  <a:gd name="connsiteY1494" fmla="*/ 178446 h 301288"/>
                  <a:gd name="connsiteX1495" fmla="*/ 145176 w 260188"/>
                  <a:gd name="connsiteY1495" fmla="*/ 189309 h 301288"/>
                  <a:gd name="connsiteX1496" fmla="*/ 146313 w 260188"/>
                  <a:gd name="connsiteY1496" fmla="*/ 179141 h 301288"/>
                  <a:gd name="connsiteX1497" fmla="*/ 145871 w 260188"/>
                  <a:gd name="connsiteY1497" fmla="*/ 178888 h 301288"/>
                  <a:gd name="connsiteX1498" fmla="*/ 143660 w 260188"/>
                  <a:gd name="connsiteY1498" fmla="*/ 188614 h 301288"/>
                  <a:gd name="connsiteX1499" fmla="*/ 144355 w 260188"/>
                  <a:gd name="connsiteY1499" fmla="*/ 179456 h 301288"/>
                  <a:gd name="connsiteX1500" fmla="*/ 144102 w 260188"/>
                  <a:gd name="connsiteY1500" fmla="*/ 179456 h 301288"/>
                  <a:gd name="connsiteX1501" fmla="*/ 141576 w 260188"/>
                  <a:gd name="connsiteY1501" fmla="*/ 188046 h 301288"/>
                  <a:gd name="connsiteX1502" fmla="*/ 141829 w 260188"/>
                  <a:gd name="connsiteY1502" fmla="*/ 184699 h 301288"/>
                  <a:gd name="connsiteX1503" fmla="*/ 142081 w 260188"/>
                  <a:gd name="connsiteY1503" fmla="*/ 179835 h 301288"/>
                  <a:gd name="connsiteX1504" fmla="*/ 141702 w 260188"/>
                  <a:gd name="connsiteY1504" fmla="*/ 180088 h 301288"/>
                  <a:gd name="connsiteX1505" fmla="*/ 139302 w 260188"/>
                  <a:gd name="connsiteY1505" fmla="*/ 186404 h 301288"/>
                  <a:gd name="connsiteX1506" fmla="*/ 139744 w 260188"/>
                  <a:gd name="connsiteY1506" fmla="*/ 180025 h 301288"/>
                  <a:gd name="connsiteX1507" fmla="*/ 137913 w 260188"/>
                  <a:gd name="connsiteY1507" fmla="*/ 184635 h 301288"/>
                  <a:gd name="connsiteX1508" fmla="*/ 138039 w 260188"/>
                  <a:gd name="connsiteY1508" fmla="*/ 180846 h 301288"/>
                  <a:gd name="connsiteX1509" fmla="*/ 136081 w 260188"/>
                  <a:gd name="connsiteY1509" fmla="*/ 181730 h 301288"/>
                  <a:gd name="connsiteX1510" fmla="*/ 139934 w 260188"/>
                  <a:gd name="connsiteY1510" fmla="*/ 178383 h 301288"/>
                  <a:gd name="connsiteX1511" fmla="*/ 153829 w 260188"/>
                  <a:gd name="connsiteY1511" fmla="*/ 175099 h 301288"/>
                  <a:gd name="connsiteX1512" fmla="*/ 141576 w 260188"/>
                  <a:gd name="connsiteY1512" fmla="*/ 199478 h 301288"/>
                  <a:gd name="connsiteX1513" fmla="*/ 141323 w 260188"/>
                  <a:gd name="connsiteY1513" fmla="*/ 200867 h 301288"/>
                  <a:gd name="connsiteX1514" fmla="*/ 134944 w 260188"/>
                  <a:gd name="connsiteY1514" fmla="*/ 199604 h 301288"/>
                  <a:gd name="connsiteX1515" fmla="*/ 129134 w 260188"/>
                  <a:gd name="connsiteY1515" fmla="*/ 195814 h 301288"/>
                  <a:gd name="connsiteX1516" fmla="*/ 130081 w 260188"/>
                  <a:gd name="connsiteY1516" fmla="*/ 194993 h 301288"/>
                  <a:gd name="connsiteX1517" fmla="*/ 141639 w 260188"/>
                  <a:gd name="connsiteY1517" fmla="*/ 199414 h 301288"/>
                  <a:gd name="connsiteX1518" fmla="*/ 131534 w 260188"/>
                  <a:gd name="connsiteY1518" fmla="*/ 192846 h 301288"/>
                  <a:gd name="connsiteX1519" fmla="*/ 136523 w 260188"/>
                  <a:gd name="connsiteY1519" fmla="*/ 192404 h 301288"/>
                  <a:gd name="connsiteX1520" fmla="*/ 139176 w 260188"/>
                  <a:gd name="connsiteY1520" fmla="*/ 194046 h 301288"/>
                  <a:gd name="connsiteX1521" fmla="*/ 141576 w 260188"/>
                  <a:gd name="connsiteY1521" fmla="*/ 196699 h 301288"/>
                  <a:gd name="connsiteX1522" fmla="*/ 140755 w 260188"/>
                  <a:gd name="connsiteY1522" fmla="*/ 198656 h 301288"/>
                  <a:gd name="connsiteX1523" fmla="*/ 131155 w 260188"/>
                  <a:gd name="connsiteY1523" fmla="*/ 194930 h 301288"/>
                  <a:gd name="connsiteX1524" fmla="*/ 131534 w 260188"/>
                  <a:gd name="connsiteY1524" fmla="*/ 192846 h 301288"/>
                  <a:gd name="connsiteX1525" fmla="*/ 140186 w 260188"/>
                  <a:gd name="connsiteY1525" fmla="*/ 148320 h 301288"/>
                  <a:gd name="connsiteX1526" fmla="*/ 131660 w 260188"/>
                  <a:gd name="connsiteY1526" fmla="*/ 157225 h 301288"/>
                  <a:gd name="connsiteX1527" fmla="*/ 134439 w 260188"/>
                  <a:gd name="connsiteY1527" fmla="*/ 155014 h 301288"/>
                  <a:gd name="connsiteX1528" fmla="*/ 139744 w 260188"/>
                  <a:gd name="connsiteY1528" fmla="*/ 151225 h 301288"/>
                  <a:gd name="connsiteX1529" fmla="*/ 134313 w 260188"/>
                  <a:gd name="connsiteY1529" fmla="*/ 157099 h 301288"/>
                  <a:gd name="connsiteX1530" fmla="*/ 130839 w 260188"/>
                  <a:gd name="connsiteY1530" fmla="*/ 160825 h 301288"/>
                  <a:gd name="connsiteX1531" fmla="*/ 130586 w 260188"/>
                  <a:gd name="connsiteY1531" fmla="*/ 161646 h 301288"/>
                  <a:gd name="connsiteX1532" fmla="*/ 136713 w 260188"/>
                  <a:gd name="connsiteY1532" fmla="*/ 157667 h 301288"/>
                  <a:gd name="connsiteX1533" fmla="*/ 130018 w 260188"/>
                  <a:gd name="connsiteY1533" fmla="*/ 165562 h 301288"/>
                  <a:gd name="connsiteX1534" fmla="*/ 137344 w 260188"/>
                  <a:gd name="connsiteY1534" fmla="*/ 159878 h 301288"/>
                  <a:gd name="connsiteX1535" fmla="*/ 128313 w 260188"/>
                  <a:gd name="connsiteY1535" fmla="*/ 169035 h 301288"/>
                  <a:gd name="connsiteX1536" fmla="*/ 128313 w 260188"/>
                  <a:gd name="connsiteY1536" fmla="*/ 169730 h 301288"/>
                  <a:gd name="connsiteX1537" fmla="*/ 135702 w 260188"/>
                  <a:gd name="connsiteY1537" fmla="*/ 165309 h 301288"/>
                  <a:gd name="connsiteX1538" fmla="*/ 129450 w 260188"/>
                  <a:gd name="connsiteY1538" fmla="*/ 172256 h 301288"/>
                  <a:gd name="connsiteX1539" fmla="*/ 133239 w 260188"/>
                  <a:gd name="connsiteY1539" fmla="*/ 170425 h 301288"/>
                  <a:gd name="connsiteX1540" fmla="*/ 130965 w 260188"/>
                  <a:gd name="connsiteY1540" fmla="*/ 173899 h 301288"/>
                  <a:gd name="connsiteX1541" fmla="*/ 127744 w 260188"/>
                  <a:gd name="connsiteY1541" fmla="*/ 176109 h 301288"/>
                  <a:gd name="connsiteX1542" fmla="*/ 130208 w 260188"/>
                  <a:gd name="connsiteY1542" fmla="*/ 175099 h 301288"/>
                  <a:gd name="connsiteX1543" fmla="*/ 126860 w 260188"/>
                  <a:gd name="connsiteY1543" fmla="*/ 179014 h 301288"/>
                  <a:gd name="connsiteX1544" fmla="*/ 129765 w 260188"/>
                  <a:gd name="connsiteY1544" fmla="*/ 178193 h 301288"/>
                  <a:gd name="connsiteX1545" fmla="*/ 125976 w 260188"/>
                  <a:gd name="connsiteY1545" fmla="*/ 182172 h 301288"/>
                  <a:gd name="connsiteX1546" fmla="*/ 128629 w 260188"/>
                  <a:gd name="connsiteY1546" fmla="*/ 181667 h 301288"/>
                  <a:gd name="connsiteX1547" fmla="*/ 127113 w 260188"/>
                  <a:gd name="connsiteY1547" fmla="*/ 184004 h 301288"/>
                  <a:gd name="connsiteX1548" fmla="*/ 130839 w 260188"/>
                  <a:gd name="connsiteY1548" fmla="*/ 182804 h 301288"/>
                  <a:gd name="connsiteX1549" fmla="*/ 129008 w 260188"/>
                  <a:gd name="connsiteY1549" fmla="*/ 184762 h 301288"/>
                  <a:gd name="connsiteX1550" fmla="*/ 129260 w 260188"/>
                  <a:gd name="connsiteY1550" fmla="*/ 185456 h 301288"/>
                  <a:gd name="connsiteX1551" fmla="*/ 130776 w 260188"/>
                  <a:gd name="connsiteY1551" fmla="*/ 185583 h 301288"/>
                  <a:gd name="connsiteX1552" fmla="*/ 131597 w 260188"/>
                  <a:gd name="connsiteY1552" fmla="*/ 187414 h 301288"/>
                  <a:gd name="connsiteX1553" fmla="*/ 133871 w 260188"/>
                  <a:gd name="connsiteY1553" fmla="*/ 188362 h 301288"/>
                  <a:gd name="connsiteX1554" fmla="*/ 133997 w 260188"/>
                  <a:gd name="connsiteY1554" fmla="*/ 191393 h 301288"/>
                  <a:gd name="connsiteX1555" fmla="*/ 129829 w 260188"/>
                  <a:gd name="connsiteY1555" fmla="*/ 192088 h 301288"/>
                  <a:gd name="connsiteX1556" fmla="*/ 126923 w 260188"/>
                  <a:gd name="connsiteY1556" fmla="*/ 190699 h 301288"/>
                  <a:gd name="connsiteX1557" fmla="*/ 123134 w 260188"/>
                  <a:gd name="connsiteY1557" fmla="*/ 184130 h 301288"/>
                  <a:gd name="connsiteX1558" fmla="*/ 124650 w 260188"/>
                  <a:gd name="connsiteY1558" fmla="*/ 177309 h 301288"/>
                  <a:gd name="connsiteX1559" fmla="*/ 127302 w 260188"/>
                  <a:gd name="connsiteY1559" fmla="*/ 173393 h 301288"/>
                  <a:gd name="connsiteX1560" fmla="*/ 127429 w 260188"/>
                  <a:gd name="connsiteY1560" fmla="*/ 169793 h 301288"/>
                  <a:gd name="connsiteX1561" fmla="*/ 128818 w 260188"/>
                  <a:gd name="connsiteY1561" fmla="*/ 166067 h 301288"/>
                  <a:gd name="connsiteX1562" fmla="*/ 129323 w 260188"/>
                  <a:gd name="connsiteY1562" fmla="*/ 162278 h 301288"/>
                  <a:gd name="connsiteX1563" fmla="*/ 129513 w 260188"/>
                  <a:gd name="connsiteY1563" fmla="*/ 159372 h 301288"/>
                  <a:gd name="connsiteX1564" fmla="*/ 129955 w 260188"/>
                  <a:gd name="connsiteY1564" fmla="*/ 156593 h 301288"/>
                  <a:gd name="connsiteX1565" fmla="*/ 129260 w 260188"/>
                  <a:gd name="connsiteY1565" fmla="*/ 154951 h 301288"/>
                  <a:gd name="connsiteX1566" fmla="*/ 140123 w 260188"/>
                  <a:gd name="connsiteY1566" fmla="*/ 147183 h 301288"/>
                  <a:gd name="connsiteX1567" fmla="*/ 139997 w 260188"/>
                  <a:gd name="connsiteY1567" fmla="*/ 148320 h 301288"/>
                  <a:gd name="connsiteX1568" fmla="*/ 102734 w 260188"/>
                  <a:gd name="connsiteY1568" fmla="*/ 147625 h 301288"/>
                  <a:gd name="connsiteX1569" fmla="*/ 102481 w 260188"/>
                  <a:gd name="connsiteY1569" fmla="*/ 148193 h 301288"/>
                  <a:gd name="connsiteX1570" fmla="*/ 99576 w 260188"/>
                  <a:gd name="connsiteY1570" fmla="*/ 148888 h 301288"/>
                  <a:gd name="connsiteX1571" fmla="*/ 100839 w 260188"/>
                  <a:gd name="connsiteY1571" fmla="*/ 149835 h 301288"/>
                  <a:gd name="connsiteX1572" fmla="*/ 99829 w 260188"/>
                  <a:gd name="connsiteY1572" fmla="*/ 150656 h 301288"/>
                  <a:gd name="connsiteX1573" fmla="*/ 101786 w 260188"/>
                  <a:gd name="connsiteY1573" fmla="*/ 150404 h 301288"/>
                  <a:gd name="connsiteX1574" fmla="*/ 101660 w 260188"/>
                  <a:gd name="connsiteY1574" fmla="*/ 151225 h 301288"/>
                  <a:gd name="connsiteX1575" fmla="*/ 99576 w 260188"/>
                  <a:gd name="connsiteY1575" fmla="*/ 152046 h 301288"/>
                  <a:gd name="connsiteX1576" fmla="*/ 101344 w 260188"/>
                  <a:gd name="connsiteY1576" fmla="*/ 153056 h 301288"/>
                  <a:gd name="connsiteX1577" fmla="*/ 99576 w 260188"/>
                  <a:gd name="connsiteY1577" fmla="*/ 154193 h 301288"/>
                  <a:gd name="connsiteX1578" fmla="*/ 101092 w 260188"/>
                  <a:gd name="connsiteY1578" fmla="*/ 154762 h 301288"/>
                  <a:gd name="connsiteX1579" fmla="*/ 99134 w 260188"/>
                  <a:gd name="connsiteY1579" fmla="*/ 155583 h 301288"/>
                  <a:gd name="connsiteX1580" fmla="*/ 100776 w 260188"/>
                  <a:gd name="connsiteY1580" fmla="*/ 156720 h 301288"/>
                  <a:gd name="connsiteX1581" fmla="*/ 98692 w 260188"/>
                  <a:gd name="connsiteY1581" fmla="*/ 157414 h 301288"/>
                  <a:gd name="connsiteX1582" fmla="*/ 100776 w 260188"/>
                  <a:gd name="connsiteY1582" fmla="*/ 158993 h 301288"/>
                  <a:gd name="connsiteX1583" fmla="*/ 98502 w 260188"/>
                  <a:gd name="connsiteY1583" fmla="*/ 159941 h 301288"/>
                  <a:gd name="connsiteX1584" fmla="*/ 100081 w 260188"/>
                  <a:gd name="connsiteY1584" fmla="*/ 161456 h 301288"/>
                  <a:gd name="connsiteX1585" fmla="*/ 97997 w 260188"/>
                  <a:gd name="connsiteY1585" fmla="*/ 162341 h 301288"/>
                  <a:gd name="connsiteX1586" fmla="*/ 99639 w 260188"/>
                  <a:gd name="connsiteY1586" fmla="*/ 163604 h 301288"/>
                  <a:gd name="connsiteX1587" fmla="*/ 97997 w 260188"/>
                  <a:gd name="connsiteY1587" fmla="*/ 164109 h 301288"/>
                  <a:gd name="connsiteX1588" fmla="*/ 99639 w 260188"/>
                  <a:gd name="connsiteY1588" fmla="*/ 165941 h 301288"/>
                  <a:gd name="connsiteX1589" fmla="*/ 97681 w 260188"/>
                  <a:gd name="connsiteY1589" fmla="*/ 166509 h 301288"/>
                  <a:gd name="connsiteX1590" fmla="*/ 99639 w 260188"/>
                  <a:gd name="connsiteY1590" fmla="*/ 168088 h 301288"/>
                  <a:gd name="connsiteX1591" fmla="*/ 97302 w 260188"/>
                  <a:gd name="connsiteY1591" fmla="*/ 169225 h 301288"/>
                  <a:gd name="connsiteX1592" fmla="*/ 99513 w 260188"/>
                  <a:gd name="connsiteY1592" fmla="*/ 169478 h 301288"/>
                  <a:gd name="connsiteX1593" fmla="*/ 99513 w 260188"/>
                  <a:gd name="connsiteY1593" fmla="*/ 170046 h 301288"/>
                  <a:gd name="connsiteX1594" fmla="*/ 97302 w 260188"/>
                  <a:gd name="connsiteY1594" fmla="*/ 170741 h 301288"/>
                  <a:gd name="connsiteX1595" fmla="*/ 99513 w 260188"/>
                  <a:gd name="connsiteY1595" fmla="*/ 172572 h 301288"/>
                  <a:gd name="connsiteX1596" fmla="*/ 97429 w 260188"/>
                  <a:gd name="connsiteY1596" fmla="*/ 173772 h 301288"/>
                  <a:gd name="connsiteX1597" fmla="*/ 99639 w 260188"/>
                  <a:gd name="connsiteY1597" fmla="*/ 174214 h 301288"/>
                  <a:gd name="connsiteX1598" fmla="*/ 97555 w 260188"/>
                  <a:gd name="connsiteY1598" fmla="*/ 175730 h 301288"/>
                  <a:gd name="connsiteX1599" fmla="*/ 99513 w 260188"/>
                  <a:gd name="connsiteY1599" fmla="*/ 176551 h 301288"/>
                  <a:gd name="connsiteX1600" fmla="*/ 97555 w 260188"/>
                  <a:gd name="connsiteY1600" fmla="*/ 177499 h 301288"/>
                  <a:gd name="connsiteX1601" fmla="*/ 102292 w 260188"/>
                  <a:gd name="connsiteY1601" fmla="*/ 178446 h 301288"/>
                  <a:gd name="connsiteX1602" fmla="*/ 102860 w 260188"/>
                  <a:gd name="connsiteY1602" fmla="*/ 179141 h 301288"/>
                  <a:gd name="connsiteX1603" fmla="*/ 103239 w 260188"/>
                  <a:gd name="connsiteY1603" fmla="*/ 178446 h 301288"/>
                  <a:gd name="connsiteX1604" fmla="*/ 106208 w 260188"/>
                  <a:gd name="connsiteY1604" fmla="*/ 178446 h 301288"/>
                  <a:gd name="connsiteX1605" fmla="*/ 107155 w 260188"/>
                  <a:gd name="connsiteY1605" fmla="*/ 179835 h 301288"/>
                  <a:gd name="connsiteX1606" fmla="*/ 107850 w 260188"/>
                  <a:gd name="connsiteY1606" fmla="*/ 178193 h 301288"/>
                  <a:gd name="connsiteX1607" fmla="*/ 108860 w 260188"/>
                  <a:gd name="connsiteY1607" fmla="*/ 180025 h 301288"/>
                  <a:gd name="connsiteX1608" fmla="*/ 109681 w 260188"/>
                  <a:gd name="connsiteY1608" fmla="*/ 177814 h 301288"/>
                  <a:gd name="connsiteX1609" fmla="*/ 110818 w 260188"/>
                  <a:gd name="connsiteY1609" fmla="*/ 180846 h 301288"/>
                  <a:gd name="connsiteX1610" fmla="*/ 111639 w 260188"/>
                  <a:gd name="connsiteY1610" fmla="*/ 177688 h 301288"/>
                  <a:gd name="connsiteX1611" fmla="*/ 112586 w 260188"/>
                  <a:gd name="connsiteY1611" fmla="*/ 180341 h 301288"/>
                  <a:gd name="connsiteX1612" fmla="*/ 113471 w 260188"/>
                  <a:gd name="connsiteY1612" fmla="*/ 177372 h 301288"/>
                  <a:gd name="connsiteX1613" fmla="*/ 114165 w 260188"/>
                  <a:gd name="connsiteY1613" fmla="*/ 179772 h 301288"/>
                  <a:gd name="connsiteX1614" fmla="*/ 114860 w 260188"/>
                  <a:gd name="connsiteY1614" fmla="*/ 176930 h 301288"/>
                  <a:gd name="connsiteX1615" fmla="*/ 116123 w 260188"/>
                  <a:gd name="connsiteY1615" fmla="*/ 179583 h 301288"/>
                  <a:gd name="connsiteX1616" fmla="*/ 117071 w 260188"/>
                  <a:gd name="connsiteY1616" fmla="*/ 176235 h 301288"/>
                  <a:gd name="connsiteX1617" fmla="*/ 118334 w 260188"/>
                  <a:gd name="connsiteY1617" fmla="*/ 179014 h 301288"/>
                  <a:gd name="connsiteX1618" fmla="*/ 119155 w 260188"/>
                  <a:gd name="connsiteY1618" fmla="*/ 176804 h 301288"/>
                  <a:gd name="connsiteX1619" fmla="*/ 120292 w 260188"/>
                  <a:gd name="connsiteY1619" fmla="*/ 178762 h 301288"/>
                  <a:gd name="connsiteX1620" fmla="*/ 120986 w 260188"/>
                  <a:gd name="connsiteY1620" fmla="*/ 176425 h 301288"/>
                  <a:gd name="connsiteX1621" fmla="*/ 121871 w 260188"/>
                  <a:gd name="connsiteY1621" fmla="*/ 178130 h 301288"/>
                  <a:gd name="connsiteX1622" fmla="*/ 119471 w 260188"/>
                  <a:gd name="connsiteY1622" fmla="*/ 181035 h 301288"/>
                  <a:gd name="connsiteX1623" fmla="*/ 98755 w 260188"/>
                  <a:gd name="connsiteY1623" fmla="*/ 184383 h 301288"/>
                  <a:gd name="connsiteX1624" fmla="*/ 95723 w 260188"/>
                  <a:gd name="connsiteY1624" fmla="*/ 180783 h 301288"/>
                  <a:gd name="connsiteX1625" fmla="*/ 95850 w 260188"/>
                  <a:gd name="connsiteY1625" fmla="*/ 165625 h 301288"/>
                  <a:gd name="connsiteX1626" fmla="*/ 100713 w 260188"/>
                  <a:gd name="connsiteY1626" fmla="*/ 145162 h 301288"/>
                  <a:gd name="connsiteX1627" fmla="*/ 102355 w 260188"/>
                  <a:gd name="connsiteY1627" fmla="*/ 146299 h 301288"/>
                  <a:gd name="connsiteX1628" fmla="*/ 100713 w 260188"/>
                  <a:gd name="connsiteY1628" fmla="*/ 147309 h 301288"/>
                  <a:gd name="connsiteX1629" fmla="*/ 102797 w 260188"/>
                  <a:gd name="connsiteY1629" fmla="*/ 147878 h 301288"/>
                  <a:gd name="connsiteX1630" fmla="*/ 106523 w 260188"/>
                  <a:gd name="connsiteY1630" fmla="*/ 145920 h 301288"/>
                  <a:gd name="connsiteX1631" fmla="*/ 106902 w 260188"/>
                  <a:gd name="connsiteY1631" fmla="*/ 146867 h 301288"/>
                  <a:gd name="connsiteX1632" fmla="*/ 105639 w 260188"/>
                  <a:gd name="connsiteY1632" fmla="*/ 175414 h 301288"/>
                  <a:gd name="connsiteX1633" fmla="*/ 108039 w 260188"/>
                  <a:gd name="connsiteY1633" fmla="*/ 148193 h 301288"/>
                  <a:gd name="connsiteX1634" fmla="*/ 108039 w 260188"/>
                  <a:gd name="connsiteY1634" fmla="*/ 149583 h 301288"/>
                  <a:gd name="connsiteX1635" fmla="*/ 107786 w 260188"/>
                  <a:gd name="connsiteY1635" fmla="*/ 174593 h 301288"/>
                  <a:gd name="connsiteX1636" fmla="*/ 108355 w 260188"/>
                  <a:gd name="connsiteY1636" fmla="*/ 174214 h 301288"/>
                  <a:gd name="connsiteX1637" fmla="*/ 109429 w 260188"/>
                  <a:gd name="connsiteY1637" fmla="*/ 147246 h 301288"/>
                  <a:gd name="connsiteX1638" fmla="*/ 110439 w 260188"/>
                  <a:gd name="connsiteY1638" fmla="*/ 147372 h 301288"/>
                  <a:gd name="connsiteX1639" fmla="*/ 109871 w 260188"/>
                  <a:gd name="connsiteY1639" fmla="*/ 174088 h 301288"/>
                  <a:gd name="connsiteX1640" fmla="*/ 110439 w 260188"/>
                  <a:gd name="connsiteY1640" fmla="*/ 173520 h 301288"/>
                  <a:gd name="connsiteX1641" fmla="*/ 111134 w 260188"/>
                  <a:gd name="connsiteY1641" fmla="*/ 147941 h 301288"/>
                  <a:gd name="connsiteX1642" fmla="*/ 111955 w 260188"/>
                  <a:gd name="connsiteY1642" fmla="*/ 148067 h 301288"/>
                  <a:gd name="connsiteX1643" fmla="*/ 111639 w 260188"/>
                  <a:gd name="connsiteY1643" fmla="*/ 173772 h 301288"/>
                  <a:gd name="connsiteX1644" fmla="*/ 112208 w 260188"/>
                  <a:gd name="connsiteY1644" fmla="*/ 173646 h 301288"/>
                  <a:gd name="connsiteX1645" fmla="*/ 113155 w 260188"/>
                  <a:gd name="connsiteY1645" fmla="*/ 147814 h 301288"/>
                  <a:gd name="connsiteX1646" fmla="*/ 113723 w 260188"/>
                  <a:gd name="connsiteY1646" fmla="*/ 148383 h 301288"/>
                  <a:gd name="connsiteX1647" fmla="*/ 113723 w 260188"/>
                  <a:gd name="connsiteY1647" fmla="*/ 173330 h 301288"/>
                  <a:gd name="connsiteX1648" fmla="*/ 114292 w 260188"/>
                  <a:gd name="connsiteY1648" fmla="*/ 173014 h 301288"/>
                  <a:gd name="connsiteX1649" fmla="*/ 114671 w 260188"/>
                  <a:gd name="connsiteY1649" fmla="*/ 149204 h 301288"/>
                  <a:gd name="connsiteX1650" fmla="*/ 115365 w 260188"/>
                  <a:gd name="connsiteY1650" fmla="*/ 148383 h 301288"/>
                  <a:gd name="connsiteX1651" fmla="*/ 115618 w 260188"/>
                  <a:gd name="connsiteY1651" fmla="*/ 173141 h 301288"/>
                  <a:gd name="connsiteX1652" fmla="*/ 116186 w 260188"/>
                  <a:gd name="connsiteY1652" fmla="*/ 173141 h 301288"/>
                  <a:gd name="connsiteX1653" fmla="*/ 116629 w 260188"/>
                  <a:gd name="connsiteY1653" fmla="*/ 147435 h 301288"/>
                  <a:gd name="connsiteX1654" fmla="*/ 117134 w 260188"/>
                  <a:gd name="connsiteY1654" fmla="*/ 147814 h 301288"/>
                  <a:gd name="connsiteX1655" fmla="*/ 117260 w 260188"/>
                  <a:gd name="connsiteY1655" fmla="*/ 173267 h 301288"/>
                  <a:gd name="connsiteX1656" fmla="*/ 117829 w 260188"/>
                  <a:gd name="connsiteY1656" fmla="*/ 173141 h 301288"/>
                  <a:gd name="connsiteX1657" fmla="*/ 118902 w 260188"/>
                  <a:gd name="connsiteY1657" fmla="*/ 148067 h 301288"/>
                  <a:gd name="connsiteX1658" fmla="*/ 119029 w 260188"/>
                  <a:gd name="connsiteY1658" fmla="*/ 150593 h 301288"/>
                  <a:gd name="connsiteX1659" fmla="*/ 119029 w 260188"/>
                  <a:gd name="connsiteY1659" fmla="*/ 173014 h 301288"/>
                  <a:gd name="connsiteX1660" fmla="*/ 119913 w 260188"/>
                  <a:gd name="connsiteY1660" fmla="*/ 173141 h 301288"/>
                  <a:gd name="connsiteX1661" fmla="*/ 121050 w 260188"/>
                  <a:gd name="connsiteY1661" fmla="*/ 148383 h 301288"/>
                  <a:gd name="connsiteX1662" fmla="*/ 121618 w 260188"/>
                  <a:gd name="connsiteY1662" fmla="*/ 150214 h 301288"/>
                  <a:gd name="connsiteX1663" fmla="*/ 120923 w 260188"/>
                  <a:gd name="connsiteY1663" fmla="*/ 173141 h 301288"/>
                  <a:gd name="connsiteX1664" fmla="*/ 121871 w 260188"/>
                  <a:gd name="connsiteY1664" fmla="*/ 173141 h 301288"/>
                  <a:gd name="connsiteX1665" fmla="*/ 121997 w 260188"/>
                  <a:gd name="connsiteY1665" fmla="*/ 174404 h 301288"/>
                  <a:gd name="connsiteX1666" fmla="*/ 102355 w 260188"/>
                  <a:gd name="connsiteY1666" fmla="*/ 177435 h 301288"/>
                  <a:gd name="connsiteX1667" fmla="*/ 100713 w 260188"/>
                  <a:gd name="connsiteY1667" fmla="*/ 175099 h 301288"/>
                  <a:gd name="connsiteX1668" fmla="*/ 103808 w 260188"/>
                  <a:gd name="connsiteY1668" fmla="*/ 147941 h 301288"/>
                  <a:gd name="connsiteX1669" fmla="*/ 104186 w 260188"/>
                  <a:gd name="connsiteY1669" fmla="*/ 147814 h 301288"/>
                  <a:gd name="connsiteX1670" fmla="*/ 102923 w 260188"/>
                  <a:gd name="connsiteY1670" fmla="*/ 175667 h 301288"/>
                  <a:gd name="connsiteX1671" fmla="*/ 106460 w 260188"/>
                  <a:gd name="connsiteY1671" fmla="*/ 146046 h 301288"/>
                  <a:gd name="connsiteX1672" fmla="*/ 113913 w 260188"/>
                  <a:gd name="connsiteY1672" fmla="*/ 134362 h 301288"/>
                  <a:gd name="connsiteX1673" fmla="*/ 117829 w 260188"/>
                  <a:gd name="connsiteY1673" fmla="*/ 132720 h 301288"/>
                  <a:gd name="connsiteX1674" fmla="*/ 114860 w 260188"/>
                  <a:gd name="connsiteY1674" fmla="*/ 135941 h 301288"/>
                  <a:gd name="connsiteX1675" fmla="*/ 110818 w 260188"/>
                  <a:gd name="connsiteY1675" fmla="*/ 137456 h 301288"/>
                  <a:gd name="connsiteX1676" fmla="*/ 113913 w 260188"/>
                  <a:gd name="connsiteY1676" fmla="*/ 134362 h 301288"/>
                  <a:gd name="connsiteX1677" fmla="*/ 112776 w 260188"/>
                  <a:gd name="connsiteY1677" fmla="*/ 132846 h 301288"/>
                  <a:gd name="connsiteX1678" fmla="*/ 113344 w 260188"/>
                  <a:gd name="connsiteY1678" fmla="*/ 132151 h 301288"/>
                  <a:gd name="connsiteX1679" fmla="*/ 114039 w 260188"/>
                  <a:gd name="connsiteY1679" fmla="*/ 132846 h 301288"/>
                  <a:gd name="connsiteX1680" fmla="*/ 113344 w 260188"/>
                  <a:gd name="connsiteY1680" fmla="*/ 133667 h 301288"/>
                  <a:gd name="connsiteX1681" fmla="*/ 112776 w 260188"/>
                  <a:gd name="connsiteY1681" fmla="*/ 132846 h 301288"/>
                  <a:gd name="connsiteX1682" fmla="*/ 111071 w 260188"/>
                  <a:gd name="connsiteY1682" fmla="*/ 134678 h 301288"/>
                  <a:gd name="connsiteX1683" fmla="*/ 110186 w 260188"/>
                  <a:gd name="connsiteY1683" fmla="*/ 133856 h 301288"/>
                  <a:gd name="connsiteX1684" fmla="*/ 111071 w 260188"/>
                  <a:gd name="connsiteY1684" fmla="*/ 132909 h 301288"/>
                  <a:gd name="connsiteX1685" fmla="*/ 111892 w 260188"/>
                  <a:gd name="connsiteY1685" fmla="*/ 133856 h 301288"/>
                  <a:gd name="connsiteX1686" fmla="*/ 111071 w 260188"/>
                  <a:gd name="connsiteY1686" fmla="*/ 134678 h 301288"/>
                  <a:gd name="connsiteX1687" fmla="*/ 122250 w 260188"/>
                  <a:gd name="connsiteY1687" fmla="*/ 170299 h 301288"/>
                  <a:gd name="connsiteX1688" fmla="*/ 121871 w 260188"/>
                  <a:gd name="connsiteY1688" fmla="*/ 170299 h 301288"/>
                  <a:gd name="connsiteX1689" fmla="*/ 123260 w 260188"/>
                  <a:gd name="connsiteY1689" fmla="*/ 148888 h 301288"/>
                  <a:gd name="connsiteX1690" fmla="*/ 124208 w 260188"/>
                  <a:gd name="connsiteY1690" fmla="*/ 149141 h 301288"/>
                  <a:gd name="connsiteX1691" fmla="*/ 122250 w 260188"/>
                  <a:gd name="connsiteY1691" fmla="*/ 170299 h 301288"/>
                  <a:gd name="connsiteX1692" fmla="*/ 125281 w 260188"/>
                  <a:gd name="connsiteY1692" fmla="*/ 149141 h 301288"/>
                  <a:gd name="connsiteX1693" fmla="*/ 126544 w 260188"/>
                  <a:gd name="connsiteY1693" fmla="*/ 149393 h 301288"/>
                  <a:gd name="connsiteX1694" fmla="*/ 124144 w 260188"/>
                  <a:gd name="connsiteY1694" fmla="*/ 168720 h 301288"/>
                  <a:gd name="connsiteX1695" fmla="*/ 123639 w 260188"/>
                  <a:gd name="connsiteY1695" fmla="*/ 167520 h 301288"/>
                  <a:gd name="connsiteX1696" fmla="*/ 125281 w 260188"/>
                  <a:gd name="connsiteY1696" fmla="*/ 149141 h 301288"/>
                  <a:gd name="connsiteX1697" fmla="*/ 122376 w 260188"/>
                  <a:gd name="connsiteY1697" fmla="*/ 184635 h 301288"/>
                  <a:gd name="connsiteX1698" fmla="*/ 124586 w 260188"/>
                  <a:gd name="connsiteY1698" fmla="*/ 186846 h 301288"/>
                  <a:gd name="connsiteX1699" fmla="*/ 123892 w 260188"/>
                  <a:gd name="connsiteY1699" fmla="*/ 188362 h 301288"/>
                  <a:gd name="connsiteX1700" fmla="*/ 121113 w 260188"/>
                  <a:gd name="connsiteY1700" fmla="*/ 186720 h 301288"/>
                  <a:gd name="connsiteX1701" fmla="*/ 122376 w 260188"/>
                  <a:gd name="connsiteY1701" fmla="*/ 184635 h 301288"/>
                  <a:gd name="connsiteX1702" fmla="*/ 120671 w 260188"/>
                  <a:gd name="connsiteY1702" fmla="*/ 187099 h 301288"/>
                  <a:gd name="connsiteX1703" fmla="*/ 124839 w 260188"/>
                  <a:gd name="connsiteY1703" fmla="*/ 190193 h 301288"/>
                  <a:gd name="connsiteX1704" fmla="*/ 123892 w 260188"/>
                  <a:gd name="connsiteY1704" fmla="*/ 192151 h 301288"/>
                  <a:gd name="connsiteX1705" fmla="*/ 119408 w 260188"/>
                  <a:gd name="connsiteY1705" fmla="*/ 189372 h 301288"/>
                  <a:gd name="connsiteX1706" fmla="*/ 120671 w 260188"/>
                  <a:gd name="connsiteY1706" fmla="*/ 187162 h 301288"/>
                  <a:gd name="connsiteX1707" fmla="*/ 126797 w 260188"/>
                  <a:gd name="connsiteY1707" fmla="*/ 153562 h 301288"/>
                  <a:gd name="connsiteX1708" fmla="*/ 127618 w 260188"/>
                  <a:gd name="connsiteY1708" fmla="*/ 149393 h 301288"/>
                  <a:gd name="connsiteX1709" fmla="*/ 128881 w 260188"/>
                  <a:gd name="connsiteY1709" fmla="*/ 150278 h 301288"/>
                  <a:gd name="connsiteX1710" fmla="*/ 127113 w 260188"/>
                  <a:gd name="connsiteY1710" fmla="*/ 153688 h 301288"/>
                  <a:gd name="connsiteX1711" fmla="*/ 126797 w 260188"/>
                  <a:gd name="connsiteY1711" fmla="*/ 153562 h 301288"/>
                  <a:gd name="connsiteX1712" fmla="*/ 121239 w 260188"/>
                  <a:gd name="connsiteY1712" fmla="*/ 130888 h 301288"/>
                  <a:gd name="connsiteX1713" fmla="*/ 118902 w 260188"/>
                  <a:gd name="connsiteY1713" fmla="*/ 132151 h 301288"/>
                  <a:gd name="connsiteX1714" fmla="*/ 120544 w 260188"/>
                  <a:gd name="connsiteY1714" fmla="*/ 130067 h 301288"/>
                  <a:gd name="connsiteX1715" fmla="*/ 122881 w 260188"/>
                  <a:gd name="connsiteY1715" fmla="*/ 128678 h 301288"/>
                  <a:gd name="connsiteX1716" fmla="*/ 121239 w 260188"/>
                  <a:gd name="connsiteY1716" fmla="*/ 130888 h 301288"/>
                  <a:gd name="connsiteX1717" fmla="*/ 80313 w 260188"/>
                  <a:gd name="connsiteY1717" fmla="*/ 125899 h 301288"/>
                  <a:gd name="connsiteX1718" fmla="*/ 77850 w 260188"/>
                  <a:gd name="connsiteY1718" fmla="*/ 124888 h 301288"/>
                  <a:gd name="connsiteX1719" fmla="*/ 80313 w 260188"/>
                  <a:gd name="connsiteY1719" fmla="*/ 124067 h 301288"/>
                  <a:gd name="connsiteX1720" fmla="*/ 82713 w 260188"/>
                  <a:gd name="connsiteY1720" fmla="*/ 124888 h 301288"/>
                  <a:gd name="connsiteX1721" fmla="*/ 80313 w 260188"/>
                  <a:gd name="connsiteY1721" fmla="*/ 125899 h 301288"/>
                  <a:gd name="connsiteX1722" fmla="*/ 84797 w 260188"/>
                  <a:gd name="connsiteY1722" fmla="*/ 125204 h 301288"/>
                  <a:gd name="connsiteX1723" fmla="*/ 83408 w 260188"/>
                  <a:gd name="connsiteY1723" fmla="*/ 126151 h 301288"/>
                  <a:gd name="connsiteX1724" fmla="*/ 83913 w 260188"/>
                  <a:gd name="connsiteY1724" fmla="*/ 124383 h 301288"/>
                  <a:gd name="connsiteX1725" fmla="*/ 85239 w 260188"/>
                  <a:gd name="connsiteY1725" fmla="*/ 123246 h 301288"/>
                  <a:gd name="connsiteX1726" fmla="*/ 84797 w 260188"/>
                  <a:gd name="connsiteY1726" fmla="*/ 125204 h 301288"/>
                  <a:gd name="connsiteX1727" fmla="*/ 87702 w 260188"/>
                  <a:gd name="connsiteY1727" fmla="*/ 124825 h 301288"/>
                  <a:gd name="connsiteX1728" fmla="*/ 86060 w 260188"/>
                  <a:gd name="connsiteY1728" fmla="*/ 126088 h 301288"/>
                  <a:gd name="connsiteX1729" fmla="*/ 86755 w 260188"/>
                  <a:gd name="connsiteY1729" fmla="*/ 123878 h 301288"/>
                  <a:gd name="connsiteX1730" fmla="*/ 88271 w 260188"/>
                  <a:gd name="connsiteY1730" fmla="*/ 122614 h 301288"/>
                  <a:gd name="connsiteX1731" fmla="*/ 87702 w 260188"/>
                  <a:gd name="connsiteY1731" fmla="*/ 124825 h 301288"/>
                  <a:gd name="connsiteX1732" fmla="*/ 85744 w 260188"/>
                  <a:gd name="connsiteY1732" fmla="*/ 120088 h 301288"/>
                  <a:gd name="connsiteX1733" fmla="*/ 86439 w 260188"/>
                  <a:gd name="connsiteY1733" fmla="*/ 117183 h 301288"/>
                  <a:gd name="connsiteX1734" fmla="*/ 82271 w 260188"/>
                  <a:gd name="connsiteY1734" fmla="*/ 121351 h 301288"/>
                  <a:gd name="connsiteX1735" fmla="*/ 83660 w 260188"/>
                  <a:gd name="connsiteY1735" fmla="*/ 117183 h 301288"/>
                  <a:gd name="connsiteX1736" fmla="*/ 77976 w 260188"/>
                  <a:gd name="connsiteY1736" fmla="*/ 121478 h 301288"/>
                  <a:gd name="connsiteX1737" fmla="*/ 78923 w 260188"/>
                  <a:gd name="connsiteY1737" fmla="*/ 118825 h 301288"/>
                  <a:gd name="connsiteX1738" fmla="*/ 74755 w 260188"/>
                  <a:gd name="connsiteY1738" fmla="*/ 120909 h 301288"/>
                  <a:gd name="connsiteX1739" fmla="*/ 76523 w 260188"/>
                  <a:gd name="connsiteY1739" fmla="*/ 117941 h 301288"/>
                  <a:gd name="connsiteX1740" fmla="*/ 73302 w 260188"/>
                  <a:gd name="connsiteY1740" fmla="*/ 119330 h 301288"/>
                  <a:gd name="connsiteX1741" fmla="*/ 73744 w 260188"/>
                  <a:gd name="connsiteY1741" fmla="*/ 117435 h 301288"/>
                  <a:gd name="connsiteX1742" fmla="*/ 70839 w 260188"/>
                  <a:gd name="connsiteY1742" fmla="*/ 119204 h 301288"/>
                  <a:gd name="connsiteX1743" fmla="*/ 71976 w 260188"/>
                  <a:gd name="connsiteY1743" fmla="*/ 116741 h 301288"/>
                  <a:gd name="connsiteX1744" fmla="*/ 68629 w 260188"/>
                  <a:gd name="connsiteY1744" fmla="*/ 118130 h 301288"/>
                  <a:gd name="connsiteX1745" fmla="*/ 68439 w 260188"/>
                  <a:gd name="connsiteY1745" fmla="*/ 116425 h 301288"/>
                  <a:gd name="connsiteX1746" fmla="*/ 66229 w 260188"/>
                  <a:gd name="connsiteY1746" fmla="*/ 116993 h 301288"/>
                  <a:gd name="connsiteX1747" fmla="*/ 66229 w 260188"/>
                  <a:gd name="connsiteY1747" fmla="*/ 115162 h 301288"/>
                  <a:gd name="connsiteX1748" fmla="*/ 64271 w 260188"/>
                  <a:gd name="connsiteY1748" fmla="*/ 116299 h 301288"/>
                  <a:gd name="connsiteX1749" fmla="*/ 63955 w 260188"/>
                  <a:gd name="connsiteY1749" fmla="*/ 114909 h 301288"/>
                  <a:gd name="connsiteX1750" fmla="*/ 61302 w 260188"/>
                  <a:gd name="connsiteY1750" fmla="*/ 116046 h 301288"/>
                  <a:gd name="connsiteX1751" fmla="*/ 61429 w 260188"/>
                  <a:gd name="connsiteY1751" fmla="*/ 113962 h 301288"/>
                  <a:gd name="connsiteX1752" fmla="*/ 59471 w 260188"/>
                  <a:gd name="connsiteY1752" fmla="*/ 114909 h 301288"/>
                  <a:gd name="connsiteX1753" fmla="*/ 58776 w 260188"/>
                  <a:gd name="connsiteY1753" fmla="*/ 113962 h 301288"/>
                  <a:gd name="connsiteX1754" fmla="*/ 56376 w 260188"/>
                  <a:gd name="connsiteY1754" fmla="*/ 114783 h 301288"/>
                  <a:gd name="connsiteX1755" fmla="*/ 55997 w 260188"/>
                  <a:gd name="connsiteY1755" fmla="*/ 112951 h 301288"/>
                  <a:gd name="connsiteX1756" fmla="*/ 53913 w 260188"/>
                  <a:gd name="connsiteY1756" fmla="*/ 115035 h 301288"/>
                  <a:gd name="connsiteX1757" fmla="*/ 53471 w 260188"/>
                  <a:gd name="connsiteY1757" fmla="*/ 113393 h 301288"/>
                  <a:gd name="connsiteX1758" fmla="*/ 51134 w 260188"/>
                  <a:gd name="connsiteY1758" fmla="*/ 115225 h 301288"/>
                  <a:gd name="connsiteX1759" fmla="*/ 50565 w 260188"/>
                  <a:gd name="connsiteY1759" fmla="*/ 113393 h 301288"/>
                  <a:gd name="connsiteX1760" fmla="*/ 47534 w 260188"/>
                  <a:gd name="connsiteY1760" fmla="*/ 116046 h 301288"/>
                  <a:gd name="connsiteX1761" fmla="*/ 47786 w 260188"/>
                  <a:gd name="connsiteY1761" fmla="*/ 113520 h 301288"/>
                  <a:gd name="connsiteX1762" fmla="*/ 44060 w 260188"/>
                  <a:gd name="connsiteY1762" fmla="*/ 116741 h 301288"/>
                  <a:gd name="connsiteX1763" fmla="*/ 44629 w 260188"/>
                  <a:gd name="connsiteY1763" fmla="*/ 114088 h 301288"/>
                  <a:gd name="connsiteX1764" fmla="*/ 41597 w 260188"/>
                  <a:gd name="connsiteY1764" fmla="*/ 116867 h 301288"/>
                  <a:gd name="connsiteX1765" fmla="*/ 42544 w 260188"/>
                  <a:gd name="connsiteY1765" fmla="*/ 114404 h 301288"/>
                  <a:gd name="connsiteX1766" fmla="*/ 38376 w 260188"/>
                  <a:gd name="connsiteY1766" fmla="*/ 117309 h 301288"/>
                  <a:gd name="connsiteX1767" fmla="*/ 38881 w 260188"/>
                  <a:gd name="connsiteY1767" fmla="*/ 114846 h 301288"/>
                  <a:gd name="connsiteX1768" fmla="*/ 36923 w 260188"/>
                  <a:gd name="connsiteY1768" fmla="*/ 116109 h 301288"/>
                  <a:gd name="connsiteX1769" fmla="*/ 37492 w 260188"/>
                  <a:gd name="connsiteY1769" fmla="*/ 114593 h 301288"/>
                  <a:gd name="connsiteX1770" fmla="*/ 45260 w 260188"/>
                  <a:gd name="connsiteY1770" fmla="*/ 110993 h 301288"/>
                  <a:gd name="connsiteX1771" fmla="*/ 68313 w 260188"/>
                  <a:gd name="connsiteY1771" fmla="*/ 113583 h 301288"/>
                  <a:gd name="connsiteX1772" fmla="*/ 93955 w 260188"/>
                  <a:gd name="connsiteY1772" fmla="*/ 111814 h 301288"/>
                  <a:gd name="connsiteX1773" fmla="*/ 95471 w 260188"/>
                  <a:gd name="connsiteY1773" fmla="*/ 113899 h 301288"/>
                  <a:gd name="connsiteX1774" fmla="*/ 91997 w 260188"/>
                  <a:gd name="connsiteY1774" fmla="*/ 116362 h 301288"/>
                  <a:gd name="connsiteX1775" fmla="*/ 89534 w 260188"/>
                  <a:gd name="connsiteY1775" fmla="*/ 119709 h 301288"/>
                  <a:gd name="connsiteX1776" fmla="*/ 89660 w 260188"/>
                  <a:gd name="connsiteY1776" fmla="*/ 116867 h 301288"/>
                  <a:gd name="connsiteX1777" fmla="*/ 85618 w 260188"/>
                  <a:gd name="connsiteY1777" fmla="*/ 120088 h 301288"/>
                  <a:gd name="connsiteX1778" fmla="*/ 91050 w 260188"/>
                  <a:gd name="connsiteY1778" fmla="*/ 123435 h 301288"/>
                  <a:gd name="connsiteX1779" fmla="*/ 88965 w 260188"/>
                  <a:gd name="connsiteY1779" fmla="*/ 124951 h 301288"/>
                  <a:gd name="connsiteX1780" fmla="*/ 89786 w 260188"/>
                  <a:gd name="connsiteY1780" fmla="*/ 122172 h 301288"/>
                  <a:gd name="connsiteX1781" fmla="*/ 91871 w 260188"/>
                  <a:gd name="connsiteY1781" fmla="*/ 120656 h 301288"/>
                  <a:gd name="connsiteX1782" fmla="*/ 91050 w 260188"/>
                  <a:gd name="connsiteY1782" fmla="*/ 123435 h 301288"/>
                  <a:gd name="connsiteX1783" fmla="*/ 79113 w 260188"/>
                  <a:gd name="connsiteY1783" fmla="*/ 147183 h 301288"/>
                  <a:gd name="connsiteX1784" fmla="*/ 88018 w 260188"/>
                  <a:gd name="connsiteY1784" fmla="*/ 144088 h 301288"/>
                  <a:gd name="connsiteX1785" fmla="*/ 93892 w 260188"/>
                  <a:gd name="connsiteY1785" fmla="*/ 144088 h 301288"/>
                  <a:gd name="connsiteX1786" fmla="*/ 93765 w 260188"/>
                  <a:gd name="connsiteY1786" fmla="*/ 146172 h 301288"/>
                  <a:gd name="connsiteX1787" fmla="*/ 89597 w 260188"/>
                  <a:gd name="connsiteY1787" fmla="*/ 146172 h 301288"/>
                  <a:gd name="connsiteX1788" fmla="*/ 79681 w 260188"/>
                  <a:gd name="connsiteY1788" fmla="*/ 148825 h 301288"/>
                  <a:gd name="connsiteX1789" fmla="*/ 79176 w 260188"/>
                  <a:gd name="connsiteY1789" fmla="*/ 147183 h 301288"/>
                  <a:gd name="connsiteX1790" fmla="*/ 95092 w 260188"/>
                  <a:gd name="connsiteY1790" fmla="*/ 147372 h 301288"/>
                  <a:gd name="connsiteX1791" fmla="*/ 92313 w 260188"/>
                  <a:gd name="connsiteY1791" fmla="*/ 147941 h 301288"/>
                  <a:gd name="connsiteX1792" fmla="*/ 89534 w 260188"/>
                  <a:gd name="connsiteY1792" fmla="*/ 147372 h 301288"/>
                  <a:gd name="connsiteX1793" fmla="*/ 92313 w 260188"/>
                  <a:gd name="connsiteY1793" fmla="*/ 146804 h 301288"/>
                  <a:gd name="connsiteX1794" fmla="*/ 95092 w 260188"/>
                  <a:gd name="connsiteY1794" fmla="*/ 147372 h 301288"/>
                  <a:gd name="connsiteX1795" fmla="*/ 12987 w 260188"/>
                  <a:gd name="connsiteY1795" fmla="*/ 180972 h 301288"/>
                  <a:gd name="connsiteX1796" fmla="*/ 14439 w 260188"/>
                  <a:gd name="connsiteY1796" fmla="*/ 182109 h 301288"/>
                  <a:gd name="connsiteX1797" fmla="*/ 8755 w 260188"/>
                  <a:gd name="connsiteY1797" fmla="*/ 188362 h 301288"/>
                  <a:gd name="connsiteX1798" fmla="*/ 13050 w 260188"/>
                  <a:gd name="connsiteY1798" fmla="*/ 180972 h 301288"/>
                  <a:gd name="connsiteX1799" fmla="*/ 9955 w 260188"/>
                  <a:gd name="connsiteY1799" fmla="*/ 204214 h 301288"/>
                  <a:gd name="connsiteX1800" fmla="*/ 9008 w 260188"/>
                  <a:gd name="connsiteY1800" fmla="*/ 200741 h 301288"/>
                  <a:gd name="connsiteX1801" fmla="*/ 10650 w 260188"/>
                  <a:gd name="connsiteY1801" fmla="*/ 200299 h 301288"/>
                  <a:gd name="connsiteX1802" fmla="*/ 9955 w 260188"/>
                  <a:gd name="connsiteY1802" fmla="*/ 204214 h 301288"/>
                  <a:gd name="connsiteX1803" fmla="*/ 26755 w 260188"/>
                  <a:gd name="connsiteY1803" fmla="*/ 179899 h 301288"/>
                  <a:gd name="connsiteX1804" fmla="*/ 25871 w 260188"/>
                  <a:gd name="connsiteY1804" fmla="*/ 180151 h 301288"/>
                  <a:gd name="connsiteX1805" fmla="*/ 30229 w 260188"/>
                  <a:gd name="connsiteY1805" fmla="*/ 162593 h 301288"/>
                  <a:gd name="connsiteX1806" fmla="*/ 41723 w 260188"/>
                  <a:gd name="connsiteY1806" fmla="*/ 145730 h 301288"/>
                  <a:gd name="connsiteX1807" fmla="*/ 50944 w 260188"/>
                  <a:gd name="connsiteY1807" fmla="*/ 139730 h 301288"/>
                  <a:gd name="connsiteX1808" fmla="*/ 50250 w 260188"/>
                  <a:gd name="connsiteY1808" fmla="*/ 139730 h 301288"/>
                  <a:gd name="connsiteX1809" fmla="*/ 42860 w 260188"/>
                  <a:gd name="connsiteY1809" fmla="*/ 143772 h 301288"/>
                  <a:gd name="connsiteX1810" fmla="*/ 30229 w 260188"/>
                  <a:gd name="connsiteY1810" fmla="*/ 160320 h 301288"/>
                  <a:gd name="connsiteX1811" fmla="*/ 24923 w 260188"/>
                  <a:gd name="connsiteY1811" fmla="*/ 179835 h 301288"/>
                  <a:gd name="connsiteX1812" fmla="*/ 21197 w 260188"/>
                  <a:gd name="connsiteY1812" fmla="*/ 188741 h 301288"/>
                  <a:gd name="connsiteX1813" fmla="*/ 14123 w 260188"/>
                  <a:gd name="connsiteY1813" fmla="*/ 197962 h 301288"/>
                  <a:gd name="connsiteX1814" fmla="*/ 13429 w 260188"/>
                  <a:gd name="connsiteY1814" fmla="*/ 198214 h 301288"/>
                  <a:gd name="connsiteX1815" fmla="*/ 15513 w 260188"/>
                  <a:gd name="connsiteY1815" fmla="*/ 192972 h 301288"/>
                  <a:gd name="connsiteX1816" fmla="*/ 18734 w 260188"/>
                  <a:gd name="connsiteY1816" fmla="*/ 189309 h 301288"/>
                  <a:gd name="connsiteX1817" fmla="*/ 23850 w 260188"/>
                  <a:gd name="connsiteY1817" fmla="*/ 177625 h 301288"/>
                  <a:gd name="connsiteX1818" fmla="*/ 26629 w 260188"/>
                  <a:gd name="connsiteY1818" fmla="*/ 164109 h 301288"/>
                  <a:gd name="connsiteX1819" fmla="*/ 30923 w 260188"/>
                  <a:gd name="connsiteY1819" fmla="*/ 155520 h 301288"/>
                  <a:gd name="connsiteX1820" fmla="*/ 48986 w 260188"/>
                  <a:gd name="connsiteY1820" fmla="*/ 138593 h 301288"/>
                  <a:gd name="connsiteX1821" fmla="*/ 48039 w 260188"/>
                  <a:gd name="connsiteY1821" fmla="*/ 138720 h 301288"/>
                  <a:gd name="connsiteX1822" fmla="*/ 28018 w 260188"/>
                  <a:gd name="connsiteY1822" fmla="*/ 158614 h 301288"/>
                  <a:gd name="connsiteX1823" fmla="*/ 20250 w 260188"/>
                  <a:gd name="connsiteY1823" fmla="*/ 185204 h 301288"/>
                  <a:gd name="connsiteX1824" fmla="*/ 13997 w 260188"/>
                  <a:gd name="connsiteY1824" fmla="*/ 193414 h 301288"/>
                  <a:gd name="connsiteX1825" fmla="*/ 13302 w 260188"/>
                  <a:gd name="connsiteY1825" fmla="*/ 193541 h 301288"/>
                  <a:gd name="connsiteX1826" fmla="*/ 19429 w 260188"/>
                  <a:gd name="connsiteY1826" fmla="*/ 184699 h 301288"/>
                  <a:gd name="connsiteX1827" fmla="*/ 21386 w 260188"/>
                  <a:gd name="connsiteY1827" fmla="*/ 176614 h 301288"/>
                  <a:gd name="connsiteX1828" fmla="*/ 34334 w 260188"/>
                  <a:gd name="connsiteY1828" fmla="*/ 147435 h 301288"/>
                  <a:gd name="connsiteX1829" fmla="*/ 33387 w 260188"/>
                  <a:gd name="connsiteY1829" fmla="*/ 147435 h 301288"/>
                  <a:gd name="connsiteX1830" fmla="*/ 19050 w 260188"/>
                  <a:gd name="connsiteY1830" fmla="*/ 182299 h 301288"/>
                  <a:gd name="connsiteX1831" fmla="*/ 9892 w 260188"/>
                  <a:gd name="connsiteY1831" fmla="*/ 197204 h 301288"/>
                  <a:gd name="connsiteX1832" fmla="*/ 10587 w 260188"/>
                  <a:gd name="connsiteY1832" fmla="*/ 193856 h 301288"/>
                  <a:gd name="connsiteX1833" fmla="*/ 14629 w 260188"/>
                  <a:gd name="connsiteY1833" fmla="*/ 188235 h 301288"/>
                  <a:gd name="connsiteX1834" fmla="*/ 19365 w 260188"/>
                  <a:gd name="connsiteY1834" fmla="*/ 172951 h 301288"/>
                  <a:gd name="connsiteX1835" fmla="*/ 21892 w 260188"/>
                  <a:gd name="connsiteY1835" fmla="*/ 163730 h 301288"/>
                  <a:gd name="connsiteX1836" fmla="*/ 25113 w 260188"/>
                  <a:gd name="connsiteY1836" fmla="*/ 156783 h 301288"/>
                  <a:gd name="connsiteX1837" fmla="*/ 41281 w 260188"/>
                  <a:gd name="connsiteY1837" fmla="*/ 139793 h 301288"/>
                  <a:gd name="connsiteX1838" fmla="*/ 41281 w 260188"/>
                  <a:gd name="connsiteY1838" fmla="*/ 139225 h 301288"/>
                  <a:gd name="connsiteX1839" fmla="*/ 24608 w 260188"/>
                  <a:gd name="connsiteY1839" fmla="*/ 156088 h 301288"/>
                  <a:gd name="connsiteX1840" fmla="*/ 19302 w 260188"/>
                  <a:gd name="connsiteY1840" fmla="*/ 168214 h 301288"/>
                  <a:gd name="connsiteX1841" fmla="*/ 16523 w 260188"/>
                  <a:gd name="connsiteY1841" fmla="*/ 181541 h 301288"/>
                  <a:gd name="connsiteX1842" fmla="*/ 12102 w 260188"/>
                  <a:gd name="connsiteY1842" fmla="*/ 189435 h 301288"/>
                  <a:gd name="connsiteX1843" fmla="*/ 9008 w 260188"/>
                  <a:gd name="connsiteY1843" fmla="*/ 193351 h 301288"/>
                  <a:gd name="connsiteX1844" fmla="*/ 13302 w 260188"/>
                  <a:gd name="connsiteY1844" fmla="*/ 185709 h 301288"/>
                  <a:gd name="connsiteX1845" fmla="*/ 15513 w 260188"/>
                  <a:gd name="connsiteY1845" fmla="*/ 182109 h 301288"/>
                  <a:gd name="connsiteX1846" fmla="*/ 25681 w 260188"/>
                  <a:gd name="connsiteY1846" fmla="*/ 151099 h 301288"/>
                  <a:gd name="connsiteX1847" fmla="*/ 19555 w 260188"/>
                  <a:gd name="connsiteY1847" fmla="*/ 157793 h 301288"/>
                  <a:gd name="connsiteX1848" fmla="*/ 41471 w 260188"/>
                  <a:gd name="connsiteY1848" fmla="*/ 132720 h 301288"/>
                  <a:gd name="connsiteX1849" fmla="*/ 65723 w 260188"/>
                  <a:gd name="connsiteY1849" fmla="*/ 143456 h 301288"/>
                  <a:gd name="connsiteX1850" fmla="*/ 48355 w 260188"/>
                  <a:gd name="connsiteY1850" fmla="*/ 148193 h 301288"/>
                  <a:gd name="connsiteX1851" fmla="*/ 48102 w 260188"/>
                  <a:gd name="connsiteY1851" fmla="*/ 147372 h 301288"/>
                  <a:gd name="connsiteX1852" fmla="*/ 57134 w 260188"/>
                  <a:gd name="connsiteY1852" fmla="*/ 142762 h 301288"/>
                  <a:gd name="connsiteX1853" fmla="*/ 56250 w 260188"/>
                  <a:gd name="connsiteY1853" fmla="*/ 142635 h 301288"/>
                  <a:gd name="connsiteX1854" fmla="*/ 40144 w 260188"/>
                  <a:gd name="connsiteY1854" fmla="*/ 152362 h 301288"/>
                  <a:gd name="connsiteX1855" fmla="*/ 39323 w 260188"/>
                  <a:gd name="connsiteY1855" fmla="*/ 152488 h 301288"/>
                  <a:gd name="connsiteX1856" fmla="*/ 55744 w 260188"/>
                  <a:gd name="connsiteY1856" fmla="*/ 141056 h 301288"/>
                  <a:gd name="connsiteX1857" fmla="*/ 53092 w 260188"/>
                  <a:gd name="connsiteY1857" fmla="*/ 141183 h 301288"/>
                  <a:gd name="connsiteX1858" fmla="*/ 41092 w 260188"/>
                  <a:gd name="connsiteY1858" fmla="*/ 148699 h 301288"/>
                  <a:gd name="connsiteX1859" fmla="*/ 26944 w 260188"/>
                  <a:gd name="connsiteY1859" fmla="*/ 179899 h 301288"/>
                  <a:gd name="connsiteX1860" fmla="*/ 53597 w 260188"/>
                  <a:gd name="connsiteY1860" fmla="*/ 188362 h 301288"/>
                  <a:gd name="connsiteX1861" fmla="*/ 49618 w 260188"/>
                  <a:gd name="connsiteY1861" fmla="*/ 209204 h 301288"/>
                  <a:gd name="connsiteX1862" fmla="*/ 39892 w 260188"/>
                  <a:gd name="connsiteY1862" fmla="*/ 220130 h 301288"/>
                  <a:gd name="connsiteX1863" fmla="*/ 37302 w 260188"/>
                  <a:gd name="connsiteY1863" fmla="*/ 231499 h 301288"/>
                  <a:gd name="connsiteX1864" fmla="*/ 35976 w 260188"/>
                  <a:gd name="connsiteY1864" fmla="*/ 217099 h 301288"/>
                  <a:gd name="connsiteX1865" fmla="*/ 32313 w 260188"/>
                  <a:gd name="connsiteY1865" fmla="*/ 177309 h 301288"/>
                  <a:gd name="connsiteX1866" fmla="*/ 63071 w 260188"/>
                  <a:gd name="connsiteY1866" fmla="*/ 148635 h 301288"/>
                  <a:gd name="connsiteX1867" fmla="*/ 53660 w 260188"/>
                  <a:gd name="connsiteY1867" fmla="*/ 188362 h 301288"/>
                  <a:gd name="connsiteX1868" fmla="*/ 34965 w 260188"/>
                  <a:gd name="connsiteY1868" fmla="*/ 202762 h 301288"/>
                  <a:gd name="connsiteX1869" fmla="*/ 37429 w 260188"/>
                  <a:gd name="connsiteY1869" fmla="*/ 202762 h 301288"/>
                  <a:gd name="connsiteX1870" fmla="*/ 33134 w 260188"/>
                  <a:gd name="connsiteY1870" fmla="*/ 204088 h 301288"/>
                  <a:gd name="connsiteX1871" fmla="*/ 34965 w 260188"/>
                  <a:gd name="connsiteY1871" fmla="*/ 202762 h 301288"/>
                  <a:gd name="connsiteX1872" fmla="*/ 34586 w 260188"/>
                  <a:gd name="connsiteY1872" fmla="*/ 200741 h 301288"/>
                  <a:gd name="connsiteX1873" fmla="*/ 36355 w 260188"/>
                  <a:gd name="connsiteY1873" fmla="*/ 200299 h 301288"/>
                  <a:gd name="connsiteX1874" fmla="*/ 38313 w 260188"/>
                  <a:gd name="connsiteY1874" fmla="*/ 201309 h 301288"/>
                  <a:gd name="connsiteX1875" fmla="*/ 34586 w 260188"/>
                  <a:gd name="connsiteY1875" fmla="*/ 200741 h 301288"/>
                  <a:gd name="connsiteX1876" fmla="*/ 36229 w 260188"/>
                  <a:gd name="connsiteY1876" fmla="*/ 206867 h 301288"/>
                  <a:gd name="connsiteX1877" fmla="*/ 33576 w 260188"/>
                  <a:gd name="connsiteY1877" fmla="*/ 207435 h 301288"/>
                  <a:gd name="connsiteX1878" fmla="*/ 34713 w 260188"/>
                  <a:gd name="connsiteY1878" fmla="*/ 206678 h 301288"/>
                  <a:gd name="connsiteX1879" fmla="*/ 36229 w 260188"/>
                  <a:gd name="connsiteY1879" fmla="*/ 206804 h 301288"/>
                  <a:gd name="connsiteX1880" fmla="*/ 34144 w 260188"/>
                  <a:gd name="connsiteY1880" fmla="*/ 208699 h 301288"/>
                  <a:gd name="connsiteX1881" fmla="*/ 36923 w 260188"/>
                  <a:gd name="connsiteY1881" fmla="*/ 209393 h 301288"/>
                  <a:gd name="connsiteX1882" fmla="*/ 31744 w 260188"/>
                  <a:gd name="connsiteY1882" fmla="*/ 209772 h 301288"/>
                  <a:gd name="connsiteX1883" fmla="*/ 34144 w 260188"/>
                  <a:gd name="connsiteY1883" fmla="*/ 208635 h 301288"/>
                  <a:gd name="connsiteX1884" fmla="*/ 59344 w 260188"/>
                  <a:gd name="connsiteY1884" fmla="*/ 145920 h 301288"/>
                  <a:gd name="connsiteX1885" fmla="*/ 64776 w 260188"/>
                  <a:gd name="connsiteY1885" fmla="*/ 144909 h 301288"/>
                  <a:gd name="connsiteX1886" fmla="*/ 64460 w 260188"/>
                  <a:gd name="connsiteY1886" fmla="*/ 146046 h 301288"/>
                  <a:gd name="connsiteX1887" fmla="*/ 59344 w 260188"/>
                  <a:gd name="connsiteY1887" fmla="*/ 145920 h 301288"/>
                  <a:gd name="connsiteX1888" fmla="*/ 27450 w 260188"/>
                  <a:gd name="connsiteY1888" fmla="*/ 217541 h 301288"/>
                  <a:gd name="connsiteX1889" fmla="*/ 29534 w 260188"/>
                  <a:gd name="connsiteY1889" fmla="*/ 217288 h 301288"/>
                  <a:gd name="connsiteX1890" fmla="*/ 26060 w 260188"/>
                  <a:gd name="connsiteY1890" fmla="*/ 219120 h 301288"/>
                  <a:gd name="connsiteX1891" fmla="*/ 27387 w 260188"/>
                  <a:gd name="connsiteY1891" fmla="*/ 217604 h 301288"/>
                  <a:gd name="connsiteX1892" fmla="*/ 26629 w 260188"/>
                  <a:gd name="connsiteY1892" fmla="*/ 221520 h 301288"/>
                  <a:gd name="connsiteX1893" fmla="*/ 29534 w 260188"/>
                  <a:gd name="connsiteY1893" fmla="*/ 221078 h 301288"/>
                  <a:gd name="connsiteX1894" fmla="*/ 24797 w 260188"/>
                  <a:gd name="connsiteY1894" fmla="*/ 223414 h 301288"/>
                  <a:gd name="connsiteX1895" fmla="*/ 26629 w 260188"/>
                  <a:gd name="connsiteY1895" fmla="*/ 221520 h 301288"/>
                  <a:gd name="connsiteX1896" fmla="*/ 27071 w 260188"/>
                  <a:gd name="connsiteY1896" fmla="*/ 223856 h 301288"/>
                  <a:gd name="connsiteX1897" fmla="*/ 30165 w 260188"/>
                  <a:gd name="connsiteY1897" fmla="*/ 223730 h 301288"/>
                  <a:gd name="connsiteX1898" fmla="*/ 24987 w 260188"/>
                  <a:gd name="connsiteY1898" fmla="*/ 225688 h 301288"/>
                  <a:gd name="connsiteX1899" fmla="*/ 27071 w 260188"/>
                  <a:gd name="connsiteY1899" fmla="*/ 223856 h 301288"/>
                  <a:gd name="connsiteX1900" fmla="*/ 27450 w 260188"/>
                  <a:gd name="connsiteY1900" fmla="*/ 225941 h 301288"/>
                  <a:gd name="connsiteX1901" fmla="*/ 30418 w 260188"/>
                  <a:gd name="connsiteY1901" fmla="*/ 225814 h 301288"/>
                  <a:gd name="connsiteX1902" fmla="*/ 25555 w 260188"/>
                  <a:gd name="connsiteY1902" fmla="*/ 227646 h 301288"/>
                  <a:gd name="connsiteX1903" fmla="*/ 27513 w 260188"/>
                  <a:gd name="connsiteY1903" fmla="*/ 226004 h 301288"/>
                  <a:gd name="connsiteX1904" fmla="*/ 26502 w 260188"/>
                  <a:gd name="connsiteY1904" fmla="*/ 229730 h 301288"/>
                  <a:gd name="connsiteX1905" fmla="*/ 27765 w 260188"/>
                  <a:gd name="connsiteY1905" fmla="*/ 228341 h 301288"/>
                  <a:gd name="connsiteX1906" fmla="*/ 29850 w 260188"/>
                  <a:gd name="connsiteY1906" fmla="*/ 228025 h 301288"/>
                  <a:gd name="connsiteX1907" fmla="*/ 26502 w 260188"/>
                  <a:gd name="connsiteY1907" fmla="*/ 229730 h 301288"/>
                  <a:gd name="connsiteX1908" fmla="*/ 28713 w 260188"/>
                  <a:gd name="connsiteY1908" fmla="*/ 234278 h 301288"/>
                  <a:gd name="connsiteX1909" fmla="*/ 30797 w 260188"/>
                  <a:gd name="connsiteY1909" fmla="*/ 232509 h 301288"/>
                  <a:gd name="connsiteX1910" fmla="*/ 33134 w 260188"/>
                  <a:gd name="connsiteY1910" fmla="*/ 232509 h 301288"/>
                  <a:gd name="connsiteX1911" fmla="*/ 28713 w 260188"/>
                  <a:gd name="connsiteY1911" fmla="*/ 234278 h 301288"/>
                  <a:gd name="connsiteX1912" fmla="*/ 29155 w 260188"/>
                  <a:gd name="connsiteY1912" fmla="*/ 236930 h 301288"/>
                  <a:gd name="connsiteX1913" fmla="*/ 31492 w 260188"/>
                  <a:gd name="connsiteY1913" fmla="*/ 234278 h 301288"/>
                  <a:gd name="connsiteX1914" fmla="*/ 34523 w 260188"/>
                  <a:gd name="connsiteY1914" fmla="*/ 233835 h 301288"/>
                  <a:gd name="connsiteX1915" fmla="*/ 29092 w 260188"/>
                  <a:gd name="connsiteY1915" fmla="*/ 236930 h 301288"/>
                  <a:gd name="connsiteX1916" fmla="*/ 30671 w 260188"/>
                  <a:gd name="connsiteY1916" fmla="*/ 238193 h 301288"/>
                  <a:gd name="connsiteX1917" fmla="*/ 31934 w 260188"/>
                  <a:gd name="connsiteY1917" fmla="*/ 237499 h 301288"/>
                  <a:gd name="connsiteX1918" fmla="*/ 33450 w 260188"/>
                  <a:gd name="connsiteY1918" fmla="*/ 237625 h 301288"/>
                  <a:gd name="connsiteX1919" fmla="*/ 30671 w 260188"/>
                  <a:gd name="connsiteY1919" fmla="*/ 238193 h 301288"/>
                  <a:gd name="connsiteX1920" fmla="*/ 39260 w 260188"/>
                  <a:gd name="connsiteY1920" fmla="*/ 275772 h 301288"/>
                  <a:gd name="connsiteX1921" fmla="*/ 36481 w 260188"/>
                  <a:gd name="connsiteY1921" fmla="*/ 274572 h 301288"/>
                  <a:gd name="connsiteX1922" fmla="*/ 35913 w 260188"/>
                  <a:gd name="connsiteY1922" fmla="*/ 269141 h 301288"/>
                  <a:gd name="connsiteX1923" fmla="*/ 39008 w 260188"/>
                  <a:gd name="connsiteY1923" fmla="*/ 270088 h 301288"/>
                  <a:gd name="connsiteX1924" fmla="*/ 37618 w 260188"/>
                  <a:gd name="connsiteY1924" fmla="*/ 270088 h 301288"/>
                  <a:gd name="connsiteX1925" fmla="*/ 40208 w 260188"/>
                  <a:gd name="connsiteY1925" fmla="*/ 273056 h 301288"/>
                  <a:gd name="connsiteX1926" fmla="*/ 38123 w 260188"/>
                  <a:gd name="connsiteY1926" fmla="*/ 272488 h 301288"/>
                  <a:gd name="connsiteX1927" fmla="*/ 40334 w 260188"/>
                  <a:gd name="connsiteY1927" fmla="*/ 275393 h 301288"/>
                  <a:gd name="connsiteX1928" fmla="*/ 38692 w 260188"/>
                  <a:gd name="connsiteY1928" fmla="*/ 274256 h 301288"/>
                  <a:gd name="connsiteX1929" fmla="*/ 39197 w 260188"/>
                  <a:gd name="connsiteY1929" fmla="*/ 275772 h 301288"/>
                  <a:gd name="connsiteX1930" fmla="*/ 41786 w 260188"/>
                  <a:gd name="connsiteY1930" fmla="*/ 273120 h 301288"/>
                  <a:gd name="connsiteX1931" fmla="*/ 40650 w 260188"/>
                  <a:gd name="connsiteY1931" fmla="*/ 271730 h 301288"/>
                  <a:gd name="connsiteX1932" fmla="*/ 41344 w 260188"/>
                  <a:gd name="connsiteY1932" fmla="*/ 270025 h 301288"/>
                  <a:gd name="connsiteX1933" fmla="*/ 42481 w 260188"/>
                  <a:gd name="connsiteY1933" fmla="*/ 271414 h 301288"/>
                  <a:gd name="connsiteX1934" fmla="*/ 41786 w 260188"/>
                  <a:gd name="connsiteY1934" fmla="*/ 273056 h 301288"/>
                  <a:gd name="connsiteX1935" fmla="*/ 40586 w 260188"/>
                  <a:gd name="connsiteY1935" fmla="*/ 264214 h 301288"/>
                  <a:gd name="connsiteX1936" fmla="*/ 38881 w 260188"/>
                  <a:gd name="connsiteY1936" fmla="*/ 267562 h 301288"/>
                  <a:gd name="connsiteX1937" fmla="*/ 36671 w 260188"/>
                  <a:gd name="connsiteY1937" fmla="*/ 264214 h 301288"/>
                  <a:gd name="connsiteX1938" fmla="*/ 35218 w 260188"/>
                  <a:gd name="connsiteY1938" fmla="*/ 258341 h 301288"/>
                  <a:gd name="connsiteX1939" fmla="*/ 38060 w 260188"/>
                  <a:gd name="connsiteY1939" fmla="*/ 260551 h 301288"/>
                  <a:gd name="connsiteX1940" fmla="*/ 40586 w 260188"/>
                  <a:gd name="connsiteY1940" fmla="*/ 264151 h 301288"/>
                  <a:gd name="connsiteX1941" fmla="*/ 38629 w 260188"/>
                  <a:gd name="connsiteY1941" fmla="*/ 237751 h 301288"/>
                  <a:gd name="connsiteX1942" fmla="*/ 34271 w 260188"/>
                  <a:gd name="connsiteY1942" fmla="*/ 246656 h 301288"/>
                  <a:gd name="connsiteX1943" fmla="*/ 39008 w 260188"/>
                  <a:gd name="connsiteY1943" fmla="*/ 239141 h 301288"/>
                  <a:gd name="connsiteX1944" fmla="*/ 40144 w 260188"/>
                  <a:gd name="connsiteY1944" fmla="*/ 241667 h 301288"/>
                  <a:gd name="connsiteX1945" fmla="*/ 39008 w 260188"/>
                  <a:gd name="connsiteY1945" fmla="*/ 242678 h 301288"/>
                  <a:gd name="connsiteX1946" fmla="*/ 39134 w 260188"/>
                  <a:gd name="connsiteY1946" fmla="*/ 244320 h 301288"/>
                  <a:gd name="connsiteX1947" fmla="*/ 37744 w 260188"/>
                  <a:gd name="connsiteY1947" fmla="*/ 244446 h 301288"/>
                  <a:gd name="connsiteX1948" fmla="*/ 37744 w 260188"/>
                  <a:gd name="connsiteY1948" fmla="*/ 246656 h 301288"/>
                  <a:gd name="connsiteX1949" fmla="*/ 36481 w 260188"/>
                  <a:gd name="connsiteY1949" fmla="*/ 247225 h 301288"/>
                  <a:gd name="connsiteX1950" fmla="*/ 33134 w 260188"/>
                  <a:gd name="connsiteY1950" fmla="*/ 250699 h 301288"/>
                  <a:gd name="connsiteX1951" fmla="*/ 30102 w 260188"/>
                  <a:gd name="connsiteY1951" fmla="*/ 249183 h 301288"/>
                  <a:gd name="connsiteX1952" fmla="*/ 41218 w 260188"/>
                  <a:gd name="connsiteY1952" fmla="*/ 221204 h 301288"/>
                  <a:gd name="connsiteX1953" fmla="*/ 47218 w 260188"/>
                  <a:gd name="connsiteY1953" fmla="*/ 213562 h 301288"/>
                  <a:gd name="connsiteX1954" fmla="*/ 56250 w 260188"/>
                  <a:gd name="connsiteY1954" fmla="*/ 196193 h 301288"/>
                  <a:gd name="connsiteX1955" fmla="*/ 76965 w 260188"/>
                  <a:gd name="connsiteY1955" fmla="*/ 145541 h 301288"/>
                  <a:gd name="connsiteX1956" fmla="*/ 76586 w 260188"/>
                  <a:gd name="connsiteY1956" fmla="*/ 146804 h 301288"/>
                  <a:gd name="connsiteX1957" fmla="*/ 59344 w 260188"/>
                  <a:gd name="connsiteY1957" fmla="*/ 187667 h 301288"/>
                  <a:gd name="connsiteX1958" fmla="*/ 59344 w 260188"/>
                  <a:gd name="connsiteY1958" fmla="*/ 201183 h 301288"/>
                  <a:gd name="connsiteX1959" fmla="*/ 59723 w 260188"/>
                  <a:gd name="connsiteY1959" fmla="*/ 200172 h 301288"/>
                  <a:gd name="connsiteX1960" fmla="*/ 61555 w 260188"/>
                  <a:gd name="connsiteY1960" fmla="*/ 172320 h 301288"/>
                  <a:gd name="connsiteX1961" fmla="*/ 67871 w 260188"/>
                  <a:gd name="connsiteY1961" fmla="*/ 157288 h 301288"/>
                  <a:gd name="connsiteX1962" fmla="*/ 70208 w 260188"/>
                  <a:gd name="connsiteY1962" fmla="*/ 153941 h 301288"/>
                  <a:gd name="connsiteX1963" fmla="*/ 73555 w 260188"/>
                  <a:gd name="connsiteY1963" fmla="*/ 151541 h 301288"/>
                  <a:gd name="connsiteX1964" fmla="*/ 73429 w 260188"/>
                  <a:gd name="connsiteY1964" fmla="*/ 152488 h 301288"/>
                  <a:gd name="connsiteX1965" fmla="*/ 63134 w 260188"/>
                  <a:gd name="connsiteY1965" fmla="*/ 170614 h 301288"/>
                  <a:gd name="connsiteX1966" fmla="*/ 61744 w 260188"/>
                  <a:gd name="connsiteY1966" fmla="*/ 200109 h 301288"/>
                  <a:gd name="connsiteX1967" fmla="*/ 60734 w 260188"/>
                  <a:gd name="connsiteY1967" fmla="*/ 204025 h 301288"/>
                  <a:gd name="connsiteX1968" fmla="*/ 61302 w 260188"/>
                  <a:gd name="connsiteY1968" fmla="*/ 203772 h 301288"/>
                  <a:gd name="connsiteX1969" fmla="*/ 62565 w 260188"/>
                  <a:gd name="connsiteY1969" fmla="*/ 197772 h 301288"/>
                  <a:gd name="connsiteX1970" fmla="*/ 67176 w 260188"/>
                  <a:gd name="connsiteY1970" fmla="*/ 162972 h 301288"/>
                  <a:gd name="connsiteX1971" fmla="*/ 81260 w 260188"/>
                  <a:gd name="connsiteY1971" fmla="*/ 149330 h 301288"/>
                  <a:gd name="connsiteX1972" fmla="*/ 81008 w 260188"/>
                  <a:gd name="connsiteY1972" fmla="*/ 150278 h 301288"/>
                  <a:gd name="connsiteX1973" fmla="*/ 64965 w 260188"/>
                  <a:gd name="connsiteY1973" fmla="*/ 181730 h 301288"/>
                  <a:gd name="connsiteX1974" fmla="*/ 65408 w 260188"/>
                  <a:gd name="connsiteY1974" fmla="*/ 181288 h 301288"/>
                  <a:gd name="connsiteX1975" fmla="*/ 82650 w 260188"/>
                  <a:gd name="connsiteY1975" fmla="*/ 150278 h 301288"/>
                  <a:gd name="connsiteX1976" fmla="*/ 95344 w 260188"/>
                  <a:gd name="connsiteY1976" fmla="*/ 149014 h 301288"/>
                  <a:gd name="connsiteX1977" fmla="*/ 94460 w 260188"/>
                  <a:gd name="connsiteY1977" fmla="*/ 149709 h 301288"/>
                  <a:gd name="connsiteX1978" fmla="*/ 75513 w 260188"/>
                  <a:gd name="connsiteY1978" fmla="*/ 157225 h 301288"/>
                  <a:gd name="connsiteX1979" fmla="*/ 76397 w 260188"/>
                  <a:gd name="connsiteY1979" fmla="*/ 157541 h 301288"/>
                  <a:gd name="connsiteX1980" fmla="*/ 95092 w 260188"/>
                  <a:gd name="connsiteY1980" fmla="*/ 150972 h 301288"/>
                  <a:gd name="connsiteX1981" fmla="*/ 94523 w 260188"/>
                  <a:gd name="connsiteY1981" fmla="*/ 152046 h 301288"/>
                  <a:gd name="connsiteX1982" fmla="*/ 80629 w 260188"/>
                  <a:gd name="connsiteY1982" fmla="*/ 156404 h 301288"/>
                  <a:gd name="connsiteX1983" fmla="*/ 80629 w 260188"/>
                  <a:gd name="connsiteY1983" fmla="*/ 156972 h 301288"/>
                  <a:gd name="connsiteX1984" fmla="*/ 93892 w 260188"/>
                  <a:gd name="connsiteY1984" fmla="*/ 153056 h 301288"/>
                  <a:gd name="connsiteX1985" fmla="*/ 95281 w 260188"/>
                  <a:gd name="connsiteY1985" fmla="*/ 155962 h 301288"/>
                  <a:gd name="connsiteX1986" fmla="*/ 94397 w 260188"/>
                  <a:gd name="connsiteY1986" fmla="*/ 163604 h 301288"/>
                  <a:gd name="connsiteX1987" fmla="*/ 92060 w 260188"/>
                  <a:gd name="connsiteY1987" fmla="*/ 184762 h 301288"/>
                  <a:gd name="connsiteX1988" fmla="*/ 91365 w 260188"/>
                  <a:gd name="connsiteY1988" fmla="*/ 185330 h 301288"/>
                  <a:gd name="connsiteX1989" fmla="*/ 92060 w 260188"/>
                  <a:gd name="connsiteY1989" fmla="*/ 172572 h 301288"/>
                  <a:gd name="connsiteX1990" fmla="*/ 89092 w 260188"/>
                  <a:gd name="connsiteY1990" fmla="*/ 188425 h 301288"/>
                  <a:gd name="connsiteX1991" fmla="*/ 87829 w 260188"/>
                  <a:gd name="connsiteY1991" fmla="*/ 188235 h 301288"/>
                  <a:gd name="connsiteX1992" fmla="*/ 90355 w 260188"/>
                  <a:gd name="connsiteY1992" fmla="*/ 175478 h 301288"/>
                  <a:gd name="connsiteX1993" fmla="*/ 88965 w 260188"/>
                  <a:gd name="connsiteY1993" fmla="*/ 176993 h 301288"/>
                  <a:gd name="connsiteX1994" fmla="*/ 85492 w 260188"/>
                  <a:gd name="connsiteY1994" fmla="*/ 191330 h 301288"/>
                  <a:gd name="connsiteX1995" fmla="*/ 87134 w 260188"/>
                  <a:gd name="connsiteY1995" fmla="*/ 178383 h 301288"/>
                  <a:gd name="connsiteX1996" fmla="*/ 86313 w 260188"/>
                  <a:gd name="connsiteY1996" fmla="*/ 179078 h 301288"/>
                  <a:gd name="connsiteX1997" fmla="*/ 84229 w 260188"/>
                  <a:gd name="connsiteY1997" fmla="*/ 191204 h 301288"/>
                  <a:gd name="connsiteX1998" fmla="*/ 83218 w 260188"/>
                  <a:gd name="connsiteY1998" fmla="*/ 191772 h 301288"/>
                  <a:gd name="connsiteX1999" fmla="*/ 83913 w 260188"/>
                  <a:gd name="connsiteY1999" fmla="*/ 185077 h 301288"/>
                  <a:gd name="connsiteX2000" fmla="*/ 83408 w 260188"/>
                  <a:gd name="connsiteY2000" fmla="*/ 184951 h 301288"/>
                  <a:gd name="connsiteX2001" fmla="*/ 80439 w 260188"/>
                  <a:gd name="connsiteY2001" fmla="*/ 195625 h 301288"/>
                  <a:gd name="connsiteX2002" fmla="*/ 81386 w 260188"/>
                  <a:gd name="connsiteY2002" fmla="*/ 188235 h 301288"/>
                  <a:gd name="connsiteX2003" fmla="*/ 78923 w 260188"/>
                  <a:gd name="connsiteY2003" fmla="*/ 195625 h 301288"/>
                  <a:gd name="connsiteX2004" fmla="*/ 77976 w 260188"/>
                  <a:gd name="connsiteY2004" fmla="*/ 195625 h 301288"/>
                  <a:gd name="connsiteX2005" fmla="*/ 79239 w 260188"/>
                  <a:gd name="connsiteY2005" fmla="*/ 189372 h 301288"/>
                  <a:gd name="connsiteX2006" fmla="*/ 75071 w 260188"/>
                  <a:gd name="connsiteY2006" fmla="*/ 200804 h 301288"/>
                  <a:gd name="connsiteX2007" fmla="*/ 74692 w 260188"/>
                  <a:gd name="connsiteY2007" fmla="*/ 198720 h 301288"/>
                  <a:gd name="connsiteX2008" fmla="*/ 77344 w 260188"/>
                  <a:gd name="connsiteY2008" fmla="*/ 190888 h 301288"/>
                  <a:gd name="connsiteX2009" fmla="*/ 76460 w 260188"/>
                  <a:gd name="connsiteY2009" fmla="*/ 191014 h 301288"/>
                  <a:gd name="connsiteX2010" fmla="*/ 71471 w 260188"/>
                  <a:gd name="connsiteY2010" fmla="*/ 202004 h 301288"/>
                  <a:gd name="connsiteX2011" fmla="*/ 70776 w 260188"/>
                  <a:gd name="connsiteY2011" fmla="*/ 202130 h 301288"/>
                  <a:gd name="connsiteX2012" fmla="*/ 74250 w 260188"/>
                  <a:gd name="connsiteY2012" fmla="*/ 191962 h 301288"/>
                  <a:gd name="connsiteX2013" fmla="*/ 68376 w 260188"/>
                  <a:gd name="connsiteY2013" fmla="*/ 203204 h 301288"/>
                  <a:gd name="connsiteX2014" fmla="*/ 70144 w 260188"/>
                  <a:gd name="connsiteY2014" fmla="*/ 198467 h 301288"/>
                  <a:gd name="connsiteX2015" fmla="*/ 71660 w 260188"/>
                  <a:gd name="connsiteY2015" fmla="*/ 194425 h 301288"/>
                  <a:gd name="connsiteX2016" fmla="*/ 70144 w 260188"/>
                  <a:gd name="connsiteY2016" fmla="*/ 195120 h 301288"/>
                  <a:gd name="connsiteX2017" fmla="*/ 66418 w 260188"/>
                  <a:gd name="connsiteY2017" fmla="*/ 203204 h 301288"/>
                  <a:gd name="connsiteX2018" fmla="*/ 68186 w 260188"/>
                  <a:gd name="connsiteY2018" fmla="*/ 196383 h 301288"/>
                  <a:gd name="connsiteX2019" fmla="*/ 67934 w 260188"/>
                  <a:gd name="connsiteY2019" fmla="*/ 195499 h 301288"/>
                  <a:gd name="connsiteX2020" fmla="*/ 62629 w 260188"/>
                  <a:gd name="connsiteY2020" fmla="*/ 205099 h 301288"/>
                  <a:gd name="connsiteX2021" fmla="*/ 63765 w 260188"/>
                  <a:gd name="connsiteY2021" fmla="*/ 205667 h 301288"/>
                  <a:gd name="connsiteX2022" fmla="*/ 77976 w 260188"/>
                  <a:gd name="connsiteY2022" fmla="*/ 201625 h 301288"/>
                  <a:gd name="connsiteX2023" fmla="*/ 80881 w 260188"/>
                  <a:gd name="connsiteY2023" fmla="*/ 201372 h 301288"/>
                  <a:gd name="connsiteX2024" fmla="*/ 79934 w 260188"/>
                  <a:gd name="connsiteY2024" fmla="*/ 204025 h 301288"/>
                  <a:gd name="connsiteX2025" fmla="*/ 78923 w 260188"/>
                  <a:gd name="connsiteY2025" fmla="*/ 202509 h 301288"/>
                  <a:gd name="connsiteX2026" fmla="*/ 76397 w 260188"/>
                  <a:gd name="connsiteY2026" fmla="*/ 207372 h 301288"/>
                  <a:gd name="connsiteX2027" fmla="*/ 76018 w 260188"/>
                  <a:gd name="connsiteY2027" fmla="*/ 204278 h 301288"/>
                  <a:gd name="connsiteX2028" fmla="*/ 72102 w 260188"/>
                  <a:gd name="connsiteY2028" fmla="*/ 209456 h 301288"/>
                  <a:gd name="connsiteX2029" fmla="*/ 72481 w 260188"/>
                  <a:gd name="connsiteY2029" fmla="*/ 206551 h 301288"/>
                  <a:gd name="connsiteX2030" fmla="*/ 69260 w 260188"/>
                  <a:gd name="connsiteY2030" fmla="*/ 212551 h 301288"/>
                  <a:gd name="connsiteX2031" fmla="*/ 68565 w 260188"/>
                  <a:gd name="connsiteY2031" fmla="*/ 208383 h 301288"/>
                  <a:gd name="connsiteX2032" fmla="*/ 67176 w 260188"/>
                  <a:gd name="connsiteY2032" fmla="*/ 213499 h 301288"/>
                  <a:gd name="connsiteX2033" fmla="*/ 66355 w 260188"/>
                  <a:gd name="connsiteY2033" fmla="*/ 209330 h 301288"/>
                  <a:gd name="connsiteX2034" fmla="*/ 63829 w 260188"/>
                  <a:gd name="connsiteY2034" fmla="*/ 214320 h 301288"/>
                  <a:gd name="connsiteX2035" fmla="*/ 63576 w 260188"/>
                  <a:gd name="connsiteY2035" fmla="*/ 210278 h 301288"/>
                  <a:gd name="connsiteX2036" fmla="*/ 62186 w 260188"/>
                  <a:gd name="connsiteY2036" fmla="*/ 212930 h 301288"/>
                  <a:gd name="connsiteX2037" fmla="*/ 60797 w 260188"/>
                  <a:gd name="connsiteY2037" fmla="*/ 215456 h 301288"/>
                  <a:gd name="connsiteX2038" fmla="*/ 60671 w 260188"/>
                  <a:gd name="connsiteY2038" fmla="*/ 212109 h 301288"/>
                  <a:gd name="connsiteX2039" fmla="*/ 59029 w 260188"/>
                  <a:gd name="connsiteY2039" fmla="*/ 216593 h 301288"/>
                  <a:gd name="connsiteX2040" fmla="*/ 57892 w 260188"/>
                  <a:gd name="connsiteY2040" fmla="*/ 213562 h 301288"/>
                  <a:gd name="connsiteX2041" fmla="*/ 55681 w 260188"/>
                  <a:gd name="connsiteY2041" fmla="*/ 218677 h 301288"/>
                  <a:gd name="connsiteX2042" fmla="*/ 54797 w 260188"/>
                  <a:gd name="connsiteY2042" fmla="*/ 215204 h 301288"/>
                  <a:gd name="connsiteX2043" fmla="*/ 52460 w 260188"/>
                  <a:gd name="connsiteY2043" fmla="*/ 219120 h 301288"/>
                  <a:gd name="connsiteX2044" fmla="*/ 52144 w 260188"/>
                  <a:gd name="connsiteY2044" fmla="*/ 214509 h 301288"/>
                  <a:gd name="connsiteX2045" fmla="*/ 50313 w 260188"/>
                  <a:gd name="connsiteY2045" fmla="*/ 219688 h 301288"/>
                  <a:gd name="connsiteX2046" fmla="*/ 49050 w 260188"/>
                  <a:gd name="connsiteY2046" fmla="*/ 216341 h 301288"/>
                  <a:gd name="connsiteX2047" fmla="*/ 48481 w 260188"/>
                  <a:gd name="connsiteY2047" fmla="*/ 219562 h 301288"/>
                  <a:gd name="connsiteX2048" fmla="*/ 46081 w 260188"/>
                  <a:gd name="connsiteY2048" fmla="*/ 217162 h 301288"/>
                  <a:gd name="connsiteX2049" fmla="*/ 42734 w 260188"/>
                  <a:gd name="connsiteY2049" fmla="*/ 226888 h 301288"/>
                  <a:gd name="connsiteX2050" fmla="*/ 40081 w 260188"/>
                  <a:gd name="connsiteY2050" fmla="*/ 234278 h 301288"/>
                  <a:gd name="connsiteX2051" fmla="*/ 44565 w 260188"/>
                  <a:gd name="connsiteY2051" fmla="*/ 227772 h 301288"/>
                  <a:gd name="connsiteX2052" fmla="*/ 45513 w 260188"/>
                  <a:gd name="connsiteY2052" fmla="*/ 230109 h 301288"/>
                  <a:gd name="connsiteX2053" fmla="*/ 40902 w 260188"/>
                  <a:gd name="connsiteY2053" fmla="*/ 237625 h 301288"/>
                  <a:gd name="connsiteX2054" fmla="*/ 38565 w 260188"/>
                  <a:gd name="connsiteY2054" fmla="*/ 237625 h 301288"/>
                  <a:gd name="connsiteX2055" fmla="*/ 93134 w 260188"/>
                  <a:gd name="connsiteY2055" fmla="*/ 192846 h 301288"/>
                  <a:gd name="connsiteX2056" fmla="*/ 92818 w 260188"/>
                  <a:gd name="connsiteY2056" fmla="*/ 195372 h 301288"/>
                  <a:gd name="connsiteX2057" fmla="*/ 91618 w 260188"/>
                  <a:gd name="connsiteY2057" fmla="*/ 195499 h 301288"/>
                  <a:gd name="connsiteX2058" fmla="*/ 91871 w 260188"/>
                  <a:gd name="connsiteY2058" fmla="*/ 193035 h 301288"/>
                  <a:gd name="connsiteX2059" fmla="*/ 93134 w 260188"/>
                  <a:gd name="connsiteY2059" fmla="*/ 192846 h 301288"/>
                  <a:gd name="connsiteX2060" fmla="*/ 91176 w 260188"/>
                  <a:gd name="connsiteY2060" fmla="*/ 196193 h 301288"/>
                  <a:gd name="connsiteX2061" fmla="*/ 90608 w 260188"/>
                  <a:gd name="connsiteY2061" fmla="*/ 196888 h 301288"/>
                  <a:gd name="connsiteX2062" fmla="*/ 90229 w 260188"/>
                  <a:gd name="connsiteY2062" fmla="*/ 196193 h 301288"/>
                  <a:gd name="connsiteX2063" fmla="*/ 90608 w 260188"/>
                  <a:gd name="connsiteY2063" fmla="*/ 195499 h 301288"/>
                  <a:gd name="connsiteX2064" fmla="*/ 91176 w 260188"/>
                  <a:gd name="connsiteY2064" fmla="*/ 196193 h 301288"/>
                  <a:gd name="connsiteX2065" fmla="*/ 89786 w 260188"/>
                  <a:gd name="connsiteY2065" fmla="*/ 198214 h 301288"/>
                  <a:gd name="connsiteX2066" fmla="*/ 88523 w 260188"/>
                  <a:gd name="connsiteY2066" fmla="*/ 198341 h 301288"/>
                  <a:gd name="connsiteX2067" fmla="*/ 88271 w 260188"/>
                  <a:gd name="connsiteY2067" fmla="*/ 196383 h 301288"/>
                  <a:gd name="connsiteX2068" fmla="*/ 89534 w 260188"/>
                  <a:gd name="connsiteY2068" fmla="*/ 196256 h 301288"/>
                  <a:gd name="connsiteX2069" fmla="*/ 89786 w 260188"/>
                  <a:gd name="connsiteY2069" fmla="*/ 198214 h 301288"/>
                  <a:gd name="connsiteX2070" fmla="*/ 87450 w 260188"/>
                  <a:gd name="connsiteY2070" fmla="*/ 198783 h 301288"/>
                  <a:gd name="connsiteX2071" fmla="*/ 86755 w 260188"/>
                  <a:gd name="connsiteY2071" fmla="*/ 199604 h 301288"/>
                  <a:gd name="connsiteX2072" fmla="*/ 86060 w 260188"/>
                  <a:gd name="connsiteY2072" fmla="*/ 198783 h 301288"/>
                  <a:gd name="connsiteX2073" fmla="*/ 86755 w 260188"/>
                  <a:gd name="connsiteY2073" fmla="*/ 197962 h 301288"/>
                  <a:gd name="connsiteX2074" fmla="*/ 87450 w 260188"/>
                  <a:gd name="connsiteY2074" fmla="*/ 198783 h 301288"/>
                  <a:gd name="connsiteX2075" fmla="*/ 85365 w 260188"/>
                  <a:gd name="connsiteY2075" fmla="*/ 198972 h 301288"/>
                  <a:gd name="connsiteX2076" fmla="*/ 85365 w 260188"/>
                  <a:gd name="connsiteY2076" fmla="*/ 200804 h 301288"/>
                  <a:gd name="connsiteX2077" fmla="*/ 84418 w 260188"/>
                  <a:gd name="connsiteY2077" fmla="*/ 200804 h 301288"/>
                  <a:gd name="connsiteX2078" fmla="*/ 84544 w 260188"/>
                  <a:gd name="connsiteY2078" fmla="*/ 198972 h 301288"/>
                  <a:gd name="connsiteX2079" fmla="*/ 85365 w 260188"/>
                  <a:gd name="connsiteY2079" fmla="*/ 198972 h 301288"/>
                  <a:gd name="connsiteX2080" fmla="*/ 83408 w 260188"/>
                  <a:gd name="connsiteY2080" fmla="*/ 202130 h 301288"/>
                  <a:gd name="connsiteX2081" fmla="*/ 82144 w 260188"/>
                  <a:gd name="connsiteY2081" fmla="*/ 202004 h 301288"/>
                  <a:gd name="connsiteX2082" fmla="*/ 82144 w 260188"/>
                  <a:gd name="connsiteY2082" fmla="*/ 200299 h 301288"/>
                  <a:gd name="connsiteX2083" fmla="*/ 83281 w 260188"/>
                  <a:gd name="connsiteY2083" fmla="*/ 200425 h 301288"/>
                  <a:gd name="connsiteX2084" fmla="*/ 83408 w 260188"/>
                  <a:gd name="connsiteY2084" fmla="*/ 202067 h 301288"/>
                  <a:gd name="connsiteX2085" fmla="*/ 78355 w 260188"/>
                  <a:gd name="connsiteY2085" fmla="*/ 197014 h 301288"/>
                  <a:gd name="connsiteX2086" fmla="*/ 77850 w 260188"/>
                  <a:gd name="connsiteY2086" fmla="*/ 198783 h 301288"/>
                  <a:gd name="connsiteX2087" fmla="*/ 77281 w 260188"/>
                  <a:gd name="connsiteY2087" fmla="*/ 198467 h 301288"/>
                  <a:gd name="connsiteX2088" fmla="*/ 77534 w 260188"/>
                  <a:gd name="connsiteY2088" fmla="*/ 196951 h 301288"/>
                  <a:gd name="connsiteX2089" fmla="*/ 78355 w 260188"/>
                  <a:gd name="connsiteY2089" fmla="*/ 196951 h 301288"/>
                  <a:gd name="connsiteX2090" fmla="*/ 44060 w 260188"/>
                  <a:gd name="connsiteY2090" fmla="*/ 243878 h 301288"/>
                  <a:gd name="connsiteX2091" fmla="*/ 45450 w 260188"/>
                  <a:gd name="connsiteY2091" fmla="*/ 240972 h 301288"/>
                  <a:gd name="connsiteX2092" fmla="*/ 48544 w 260188"/>
                  <a:gd name="connsiteY2092" fmla="*/ 239456 h 301288"/>
                  <a:gd name="connsiteX2093" fmla="*/ 44060 w 260188"/>
                  <a:gd name="connsiteY2093" fmla="*/ 243878 h 301288"/>
                  <a:gd name="connsiteX2094" fmla="*/ 55555 w 260188"/>
                  <a:gd name="connsiteY2094" fmla="*/ 241099 h 301288"/>
                  <a:gd name="connsiteX2095" fmla="*/ 51639 w 260188"/>
                  <a:gd name="connsiteY2095" fmla="*/ 244572 h 301288"/>
                  <a:gd name="connsiteX2096" fmla="*/ 52902 w 260188"/>
                  <a:gd name="connsiteY2096" fmla="*/ 242235 h 301288"/>
                  <a:gd name="connsiteX2097" fmla="*/ 53913 w 260188"/>
                  <a:gd name="connsiteY2097" fmla="*/ 241414 h 301288"/>
                  <a:gd name="connsiteX2098" fmla="*/ 53092 w 260188"/>
                  <a:gd name="connsiteY2098" fmla="*/ 241414 h 301288"/>
                  <a:gd name="connsiteX2099" fmla="*/ 50186 w 260188"/>
                  <a:gd name="connsiteY2099" fmla="*/ 243814 h 301288"/>
                  <a:gd name="connsiteX2100" fmla="*/ 51134 w 260188"/>
                  <a:gd name="connsiteY2100" fmla="*/ 241856 h 301288"/>
                  <a:gd name="connsiteX2101" fmla="*/ 51702 w 260188"/>
                  <a:gd name="connsiteY2101" fmla="*/ 241288 h 301288"/>
                  <a:gd name="connsiteX2102" fmla="*/ 50313 w 260188"/>
                  <a:gd name="connsiteY2102" fmla="*/ 241035 h 301288"/>
                  <a:gd name="connsiteX2103" fmla="*/ 52839 w 260188"/>
                  <a:gd name="connsiteY2103" fmla="*/ 240088 h 301288"/>
                  <a:gd name="connsiteX2104" fmla="*/ 55744 w 260188"/>
                  <a:gd name="connsiteY2104" fmla="*/ 241225 h 301288"/>
                  <a:gd name="connsiteX2105" fmla="*/ 55618 w 260188"/>
                  <a:gd name="connsiteY2105" fmla="*/ 241225 h 301288"/>
                  <a:gd name="connsiteX2106" fmla="*/ 57955 w 260188"/>
                  <a:gd name="connsiteY2106" fmla="*/ 263835 h 301288"/>
                  <a:gd name="connsiteX2107" fmla="*/ 60165 w 260188"/>
                  <a:gd name="connsiteY2107" fmla="*/ 263520 h 301288"/>
                  <a:gd name="connsiteX2108" fmla="*/ 62123 w 260188"/>
                  <a:gd name="connsiteY2108" fmla="*/ 264467 h 301288"/>
                  <a:gd name="connsiteX2109" fmla="*/ 59913 w 260188"/>
                  <a:gd name="connsiteY2109" fmla="*/ 264720 h 301288"/>
                  <a:gd name="connsiteX2110" fmla="*/ 57955 w 260188"/>
                  <a:gd name="connsiteY2110" fmla="*/ 263772 h 301288"/>
                  <a:gd name="connsiteX2111" fmla="*/ 58776 w 260188"/>
                  <a:gd name="connsiteY2111" fmla="*/ 265983 h 301288"/>
                  <a:gd name="connsiteX2112" fmla="*/ 60608 w 260188"/>
                  <a:gd name="connsiteY2112" fmla="*/ 265730 h 301288"/>
                  <a:gd name="connsiteX2113" fmla="*/ 62250 w 260188"/>
                  <a:gd name="connsiteY2113" fmla="*/ 266551 h 301288"/>
                  <a:gd name="connsiteX2114" fmla="*/ 60418 w 260188"/>
                  <a:gd name="connsiteY2114" fmla="*/ 266867 h 301288"/>
                  <a:gd name="connsiteX2115" fmla="*/ 58713 w 260188"/>
                  <a:gd name="connsiteY2115" fmla="*/ 265983 h 301288"/>
                  <a:gd name="connsiteX2116" fmla="*/ 61113 w 260188"/>
                  <a:gd name="connsiteY2116" fmla="*/ 268383 h 301288"/>
                  <a:gd name="connsiteX2117" fmla="*/ 59850 w 260188"/>
                  <a:gd name="connsiteY2117" fmla="*/ 267814 h 301288"/>
                  <a:gd name="connsiteX2118" fmla="*/ 61239 w 260188"/>
                  <a:gd name="connsiteY2118" fmla="*/ 267562 h 301288"/>
                  <a:gd name="connsiteX2119" fmla="*/ 62629 w 260188"/>
                  <a:gd name="connsiteY2119" fmla="*/ 268256 h 301288"/>
                  <a:gd name="connsiteX2120" fmla="*/ 61113 w 260188"/>
                  <a:gd name="connsiteY2120" fmla="*/ 268383 h 301288"/>
                  <a:gd name="connsiteX2121" fmla="*/ 63955 w 260188"/>
                  <a:gd name="connsiteY2121" fmla="*/ 254362 h 301288"/>
                  <a:gd name="connsiteX2122" fmla="*/ 61744 w 260188"/>
                  <a:gd name="connsiteY2122" fmla="*/ 252404 h 301288"/>
                  <a:gd name="connsiteX2123" fmla="*/ 62439 w 260188"/>
                  <a:gd name="connsiteY2123" fmla="*/ 256193 h 301288"/>
                  <a:gd name="connsiteX2124" fmla="*/ 60734 w 260188"/>
                  <a:gd name="connsiteY2124" fmla="*/ 254362 h 301288"/>
                  <a:gd name="connsiteX2125" fmla="*/ 60355 w 260188"/>
                  <a:gd name="connsiteY2125" fmla="*/ 257709 h 301288"/>
                  <a:gd name="connsiteX2126" fmla="*/ 60355 w 260188"/>
                  <a:gd name="connsiteY2126" fmla="*/ 251835 h 301288"/>
                  <a:gd name="connsiteX2127" fmla="*/ 63702 w 260188"/>
                  <a:gd name="connsiteY2127" fmla="*/ 248235 h 301288"/>
                  <a:gd name="connsiteX2128" fmla="*/ 63955 w 260188"/>
                  <a:gd name="connsiteY2128" fmla="*/ 254362 h 301288"/>
                  <a:gd name="connsiteX2129" fmla="*/ 65723 w 260188"/>
                  <a:gd name="connsiteY2129" fmla="*/ 242614 h 301288"/>
                  <a:gd name="connsiteX2130" fmla="*/ 61808 w 260188"/>
                  <a:gd name="connsiteY2130" fmla="*/ 246404 h 301288"/>
                  <a:gd name="connsiteX2131" fmla="*/ 62944 w 260188"/>
                  <a:gd name="connsiteY2131" fmla="*/ 243878 h 301288"/>
                  <a:gd name="connsiteX2132" fmla="*/ 63765 w 260188"/>
                  <a:gd name="connsiteY2132" fmla="*/ 243056 h 301288"/>
                  <a:gd name="connsiteX2133" fmla="*/ 62818 w 260188"/>
                  <a:gd name="connsiteY2133" fmla="*/ 243056 h 301288"/>
                  <a:gd name="connsiteX2134" fmla="*/ 60039 w 260188"/>
                  <a:gd name="connsiteY2134" fmla="*/ 245456 h 301288"/>
                  <a:gd name="connsiteX2135" fmla="*/ 60860 w 260188"/>
                  <a:gd name="connsiteY2135" fmla="*/ 243372 h 301288"/>
                  <a:gd name="connsiteX2136" fmla="*/ 61429 w 260188"/>
                  <a:gd name="connsiteY2136" fmla="*/ 242993 h 301288"/>
                  <a:gd name="connsiteX2137" fmla="*/ 60734 w 260188"/>
                  <a:gd name="connsiteY2137" fmla="*/ 242867 h 301288"/>
                  <a:gd name="connsiteX2138" fmla="*/ 58650 w 260188"/>
                  <a:gd name="connsiteY2138" fmla="*/ 244509 h 301288"/>
                  <a:gd name="connsiteX2139" fmla="*/ 59155 w 260188"/>
                  <a:gd name="connsiteY2139" fmla="*/ 243120 h 301288"/>
                  <a:gd name="connsiteX2140" fmla="*/ 62376 w 260188"/>
                  <a:gd name="connsiteY2140" fmla="*/ 241414 h 301288"/>
                  <a:gd name="connsiteX2141" fmla="*/ 65723 w 260188"/>
                  <a:gd name="connsiteY2141" fmla="*/ 242678 h 301288"/>
                  <a:gd name="connsiteX2142" fmla="*/ 57955 w 260188"/>
                  <a:gd name="connsiteY2142" fmla="*/ 240278 h 301288"/>
                  <a:gd name="connsiteX2143" fmla="*/ 50692 w 260188"/>
                  <a:gd name="connsiteY2143" fmla="*/ 238383 h 301288"/>
                  <a:gd name="connsiteX2144" fmla="*/ 45450 w 260188"/>
                  <a:gd name="connsiteY2144" fmla="*/ 235730 h 301288"/>
                  <a:gd name="connsiteX2145" fmla="*/ 61302 w 260188"/>
                  <a:gd name="connsiteY2145" fmla="*/ 221709 h 301288"/>
                  <a:gd name="connsiteX2146" fmla="*/ 88460 w 260188"/>
                  <a:gd name="connsiteY2146" fmla="*/ 211099 h 301288"/>
                  <a:gd name="connsiteX2147" fmla="*/ 90102 w 260188"/>
                  <a:gd name="connsiteY2147" fmla="*/ 215393 h 301288"/>
                  <a:gd name="connsiteX2148" fmla="*/ 85365 w 260188"/>
                  <a:gd name="connsiteY2148" fmla="*/ 220825 h 301288"/>
                  <a:gd name="connsiteX2149" fmla="*/ 85744 w 260188"/>
                  <a:gd name="connsiteY2149" fmla="*/ 229288 h 301288"/>
                  <a:gd name="connsiteX2150" fmla="*/ 91744 w 260188"/>
                  <a:gd name="connsiteY2150" fmla="*/ 235856 h 301288"/>
                  <a:gd name="connsiteX2151" fmla="*/ 77850 w 260188"/>
                  <a:gd name="connsiteY2151" fmla="*/ 238951 h 301288"/>
                  <a:gd name="connsiteX2152" fmla="*/ 66544 w 260188"/>
                  <a:gd name="connsiteY2152" fmla="*/ 240846 h 301288"/>
                  <a:gd name="connsiteX2153" fmla="*/ 57955 w 260188"/>
                  <a:gd name="connsiteY2153" fmla="*/ 240278 h 301288"/>
                  <a:gd name="connsiteX2154" fmla="*/ 80060 w 260188"/>
                  <a:gd name="connsiteY2154" fmla="*/ 261309 h 301288"/>
                  <a:gd name="connsiteX2155" fmla="*/ 80439 w 260188"/>
                  <a:gd name="connsiteY2155" fmla="*/ 262509 h 301288"/>
                  <a:gd name="connsiteX2156" fmla="*/ 79492 w 260188"/>
                  <a:gd name="connsiteY2156" fmla="*/ 261688 h 301288"/>
                  <a:gd name="connsiteX2157" fmla="*/ 79176 w 260188"/>
                  <a:gd name="connsiteY2157" fmla="*/ 260425 h 301288"/>
                  <a:gd name="connsiteX2158" fmla="*/ 79997 w 260188"/>
                  <a:gd name="connsiteY2158" fmla="*/ 261309 h 301288"/>
                  <a:gd name="connsiteX2159" fmla="*/ 72292 w 260188"/>
                  <a:gd name="connsiteY2159" fmla="*/ 264214 h 301288"/>
                  <a:gd name="connsiteX2160" fmla="*/ 72860 w 260188"/>
                  <a:gd name="connsiteY2160" fmla="*/ 259920 h 301288"/>
                  <a:gd name="connsiteX2161" fmla="*/ 72292 w 260188"/>
                  <a:gd name="connsiteY2161" fmla="*/ 264214 h 301288"/>
                  <a:gd name="connsiteX2162" fmla="*/ 75892 w 260188"/>
                  <a:gd name="connsiteY2162" fmla="*/ 240846 h 301288"/>
                  <a:gd name="connsiteX2163" fmla="*/ 75008 w 260188"/>
                  <a:gd name="connsiteY2163" fmla="*/ 241414 h 301288"/>
                  <a:gd name="connsiteX2164" fmla="*/ 75134 w 260188"/>
                  <a:gd name="connsiteY2164" fmla="*/ 243814 h 301288"/>
                  <a:gd name="connsiteX2165" fmla="*/ 74123 w 260188"/>
                  <a:gd name="connsiteY2165" fmla="*/ 241730 h 301288"/>
                  <a:gd name="connsiteX2166" fmla="*/ 73618 w 260188"/>
                  <a:gd name="connsiteY2166" fmla="*/ 241730 h 301288"/>
                  <a:gd name="connsiteX2167" fmla="*/ 73744 w 260188"/>
                  <a:gd name="connsiteY2167" fmla="*/ 245077 h 301288"/>
                  <a:gd name="connsiteX2168" fmla="*/ 72355 w 260188"/>
                  <a:gd name="connsiteY2168" fmla="*/ 241983 h 301288"/>
                  <a:gd name="connsiteX2169" fmla="*/ 71660 w 260188"/>
                  <a:gd name="connsiteY2169" fmla="*/ 242109 h 301288"/>
                  <a:gd name="connsiteX2170" fmla="*/ 71786 w 260188"/>
                  <a:gd name="connsiteY2170" fmla="*/ 246972 h 301288"/>
                  <a:gd name="connsiteX2171" fmla="*/ 69829 w 260188"/>
                  <a:gd name="connsiteY2171" fmla="*/ 242930 h 301288"/>
                  <a:gd name="connsiteX2172" fmla="*/ 69829 w 260188"/>
                  <a:gd name="connsiteY2172" fmla="*/ 242614 h 301288"/>
                  <a:gd name="connsiteX2173" fmla="*/ 69134 w 260188"/>
                  <a:gd name="connsiteY2173" fmla="*/ 245204 h 301288"/>
                  <a:gd name="connsiteX2174" fmla="*/ 68755 w 260188"/>
                  <a:gd name="connsiteY2174" fmla="*/ 242425 h 301288"/>
                  <a:gd name="connsiteX2175" fmla="*/ 67365 w 260188"/>
                  <a:gd name="connsiteY2175" fmla="*/ 246341 h 301288"/>
                  <a:gd name="connsiteX2176" fmla="*/ 67239 w 260188"/>
                  <a:gd name="connsiteY2176" fmla="*/ 243435 h 301288"/>
                  <a:gd name="connsiteX2177" fmla="*/ 67239 w 260188"/>
                  <a:gd name="connsiteY2177" fmla="*/ 242614 h 301288"/>
                  <a:gd name="connsiteX2178" fmla="*/ 67492 w 260188"/>
                  <a:gd name="connsiteY2178" fmla="*/ 242614 h 301288"/>
                  <a:gd name="connsiteX2179" fmla="*/ 70965 w 260188"/>
                  <a:gd name="connsiteY2179" fmla="*/ 240404 h 301288"/>
                  <a:gd name="connsiteX2180" fmla="*/ 75829 w 260188"/>
                  <a:gd name="connsiteY2180" fmla="*/ 240783 h 301288"/>
                  <a:gd name="connsiteX2181" fmla="*/ 77534 w 260188"/>
                  <a:gd name="connsiteY2181" fmla="*/ 270720 h 301288"/>
                  <a:gd name="connsiteX2182" fmla="*/ 76397 w 260188"/>
                  <a:gd name="connsiteY2182" fmla="*/ 268888 h 301288"/>
                  <a:gd name="connsiteX2183" fmla="*/ 76271 w 260188"/>
                  <a:gd name="connsiteY2183" fmla="*/ 266678 h 301288"/>
                  <a:gd name="connsiteX2184" fmla="*/ 77534 w 260188"/>
                  <a:gd name="connsiteY2184" fmla="*/ 268509 h 301288"/>
                  <a:gd name="connsiteX2185" fmla="*/ 77534 w 260188"/>
                  <a:gd name="connsiteY2185" fmla="*/ 270720 h 301288"/>
                  <a:gd name="connsiteX2186" fmla="*/ 78923 w 260188"/>
                  <a:gd name="connsiteY2186" fmla="*/ 267562 h 301288"/>
                  <a:gd name="connsiteX2187" fmla="*/ 77976 w 260188"/>
                  <a:gd name="connsiteY2187" fmla="*/ 266551 h 301288"/>
                  <a:gd name="connsiteX2188" fmla="*/ 77850 w 260188"/>
                  <a:gd name="connsiteY2188" fmla="*/ 265035 h 301288"/>
                  <a:gd name="connsiteX2189" fmla="*/ 78797 w 260188"/>
                  <a:gd name="connsiteY2189" fmla="*/ 266109 h 301288"/>
                  <a:gd name="connsiteX2190" fmla="*/ 78923 w 260188"/>
                  <a:gd name="connsiteY2190" fmla="*/ 267499 h 301288"/>
                  <a:gd name="connsiteX2191" fmla="*/ 80629 w 260188"/>
                  <a:gd name="connsiteY2191" fmla="*/ 265478 h 301288"/>
                  <a:gd name="connsiteX2192" fmla="*/ 79239 w 260188"/>
                  <a:gd name="connsiteY2192" fmla="*/ 264341 h 301288"/>
                  <a:gd name="connsiteX2193" fmla="*/ 78671 w 260188"/>
                  <a:gd name="connsiteY2193" fmla="*/ 262699 h 301288"/>
                  <a:gd name="connsiteX2194" fmla="*/ 80060 w 260188"/>
                  <a:gd name="connsiteY2194" fmla="*/ 263835 h 301288"/>
                  <a:gd name="connsiteX2195" fmla="*/ 80629 w 260188"/>
                  <a:gd name="connsiteY2195" fmla="*/ 265478 h 301288"/>
                  <a:gd name="connsiteX2196" fmla="*/ 93134 w 260188"/>
                  <a:gd name="connsiteY2196" fmla="*/ 238888 h 301288"/>
                  <a:gd name="connsiteX2197" fmla="*/ 92755 w 260188"/>
                  <a:gd name="connsiteY2197" fmla="*/ 238888 h 301288"/>
                  <a:gd name="connsiteX2198" fmla="*/ 92060 w 260188"/>
                  <a:gd name="connsiteY2198" fmla="*/ 240530 h 301288"/>
                  <a:gd name="connsiteX2199" fmla="*/ 90544 w 260188"/>
                  <a:gd name="connsiteY2199" fmla="*/ 243309 h 301288"/>
                  <a:gd name="connsiteX2200" fmla="*/ 91555 w 260188"/>
                  <a:gd name="connsiteY2200" fmla="*/ 240214 h 301288"/>
                  <a:gd name="connsiteX2201" fmla="*/ 91934 w 260188"/>
                  <a:gd name="connsiteY2201" fmla="*/ 238699 h 301288"/>
                  <a:gd name="connsiteX2202" fmla="*/ 90102 w 260188"/>
                  <a:gd name="connsiteY2202" fmla="*/ 238130 h 301288"/>
                  <a:gd name="connsiteX2203" fmla="*/ 88839 w 260188"/>
                  <a:gd name="connsiteY2203" fmla="*/ 239393 h 301288"/>
                  <a:gd name="connsiteX2204" fmla="*/ 86755 w 260188"/>
                  <a:gd name="connsiteY2204" fmla="*/ 241730 h 301288"/>
                  <a:gd name="connsiteX2205" fmla="*/ 88460 w 260188"/>
                  <a:gd name="connsiteY2205" fmla="*/ 238951 h 301288"/>
                  <a:gd name="connsiteX2206" fmla="*/ 89155 w 260188"/>
                  <a:gd name="connsiteY2206" fmla="*/ 237814 h 301288"/>
                  <a:gd name="connsiteX2207" fmla="*/ 88334 w 260188"/>
                  <a:gd name="connsiteY2207" fmla="*/ 237688 h 301288"/>
                  <a:gd name="connsiteX2208" fmla="*/ 87071 w 260188"/>
                  <a:gd name="connsiteY2208" fmla="*/ 238951 h 301288"/>
                  <a:gd name="connsiteX2209" fmla="*/ 84986 w 260188"/>
                  <a:gd name="connsiteY2209" fmla="*/ 241288 h 301288"/>
                  <a:gd name="connsiteX2210" fmla="*/ 86629 w 260188"/>
                  <a:gd name="connsiteY2210" fmla="*/ 238699 h 301288"/>
                  <a:gd name="connsiteX2211" fmla="*/ 87323 w 260188"/>
                  <a:gd name="connsiteY2211" fmla="*/ 237562 h 301288"/>
                  <a:gd name="connsiteX2212" fmla="*/ 86250 w 260188"/>
                  <a:gd name="connsiteY2212" fmla="*/ 237562 h 301288"/>
                  <a:gd name="connsiteX2213" fmla="*/ 85365 w 260188"/>
                  <a:gd name="connsiteY2213" fmla="*/ 238825 h 301288"/>
                  <a:gd name="connsiteX2214" fmla="*/ 83408 w 260188"/>
                  <a:gd name="connsiteY2214" fmla="*/ 241288 h 301288"/>
                  <a:gd name="connsiteX2215" fmla="*/ 84797 w 260188"/>
                  <a:gd name="connsiteY2215" fmla="*/ 238383 h 301288"/>
                  <a:gd name="connsiteX2216" fmla="*/ 85239 w 260188"/>
                  <a:gd name="connsiteY2216" fmla="*/ 237688 h 301288"/>
                  <a:gd name="connsiteX2217" fmla="*/ 83660 w 260188"/>
                  <a:gd name="connsiteY2217" fmla="*/ 238130 h 301288"/>
                  <a:gd name="connsiteX2218" fmla="*/ 82713 w 260188"/>
                  <a:gd name="connsiteY2218" fmla="*/ 240467 h 301288"/>
                  <a:gd name="connsiteX2219" fmla="*/ 83092 w 260188"/>
                  <a:gd name="connsiteY2219" fmla="*/ 238256 h 301288"/>
                  <a:gd name="connsiteX2220" fmla="*/ 80313 w 260188"/>
                  <a:gd name="connsiteY2220" fmla="*/ 240909 h 301288"/>
                  <a:gd name="connsiteX2221" fmla="*/ 85618 w 260188"/>
                  <a:gd name="connsiteY2221" fmla="*/ 236741 h 301288"/>
                  <a:gd name="connsiteX2222" fmla="*/ 93134 w 260188"/>
                  <a:gd name="connsiteY2222" fmla="*/ 238825 h 301288"/>
                  <a:gd name="connsiteX2223" fmla="*/ 95218 w 260188"/>
                  <a:gd name="connsiteY2223" fmla="*/ 187414 h 301288"/>
                  <a:gd name="connsiteX2224" fmla="*/ 98123 w 260188"/>
                  <a:gd name="connsiteY2224" fmla="*/ 185772 h 301288"/>
                  <a:gd name="connsiteX2225" fmla="*/ 116755 w 260188"/>
                  <a:gd name="connsiteY2225" fmla="*/ 182993 h 301288"/>
                  <a:gd name="connsiteX2226" fmla="*/ 117765 w 260188"/>
                  <a:gd name="connsiteY2226" fmla="*/ 184699 h 301288"/>
                  <a:gd name="connsiteX2227" fmla="*/ 116376 w 260188"/>
                  <a:gd name="connsiteY2227" fmla="*/ 189562 h 301288"/>
                  <a:gd name="connsiteX2228" fmla="*/ 115681 w 260188"/>
                  <a:gd name="connsiteY2228" fmla="*/ 184130 h 301288"/>
                  <a:gd name="connsiteX2229" fmla="*/ 112650 w 260188"/>
                  <a:gd name="connsiteY2229" fmla="*/ 191520 h 301288"/>
                  <a:gd name="connsiteX2230" fmla="*/ 113534 w 260188"/>
                  <a:gd name="connsiteY2230" fmla="*/ 184825 h 301288"/>
                  <a:gd name="connsiteX2231" fmla="*/ 110313 w 260188"/>
                  <a:gd name="connsiteY2231" fmla="*/ 191646 h 301288"/>
                  <a:gd name="connsiteX2232" fmla="*/ 110186 w 260188"/>
                  <a:gd name="connsiteY2232" fmla="*/ 185646 h 301288"/>
                  <a:gd name="connsiteX2233" fmla="*/ 107408 w 260188"/>
                  <a:gd name="connsiteY2233" fmla="*/ 191646 h 301288"/>
                  <a:gd name="connsiteX2234" fmla="*/ 106965 w 260188"/>
                  <a:gd name="connsiteY2234" fmla="*/ 186530 h 301288"/>
                  <a:gd name="connsiteX2235" fmla="*/ 104313 w 260188"/>
                  <a:gd name="connsiteY2235" fmla="*/ 193099 h 301288"/>
                  <a:gd name="connsiteX2236" fmla="*/ 104439 w 260188"/>
                  <a:gd name="connsiteY2236" fmla="*/ 187099 h 301288"/>
                  <a:gd name="connsiteX2237" fmla="*/ 104060 w 260188"/>
                  <a:gd name="connsiteY2237" fmla="*/ 186720 h 301288"/>
                  <a:gd name="connsiteX2238" fmla="*/ 102102 w 260188"/>
                  <a:gd name="connsiteY2238" fmla="*/ 193225 h 301288"/>
                  <a:gd name="connsiteX2239" fmla="*/ 102355 w 260188"/>
                  <a:gd name="connsiteY2239" fmla="*/ 186846 h 301288"/>
                  <a:gd name="connsiteX2240" fmla="*/ 101534 w 260188"/>
                  <a:gd name="connsiteY2240" fmla="*/ 186846 h 301288"/>
                  <a:gd name="connsiteX2241" fmla="*/ 99829 w 260188"/>
                  <a:gd name="connsiteY2241" fmla="*/ 190762 h 301288"/>
                  <a:gd name="connsiteX2242" fmla="*/ 98186 w 260188"/>
                  <a:gd name="connsiteY2242" fmla="*/ 187288 h 301288"/>
                  <a:gd name="connsiteX2243" fmla="*/ 94271 w 260188"/>
                  <a:gd name="connsiteY2243" fmla="*/ 194551 h 301288"/>
                  <a:gd name="connsiteX2244" fmla="*/ 95281 w 260188"/>
                  <a:gd name="connsiteY2244" fmla="*/ 187604 h 301288"/>
                  <a:gd name="connsiteX2245" fmla="*/ 96734 w 260188"/>
                  <a:gd name="connsiteY2245" fmla="*/ 215077 h 301288"/>
                  <a:gd name="connsiteX2246" fmla="*/ 97555 w 260188"/>
                  <a:gd name="connsiteY2246" fmla="*/ 214256 h 301288"/>
                  <a:gd name="connsiteX2247" fmla="*/ 99197 w 260188"/>
                  <a:gd name="connsiteY2247" fmla="*/ 215899 h 301288"/>
                  <a:gd name="connsiteX2248" fmla="*/ 98186 w 260188"/>
                  <a:gd name="connsiteY2248" fmla="*/ 216593 h 301288"/>
                  <a:gd name="connsiteX2249" fmla="*/ 96671 w 260188"/>
                  <a:gd name="connsiteY2249" fmla="*/ 215077 h 301288"/>
                  <a:gd name="connsiteX2250" fmla="*/ 97302 w 260188"/>
                  <a:gd name="connsiteY2250" fmla="*/ 217730 h 301288"/>
                  <a:gd name="connsiteX2251" fmla="*/ 95913 w 260188"/>
                  <a:gd name="connsiteY2251" fmla="*/ 216341 h 301288"/>
                  <a:gd name="connsiteX2252" fmla="*/ 96608 w 260188"/>
                  <a:gd name="connsiteY2252" fmla="*/ 215646 h 301288"/>
                  <a:gd name="connsiteX2253" fmla="*/ 97997 w 260188"/>
                  <a:gd name="connsiteY2253" fmla="*/ 217035 h 301288"/>
                  <a:gd name="connsiteX2254" fmla="*/ 97302 w 260188"/>
                  <a:gd name="connsiteY2254" fmla="*/ 217730 h 301288"/>
                  <a:gd name="connsiteX2255" fmla="*/ 97429 w 260188"/>
                  <a:gd name="connsiteY2255" fmla="*/ 212993 h 301288"/>
                  <a:gd name="connsiteX2256" fmla="*/ 98818 w 260188"/>
                  <a:gd name="connsiteY2256" fmla="*/ 211793 h 301288"/>
                  <a:gd name="connsiteX2257" fmla="*/ 101281 w 260188"/>
                  <a:gd name="connsiteY2257" fmla="*/ 214320 h 301288"/>
                  <a:gd name="connsiteX2258" fmla="*/ 99955 w 260188"/>
                  <a:gd name="connsiteY2258" fmla="*/ 215520 h 301288"/>
                  <a:gd name="connsiteX2259" fmla="*/ 97429 w 260188"/>
                  <a:gd name="connsiteY2259" fmla="*/ 212993 h 301288"/>
                  <a:gd name="connsiteX2260" fmla="*/ 100081 w 260188"/>
                  <a:gd name="connsiteY2260" fmla="*/ 210783 h 301288"/>
                  <a:gd name="connsiteX2261" fmla="*/ 101029 w 260188"/>
                  <a:gd name="connsiteY2261" fmla="*/ 209520 h 301288"/>
                  <a:gd name="connsiteX2262" fmla="*/ 104123 w 260188"/>
                  <a:gd name="connsiteY2262" fmla="*/ 212172 h 301288"/>
                  <a:gd name="connsiteX2263" fmla="*/ 102986 w 260188"/>
                  <a:gd name="connsiteY2263" fmla="*/ 213562 h 301288"/>
                  <a:gd name="connsiteX2264" fmla="*/ 100081 w 260188"/>
                  <a:gd name="connsiteY2264" fmla="*/ 210783 h 301288"/>
                  <a:gd name="connsiteX2265" fmla="*/ 104376 w 260188"/>
                  <a:gd name="connsiteY2265" fmla="*/ 211730 h 301288"/>
                  <a:gd name="connsiteX2266" fmla="*/ 101913 w 260188"/>
                  <a:gd name="connsiteY2266" fmla="*/ 209393 h 301288"/>
                  <a:gd name="connsiteX2267" fmla="*/ 102734 w 260188"/>
                  <a:gd name="connsiteY2267" fmla="*/ 208256 h 301288"/>
                  <a:gd name="connsiteX2268" fmla="*/ 105386 w 260188"/>
                  <a:gd name="connsiteY2268" fmla="*/ 210467 h 301288"/>
                  <a:gd name="connsiteX2269" fmla="*/ 104376 w 260188"/>
                  <a:gd name="connsiteY2269" fmla="*/ 211730 h 301288"/>
                  <a:gd name="connsiteX2270" fmla="*/ 104313 w 260188"/>
                  <a:gd name="connsiteY2270" fmla="*/ 208572 h 301288"/>
                  <a:gd name="connsiteX2271" fmla="*/ 105008 w 260188"/>
                  <a:gd name="connsiteY2271" fmla="*/ 207625 h 301288"/>
                  <a:gd name="connsiteX2272" fmla="*/ 107218 w 260188"/>
                  <a:gd name="connsiteY2272" fmla="*/ 209583 h 301288"/>
                  <a:gd name="connsiteX2273" fmla="*/ 106397 w 260188"/>
                  <a:gd name="connsiteY2273" fmla="*/ 210720 h 301288"/>
                  <a:gd name="connsiteX2274" fmla="*/ 104313 w 260188"/>
                  <a:gd name="connsiteY2274" fmla="*/ 208635 h 301288"/>
                  <a:gd name="connsiteX2275" fmla="*/ 94713 w 260188"/>
                  <a:gd name="connsiteY2275" fmla="*/ 217478 h 301288"/>
                  <a:gd name="connsiteX2276" fmla="*/ 95408 w 260188"/>
                  <a:gd name="connsiteY2276" fmla="*/ 216593 h 301288"/>
                  <a:gd name="connsiteX2277" fmla="*/ 97050 w 260188"/>
                  <a:gd name="connsiteY2277" fmla="*/ 218109 h 301288"/>
                  <a:gd name="connsiteX2278" fmla="*/ 96039 w 260188"/>
                  <a:gd name="connsiteY2278" fmla="*/ 218930 h 301288"/>
                  <a:gd name="connsiteX2279" fmla="*/ 94650 w 260188"/>
                  <a:gd name="connsiteY2279" fmla="*/ 217414 h 301288"/>
                  <a:gd name="connsiteX2280" fmla="*/ 97050 w 260188"/>
                  <a:gd name="connsiteY2280" fmla="*/ 274067 h 301288"/>
                  <a:gd name="connsiteX2281" fmla="*/ 97176 w 260188"/>
                  <a:gd name="connsiteY2281" fmla="*/ 270593 h 301288"/>
                  <a:gd name="connsiteX2282" fmla="*/ 98313 w 260188"/>
                  <a:gd name="connsiteY2282" fmla="*/ 271162 h 301288"/>
                  <a:gd name="connsiteX2283" fmla="*/ 98565 w 260188"/>
                  <a:gd name="connsiteY2283" fmla="*/ 273499 h 301288"/>
                  <a:gd name="connsiteX2284" fmla="*/ 97050 w 260188"/>
                  <a:gd name="connsiteY2284" fmla="*/ 274004 h 301288"/>
                  <a:gd name="connsiteX2285" fmla="*/ 100208 w 260188"/>
                  <a:gd name="connsiteY2285" fmla="*/ 274762 h 301288"/>
                  <a:gd name="connsiteX2286" fmla="*/ 99134 w 260188"/>
                  <a:gd name="connsiteY2286" fmla="*/ 271983 h 301288"/>
                  <a:gd name="connsiteX2287" fmla="*/ 100208 w 260188"/>
                  <a:gd name="connsiteY2287" fmla="*/ 272109 h 301288"/>
                  <a:gd name="connsiteX2288" fmla="*/ 101092 w 260188"/>
                  <a:gd name="connsiteY2288" fmla="*/ 273814 h 301288"/>
                  <a:gd name="connsiteX2289" fmla="*/ 100208 w 260188"/>
                  <a:gd name="connsiteY2289" fmla="*/ 274762 h 301288"/>
                  <a:gd name="connsiteX2290" fmla="*/ 98881 w 260188"/>
                  <a:gd name="connsiteY2290" fmla="*/ 255625 h 301288"/>
                  <a:gd name="connsiteX2291" fmla="*/ 100839 w 260188"/>
                  <a:gd name="connsiteY2291" fmla="*/ 260046 h 301288"/>
                  <a:gd name="connsiteX2292" fmla="*/ 100144 w 260188"/>
                  <a:gd name="connsiteY2292" fmla="*/ 261183 h 301288"/>
                  <a:gd name="connsiteX2293" fmla="*/ 98881 w 260188"/>
                  <a:gd name="connsiteY2293" fmla="*/ 255625 h 301288"/>
                  <a:gd name="connsiteX2294" fmla="*/ 102481 w 260188"/>
                  <a:gd name="connsiteY2294" fmla="*/ 286572 h 301288"/>
                  <a:gd name="connsiteX2295" fmla="*/ 103555 w 260188"/>
                  <a:gd name="connsiteY2295" fmla="*/ 286067 h 301288"/>
                  <a:gd name="connsiteX2296" fmla="*/ 104944 w 260188"/>
                  <a:gd name="connsiteY2296" fmla="*/ 286572 h 301288"/>
                  <a:gd name="connsiteX2297" fmla="*/ 103871 w 260188"/>
                  <a:gd name="connsiteY2297" fmla="*/ 287014 h 301288"/>
                  <a:gd name="connsiteX2298" fmla="*/ 102481 w 260188"/>
                  <a:gd name="connsiteY2298" fmla="*/ 286572 h 301288"/>
                  <a:gd name="connsiteX2299" fmla="*/ 105386 w 260188"/>
                  <a:gd name="connsiteY2299" fmla="*/ 289478 h 301288"/>
                  <a:gd name="connsiteX2300" fmla="*/ 107913 w 260188"/>
                  <a:gd name="connsiteY2300" fmla="*/ 289351 h 301288"/>
                  <a:gd name="connsiteX2301" fmla="*/ 106271 w 260188"/>
                  <a:gd name="connsiteY2301" fmla="*/ 290488 h 301288"/>
                  <a:gd name="connsiteX2302" fmla="*/ 103744 w 260188"/>
                  <a:gd name="connsiteY2302" fmla="*/ 290488 h 301288"/>
                  <a:gd name="connsiteX2303" fmla="*/ 105450 w 260188"/>
                  <a:gd name="connsiteY2303" fmla="*/ 289478 h 301288"/>
                  <a:gd name="connsiteX2304" fmla="*/ 105260 w 260188"/>
                  <a:gd name="connsiteY2304" fmla="*/ 258088 h 301288"/>
                  <a:gd name="connsiteX2305" fmla="*/ 105829 w 260188"/>
                  <a:gd name="connsiteY2305" fmla="*/ 256446 h 301288"/>
                  <a:gd name="connsiteX2306" fmla="*/ 106397 w 260188"/>
                  <a:gd name="connsiteY2306" fmla="*/ 258088 h 301288"/>
                  <a:gd name="connsiteX2307" fmla="*/ 105829 w 260188"/>
                  <a:gd name="connsiteY2307" fmla="*/ 259920 h 301288"/>
                  <a:gd name="connsiteX2308" fmla="*/ 105260 w 260188"/>
                  <a:gd name="connsiteY2308" fmla="*/ 258088 h 301288"/>
                  <a:gd name="connsiteX2309" fmla="*/ 108165 w 260188"/>
                  <a:gd name="connsiteY2309" fmla="*/ 274509 h 301288"/>
                  <a:gd name="connsiteX2310" fmla="*/ 109429 w 260188"/>
                  <a:gd name="connsiteY2310" fmla="*/ 277225 h 301288"/>
                  <a:gd name="connsiteX2311" fmla="*/ 109744 w 260188"/>
                  <a:gd name="connsiteY2311" fmla="*/ 281141 h 301288"/>
                  <a:gd name="connsiteX2312" fmla="*/ 106776 w 260188"/>
                  <a:gd name="connsiteY2312" fmla="*/ 278425 h 301288"/>
                  <a:gd name="connsiteX2313" fmla="*/ 108165 w 260188"/>
                  <a:gd name="connsiteY2313" fmla="*/ 274509 h 301288"/>
                  <a:gd name="connsiteX2314" fmla="*/ 104565 w 260188"/>
                  <a:gd name="connsiteY2314" fmla="*/ 291751 h 301288"/>
                  <a:gd name="connsiteX2315" fmla="*/ 106523 w 260188"/>
                  <a:gd name="connsiteY2315" fmla="*/ 290614 h 301288"/>
                  <a:gd name="connsiteX2316" fmla="*/ 109302 w 260188"/>
                  <a:gd name="connsiteY2316" fmla="*/ 290488 h 301288"/>
                  <a:gd name="connsiteX2317" fmla="*/ 107344 w 260188"/>
                  <a:gd name="connsiteY2317" fmla="*/ 291625 h 301288"/>
                  <a:gd name="connsiteX2318" fmla="*/ 104565 w 260188"/>
                  <a:gd name="connsiteY2318" fmla="*/ 291751 h 301288"/>
                  <a:gd name="connsiteX2319" fmla="*/ 106776 w 260188"/>
                  <a:gd name="connsiteY2319" fmla="*/ 292635 h 301288"/>
                  <a:gd name="connsiteX2320" fmla="*/ 108165 w 260188"/>
                  <a:gd name="connsiteY2320" fmla="*/ 291941 h 301288"/>
                  <a:gd name="connsiteX2321" fmla="*/ 109997 w 260188"/>
                  <a:gd name="connsiteY2321" fmla="*/ 291941 h 301288"/>
                  <a:gd name="connsiteX2322" fmla="*/ 108734 w 260188"/>
                  <a:gd name="connsiteY2322" fmla="*/ 292762 h 301288"/>
                  <a:gd name="connsiteX2323" fmla="*/ 106839 w 260188"/>
                  <a:gd name="connsiteY2323" fmla="*/ 292635 h 301288"/>
                  <a:gd name="connsiteX2324" fmla="*/ 109555 w 260188"/>
                  <a:gd name="connsiteY2324" fmla="*/ 294025 h 301288"/>
                  <a:gd name="connsiteX2325" fmla="*/ 108165 w 260188"/>
                  <a:gd name="connsiteY2325" fmla="*/ 293583 h 301288"/>
                  <a:gd name="connsiteX2326" fmla="*/ 109302 w 260188"/>
                  <a:gd name="connsiteY2326" fmla="*/ 293014 h 301288"/>
                  <a:gd name="connsiteX2327" fmla="*/ 110629 w 260188"/>
                  <a:gd name="connsiteY2327" fmla="*/ 293583 h 301288"/>
                  <a:gd name="connsiteX2328" fmla="*/ 109555 w 260188"/>
                  <a:gd name="connsiteY2328" fmla="*/ 294025 h 301288"/>
                  <a:gd name="connsiteX2329" fmla="*/ 112081 w 260188"/>
                  <a:gd name="connsiteY2329" fmla="*/ 250825 h 301288"/>
                  <a:gd name="connsiteX2330" fmla="*/ 110944 w 260188"/>
                  <a:gd name="connsiteY2330" fmla="*/ 252088 h 301288"/>
                  <a:gd name="connsiteX2331" fmla="*/ 111071 w 260188"/>
                  <a:gd name="connsiteY2331" fmla="*/ 250572 h 301288"/>
                  <a:gd name="connsiteX2332" fmla="*/ 112144 w 260188"/>
                  <a:gd name="connsiteY2332" fmla="*/ 249309 h 301288"/>
                  <a:gd name="connsiteX2333" fmla="*/ 112018 w 260188"/>
                  <a:gd name="connsiteY2333" fmla="*/ 250825 h 301288"/>
                  <a:gd name="connsiteX2334" fmla="*/ 113344 w 260188"/>
                  <a:gd name="connsiteY2334" fmla="*/ 247351 h 301288"/>
                  <a:gd name="connsiteX2335" fmla="*/ 112208 w 260188"/>
                  <a:gd name="connsiteY2335" fmla="*/ 248299 h 301288"/>
                  <a:gd name="connsiteX2336" fmla="*/ 112586 w 260188"/>
                  <a:gd name="connsiteY2336" fmla="*/ 246909 h 301288"/>
                  <a:gd name="connsiteX2337" fmla="*/ 113723 w 260188"/>
                  <a:gd name="connsiteY2337" fmla="*/ 245899 h 301288"/>
                  <a:gd name="connsiteX2338" fmla="*/ 113344 w 260188"/>
                  <a:gd name="connsiteY2338" fmla="*/ 247288 h 301288"/>
                  <a:gd name="connsiteX2339" fmla="*/ 117071 w 260188"/>
                  <a:gd name="connsiteY2339" fmla="*/ 240404 h 301288"/>
                  <a:gd name="connsiteX2340" fmla="*/ 108734 w 260188"/>
                  <a:gd name="connsiteY2340" fmla="*/ 253099 h 301288"/>
                  <a:gd name="connsiteX2341" fmla="*/ 115429 w 260188"/>
                  <a:gd name="connsiteY2341" fmla="*/ 239141 h 301288"/>
                  <a:gd name="connsiteX2342" fmla="*/ 106965 w 260188"/>
                  <a:gd name="connsiteY2342" fmla="*/ 248046 h 301288"/>
                  <a:gd name="connsiteX2343" fmla="*/ 111829 w 260188"/>
                  <a:gd name="connsiteY2343" fmla="*/ 239456 h 301288"/>
                  <a:gd name="connsiteX2344" fmla="*/ 103239 w 260188"/>
                  <a:gd name="connsiteY2344" fmla="*/ 260614 h 301288"/>
                  <a:gd name="connsiteX2345" fmla="*/ 106839 w 260188"/>
                  <a:gd name="connsiteY2345" fmla="*/ 241225 h 301288"/>
                  <a:gd name="connsiteX2346" fmla="*/ 100839 w 260188"/>
                  <a:gd name="connsiteY2346" fmla="*/ 247478 h 301288"/>
                  <a:gd name="connsiteX2347" fmla="*/ 106271 w 260188"/>
                  <a:gd name="connsiteY2347" fmla="*/ 239141 h 301288"/>
                  <a:gd name="connsiteX2348" fmla="*/ 102923 w 260188"/>
                  <a:gd name="connsiteY2348" fmla="*/ 240278 h 301288"/>
                  <a:gd name="connsiteX2349" fmla="*/ 103239 w 260188"/>
                  <a:gd name="connsiteY2349" fmla="*/ 239078 h 301288"/>
                  <a:gd name="connsiteX2350" fmla="*/ 101155 w 260188"/>
                  <a:gd name="connsiteY2350" fmla="*/ 240025 h 301288"/>
                  <a:gd name="connsiteX2351" fmla="*/ 101155 w 260188"/>
                  <a:gd name="connsiteY2351" fmla="*/ 238635 h 301288"/>
                  <a:gd name="connsiteX2352" fmla="*/ 98376 w 260188"/>
                  <a:gd name="connsiteY2352" fmla="*/ 240846 h 301288"/>
                  <a:gd name="connsiteX2353" fmla="*/ 98944 w 260188"/>
                  <a:gd name="connsiteY2353" fmla="*/ 238509 h 301288"/>
                  <a:gd name="connsiteX2354" fmla="*/ 96418 w 260188"/>
                  <a:gd name="connsiteY2354" fmla="*/ 239899 h 301288"/>
                  <a:gd name="connsiteX2355" fmla="*/ 101850 w 260188"/>
                  <a:gd name="connsiteY2355" fmla="*/ 237562 h 301288"/>
                  <a:gd name="connsiteX2356" fmla="*/ 111450 w 260188"/>
                  <a:gd name="connsiteY2356" fmla="*/ 238130 h 301288"/>
                  <a:gd name="connsiteX2357" fmla="*/ 117576 w 260188"/>
                  <a:gd name="connsiteY2357" fmla="*/ 238004 h 301288"/>
                  <a:gd name="connsiteX2358" fmla="*/ 117134 w 260188"/>
                  <a:gd name="connsiteY2358" fmla="*/ 240530 h 301288"/>
                  <a:gd name="connsiteX2359" fmla="*/ 119408 w 260188"/>
                  <a:gd name="connsiteY2359" fmla="*/ 284678 h 301288"/>
                  <a:gd name="connsiteX2360" fmla="*/ 120418 w 260188"/>
                  <a:gd name="connsiteY2360" fmla="*/ 283667 h 301288"/>
                  <a:gd name="connsiteX2361" fmla="*/ 121808 w 260188"/>
                  <a:gd name="connsiteY2361" fmla="*/ 283667 h 301288"/>
                  <a:gd name="connsiteX2362" fmla="*/ 120860 w 260188"/>
                  <a:gd name="connsiteY2362" fmla="*/ 284678 h 301288"/>
                  <a:gd name="connsiteX2363" fmla="*/ 119471 w 260188"/>
                  <a:gd name="connsiteY2363" fmla="*/ 284678 h 301288"/>
                  <a:gd name="connsiteX2364" fmla="*/ 126544 w 260188"/>
                  <a:gd name="connsiteY2364" fmla="*/ 287583 h 301288"/>
                  <a:gd name="connsiteX2365" fmla="*/ 124902 w 260188"/>
                  <a:gd name="connsiteY2365" fmla="*/ 289225 h 301288"/>
                  <a:gd name="connsiteX2366" fmla="*/ 122502 w 260188"/>
                  <a:gd name="connsiteY2366" fmla="*/ 289099 h 301288"/>
                  <a:gd name="connsiteX2367" fmla="*/ 124144 w 260188"/>
                  <a:gd name="connsiteY2367" fmla="*/ 287456 h 301288"/>
                  <a:gd name="connsiteX2368" fmla="*/ 126544 w 260188"/>
                  <a:gd name="connsiteY2368" fmla="*/ 287583 h 301288"/>
                  <a:gd name="connsiteX2369" fmla="*/ 122250 w 260188"/>
                  <a:gd name="connsiteY2369" fmla="*/ 286193 h 301288"/>
                  <a:gd name="connsiteX2370" fmla="*/ 124081 w 260188"/>
                  <a:gd name="connsiteY2370" fmla="*/ 286193 h 301288"/>
                  <a:gd name="connsiteX2371" fmla="*/ 122818 w 260188"/>
                  <a:gd name="connsiteY2371" fmla="*/ 287456 h 301288"/>
                  <a:gd name="connsiteX2372" fmla="*/ 120986 w 260188"/>
                  <a:gd name="connsiteY2372" fmla="*/ 287456 h 301288"/>
                  <a:gd name="connsiteX2373" fmla="*/ 122250 w 260188"/>
                  <a:gd name="connsiteY2373" fmla="*/ 286193 h 301288"/>
                  <a:gd name="connsiteX2374" fmla="*/ 124839 w 260188"/>
                  <a:gd name="connsiteY2374" fmla="*/ 241099 h 301288"/>
                  <a:gd name="connsiteX2375" fmla="*/ 124018 w 260188"/>
                  <a:gd name="connsiteY2375" fmla="*/ 239709 h 301288"/>
                  <a:gd name="connsiteX2376" fmla="*/ 124334 w 260188"/>
                  <a:gd name="connsiteY2376" fmla="*/ 238635 h 301288"/>
                  <a:gd name="connsiteX2377" fmla="*/ 125155 w 260188"/>
                  <a:gd name="connsiteY2377" fmla="*/ 240151 h 301288"/>
                  <a:gd name="connsiteX2378" fmla="*/ 124902 w 260188"/>
                  <a:gd name="connsiteY2378" fmla="*/ 241162 h 301288"/>
                  <a:gd name="connsiteX2379" fmla="*/ 124460 w 260188"/>
                  <a:gd name="connsiteY2379" fmla="*/ 227330 h 301288"/>
                  <a:gd name="connsiteX2380" fmla="*/ 122629 w 260188"/>
                  <a:gd name="connsiteY2380" fmla="*/ 226635 h 301288"/>
                  <a:gd name="connsiteX2381" fmla="*/ 120923 w 260188"/>
                  <a:gd name="connsiteY2381" fmla="*/ 225941 h 301288"/>
                  <a:gd name="connsiteX2382" fmla="*/ 124713 w 260188"/>
                  <a:gd name="connsiteY2382" fmla="*/ 226383 h 301288"/>
                  <a:gd name="connsiteX2383" fmla="*/ 125534 w 260188"/>
                  <a:gd name="connsiteY2383" fmla="*/ 227772 h 301288"/>
                  <a:gd name="connsiteX2384" fmla="*/ 125408 w 260188"/>
                  <a:gd name="connsiteY2384" fmla="*/ 227646 h 301288"/>
                  <a:gd name="connsiteX2385" fmla="*/ 124397 w 260188"/>
                  <a:gd name="connsiteY2385" fmla="*/ 227393 h 301288"/>
                  <a:gd name="connsiteX2386" fmla="*/ 127302 w 260188"/>
                  <a:gd name="connsiteY2386" fmla="*/ 240972 h 301288"/>
                  <a:gd name="connsiteX2387" fmla="*/ 126481 w 260188"/>
                  <a:gd name="connsiteY2387" fmla="*/ 239835 h 301288"/>
                  <a:gd name="connsiteX2388" fmla="*/ 126355 w 260188"/>
                  <a:gd name="connsiteY2388" fmla="*/ 238446 h 301288"/>
                  <a:gd name="connsiteX2389" fmla="*/ 127050 w 260188"/>
                  <a:gd name="connsiteY2389" fmla="*/ 239583 h 301288"/>
                  <a:gd name="connsiteX2390" fmla="*/ 127239 w 260188"/>
                  <a:gd name="connsiteY2390" fmla="*/ 240972 h 301288"/>
                  <a:gd name="connsiteX2391" fmla="*/ 127492 w 260188"/>
                  <a:gd name="connsiteY2391" fmla="*/ 228151 h 301288"/>
                  <a:gd name="connsiteX2392" fmla="*/ 126544 w 260188"/>
                  <a:gd name="connsiteY2392" fmla="*/ 226509 h 301288"/>
                  <a:gd name="connsiteX2393" fmla="*/ 127681 w 260188"/>
                  <a:gd name="connsiteY2393" fmla="*/ 226635 h 301288"/>
                  <a:gd name="connsiteX2394" fmla="*/ 128755 w 260188"/>
                  <a:gd name="connsiteY2394" fmla="*/ 228467 h 301288"/>
                  <a:gd name="connsiteX2395" fmla="*/ 127492 w 260188"/>
                  <a:gd name="connsiteY2395" fmla="*/ 228151 h 301288"/>
                  <a:gd name="connsiteX2396" fmla="*/ 129450 w 260188"/>
                  <a:gd name="connsiteY2396" fmla="*/ 241099 h 301288"/>
                  <a:gd name="connsiteX2397" fmla="*/ 128881 w 260188"/>
                  <a:gd name="connsiteY2397" fmla="*/ 239835 h 301288"/>
                  <a:gd name="connsiteX2398" fmla="*/ 128881 w 260188"/>
                  <a:gd name="connsiteY2398" fmla="*/ 238004 h 301288"/>
                  <a:gd name="connsiteX2399" fmla="*/ 129892 w 260188"/>
                  <a:gd name="connsiteY2399" fmla="*/ 239835 h 301288"/>
                  <a:gd name="connsiteX2400" fmla="*/ 129513 w 260188"/>
                  <a:gd name="connsiteY2400" fmla="*/ 241099 h 301288"/>
                  <a:gd name="connsiteX2401" fmla="*/ 132544 w 260188"/>
                  <a:gd name="connsiteY2401" fmla="*/ 240972 h 301288"/>
                  <a:gd name="connsiteX2402" fmla="*/ 131408 w 260188"/>
                  <a:gd name="connsiteY2402" fmla="*/ 239267 h 301288"/>
                  <a:gd name="connsiteX2403" fmla="*/ 131281 w 260188"/>
                  <a:gd name="connsiteY2403" fmla="*/ 237183 h 301288"/>
                  <a:gd name="connsiteX2404" fmla="*/ 132355 w 260188"/>
                  <a:gd name="connsiteY2404" fmla="*/ 239014 h 301288"/>
                  <a:gd name="connsiteX2405" fmla="*/ 132481 w 260188"/>
                  <a:gd name="connsiteY2405" fmla="*/ 240972 h 301288"/>
                  <a:gd name="connsiteX2406" fmla="*/ 134755 w 260188"/>
                  <a:gd name="connsiteY2406" fmla="*/ 241541 h 301288"/>
                  <a:gd name="connsiteX2407" fmla="*/ 133808 w 260188"/>
                  <a:gd name="connsiteY2407" fmla="*/ 239456 h 301288"/>
                  <a:gd name="connsiteX2408" fmla="*/ 133808 w 260188"/>
                  <a:gd name="connsiteY2408" fmla="*/ 237183 h 301288"/>
                  <a:gd name="connsiteX2409" fmla="*/ 134944 w 260188"/>
                  <a:gd name="connsiteY2409" fmla="*/ 239141 h 301288"/>
                  <a:gd name="connsiteX2410" fmla="*/ 134818 w 260188"/>
                  <a:gd name="connsiteY2410" fmla="*/ 241541 h 301288"/>
                  <a:gd name="connsiteX2411" fmla="*/ 137344 w 260188"/>
                  <a:gd name="connsiteY2411" fmla="*/ 241793 h 301288"/>
                  <a:gd name="connsiteX2412" fmla="*/ 136397 w 260188"/>
                  <a:gd name="connsiteY2412" fmla="*/ 240088 h 301288"/>
                  <a:gd name="connsiteX2413" fmla="*/ 136523 w 260188"/>
                  <a:gd name="connsiteY2413" fmla="*/ 237562 h 301288"/>
                  <a:gd name="connsiteX2414" fmla="*/ 137786 w 260188"/>
                  <a:gd name="connsiteY2414" fmla="*/ 239962 h 301288"/>
                  <a:gd name="connsiteX2415" fmla="*/ 137344 w 260188"/>
                  <a:gd name="connsiteY2415" fmla="*/ 241793 h 301288"/>
                  <a:gd name="connsiteX2416" fmla="*/ 139618 w 260188"/>
                  <a:gd name="connsiteY2416" fmla="*/ 241541 h 301288"/>
                  <a:gd name="connsiteX2417" fmla="*/ 138481 w 260188"/>
                  <a:gd name="connsiteY2417" fmla="*/ 239456 h 301288"/>
                  <a:gd name="connsiteX2418" fmla="*/ 138355 w 260188"/>
                  <a:gd name="connsiteY2418" fmla="*/ 237056 h 301288"/>
                  <a:gd name="connsiteX2419" fmla="*/ 139618 w 260188"/>
                  <a:gd name="connsiteY2419" fmla="*/ 239141 h 301288"/>
                  <a:gd name="connsiteX2420" fmla="*/ 139618 w 260188"/>
                  <a:gd name="connsiteY2420" fmla="*/ 241541 h 301288"/>
                  <a:gd name="connsiteX2421" fmla="*/ 140629 w 260188"/>
                  <a:gd name="connsiteY2421" fmla="*/ 251267 h 301288"/>
                  <a:gd name="connsiteX2422" fmla="*/ 140313 w 260188"/>
                  <a:gd name="connsiteY2422" fmla="*/ 249878 h 301288"/>
                  <a:gd name="connsiteX2423" fmla="*/ 141008 w 260188"/>
                  <a:gd name="connsiteY2423" fmla="*/ 250888 h 301288"/>
                  <a:gd name="connsiteX2424" fmla="*/ 141323 w 260188"/>
                  <a:gd name="connsiteY2424" fmla="*/ 252278 h 301288"/>
                  <a:gd name="connsiteX2425" fmla="*/ 140629 w 260188"/>
                  <a:gd name="connsiteY2425" fmla="*/ 251330 h 301288"/>
                  <a:gd name="connsiteX2426" fmla="*/ 141323 w 260188"/>
                  <a:gd name="connsiteY2426" fmla="*/ 241920 h 301288"/>
                  <a:gd name="connsiteX2427" fmla="*/ 140629 w 260188"/>
                  <a:gd name="connsiteY2427" fmla="*/ 239141 h 301288"/>
                  <a:gd name="connsiteX2428" fmla="*/ 141323 w 260188"/>
                  <a:gd name="connsiteY2428" fmla="*/ 236362 h 301288"/>
                  <a:gd name="connsiteX2429" fmla="*/ 142018 w 260188"/>
                  <a:gd name="connsiteY2429" fmla="*/ 239141 h 301288"/>
                  <a:gd name="connsiteX2430" fmla="*/ 141323 w 260188"/>
                  <a:gd name="connsiteY2430" fmla="*/ 241920 h 301288"/>
                  <a:gd name="connsiteX2431" fmla="*/ 143092 w 260188"/>
                  <a:gd name="connsiteY2431" fmla="*/ 252088 h 301288"/>
                  <a:gd name="connsiteX2432" fmla="*/ 142397 w 260188"/>
                  <a:gd name="connsiteY2432" fmla="*/ 250951 h 301288"/>
                  <a:gd name="connsiteX2433" fmla="*/ 142271 w 260188"/>
                  <a:gd name="connsiteY2433" fmla="*/ 249183 h 301288"/>
                  <a:gd name="connsiteX2434" fmla="*/ 143281 w 260188"/>
                  <a:gd name="connsiteY2434" fmla="*/ 250699 h 301288"/>
                  <a:gd name="connsiteX2435" fmla="*/ 143155 w 260188"/>
                  <a:gd name="connsiteY2435" fmla="*/ 252088 h 301288"/>
                  <a:gd name="connsiteX2436" fmla="*/ 143660 w 260188"/>
                  <a:gd name="connsiteY2436" fmla="*/ 241920 h 301288"/>
                  <a:gd name="connsiteX2437" fmla="*/ 143092 w 260188"/>
                  <a:gd name="connsiteY2437" fmla="*/ 239583 h 301288"/>
                  <a:gd name="connsiteX2438" fmla="*/ 143660 w 260188"/>
                  <a:gd name="connsiteY2438" fmla="*/ 237183 h 301288"/>
                  <a:gd name="connsiteX2439" fmla="*/ 144165 w 260188"/>
                  <a:gd name="connsiteY2439" fmla="*/ 239583 h 301288"/>
                  <a:gd name="connsiteX2440" fmla="*/ 143660 w 260188"/>
                  <a:gd name="connsiteY2440" fmla="*/ 241920 h 301288"/>
                  <a:gd name="connsiteX2441" fmla="*/ 146565 w 260188"/>
                  <a:gd name="connsiteY2441" fmla="*/ 256699 h 301288"/>
                  <a:gd name="connsiteX2442" fmla="*/ 146313 w 260188"/>
                  <a:gd name="connsiteY2442" fmla="*/ 255183 h 301288"/>
                  <a:gd name="connsiteX2443" fmla="*/ 147197 w 260188"/>
                  <a:gd name="connsiteY2443" fmla="*/ 255183 h 301288"/>
                  <a:gd name="connsiteX2444" fmla="*/ 146629 w 260188"/>
                  <a:gd name="connsiteY2444" fmla="*/ 256699 h 301288"/>
                  <a:gd name="connsiteX2445" fmla="*/ 148397 w 260188"/>
                  <a:gd name="connsiteY2445" fmla="*/ 256699 h 301288"/>
                  <a:gd name="connsiteX2446" fmla="*/ 148018 w 260188"/>
                  <a:gd name="connsiteY2446" fmla="*/ 254930 h 301288"/>
                  <a:gd name="connsiteX2447" fmla="*/ 148713 w 260188"/>
                  <a:gd name="connsiteY2447" fmla="*/ 253667 h 301288"/>
                  <a:gd name="connsiteX2448" fmla="*/ 149155 w 260188"/>
                  <a:gd name="connsiteY2448" fmla="*/ 255056 h 301288"/>
                  <a:gd name="connsiteX2449" fmla="*/ 148460 w 260188"/>
                  <a:gd name="connsiteY2449" fmla="*/ 256699 h 301288"/>
                  <a:gd name="connsiteX2450" fmla="*/ 150039 w 260188"/>
                  <a:gd name="connsiteY2450" fmla="*/ 256446 h 301288"/>
                  <a:gd name="connsiteX2451" fmla="*/ 149786 w 260188"/>
                  <a:gd name="connsiteY2451" fmla="*/ 253920 h 301288"/>
                  <a:gd name="connsiteX2452" fmla="*/ 150608 w 260188"/>
                  <a:gd name="connsiteY2452" fmla="*/ 253920 h 301288"/>
                  <a:gd name="connsiteX2453" fmla="*/ 150039 w 260188"/>
                  <a:gd name="connsiteY2453" fmla="*/ 256446 h 301288"/>
                  <a:gd name="connsiteX2454" fmla="*/ 149913 w 260188"/>
                  <a:gd name="connsiteY2454" fmla="*/ 252656 h 301288"/>
                  <a:gd name="connsiteX2455" fmla="*/ 150292 w 260188"/>
                  <a:gd name="connsiteY2455" fmla="*/ 251962 h 301288"/>
                  <a:gd name="connsiteX2456" fmla="*/ 150544 w 260188"/>
                  <a:gd name="connsiteY2456" fmla="*/ 252656 h 301288"/>
                  <a:gd name="connsiteX2457" fmla="*/ 149850 w 260188"/>
                  <a:gd name="connsiteY2457" fmla="*/ 252656 h 301288"/>
                  <a:gd name="connsiteX2458" fmla="*/ 151302 w 260188"/>
                  <a:gd name="connsiteY2458" fmla="*/ 253225 h 301288"/>
                  <a:gd name="connsiteX2459" fmla="*/ 152250 w 260188"/>
                  <a:gd name="connsiteY2459" fmla="*/ 251709 h 301288"/>
                  <a:gd name="connsiteX2460" fmla="*/ 152629 w 260188"/>
                  <a:gd name="connsiteY2460" fmla="*/ 253541 h 301288"/>
                  <a:gd name="connsiteX2461" fmla="*/ 151681 w 260188"/>
                  <a:gd name="connsiteY2461" fmla="*/ 255751 h 301288"/>
                  <a:gd name="connsiteX2462" fmla="*/ 151239 w 260188"/>
                  <a:gd name="connsiteY2462" fmla="*/ 253288 h 301288"/>
                  <a:gd name="connsiteX2463" fmla="*/ 169492 w 260188"/>
                  <a:gd name="connsiteY2463" fmla="*/ 258783 h 301288"/>
                  <a:gd name="connsiteX2464" fmla="*/ 160902 w 260188"/>
                  <a:gd name="connsiteY2464" fmla="*/ 272678 h 301288"/>
                  <a:gd name="connsiteX2465" fmla="*/ 160586 w 260188"/>
                  <a:gd name="connsiteY2465" fmla="*/ 273056 h 301288"/>
                  <a:gd name="connsiteX2466" fmla="*/ 160208 w 260188"/>
                  <a:gd name="connsiteY2466" fmla="*/ 273625 h 301288"/>
                  <a:gd name="connsiteX2467" fmla="*/ 160586 w 260188"/>
                  <a:gd name="connsiteY2467" fmla="*/ 272930 h 301288"/>
                  <a:gd name="connsiteX2468" fmla="*/ 160208 w 260188"/>
                  <a:gd name="connsiteY2468" fmla="*/ 270846 h 301288"/>
                  <a:gd name="connsiteX2469" fmla="*/ 160902 w 260188"/>
                  <a:gd name="connsiteY2469" fmla="*/ 272362 h 301288"/>
                  <a:gd name="connsiteX2470" fmla="*/ 162165 w 260188"/>
                  <a:gd name="connsiteY2470" fmla="*/ 270278 h 301288"/>
                  <a:gd name="connsiteX2471" fmla="*/ 161786 w 260188"/>
                  <a:gd name="connsiteY2471" fmla="*/ 268067 h 301288"/>
                  <a:gd name="connsiteX2472" fmla="*/ 162608 w 260188"/>
                  <a:gd name="connsiteY2472" fmla="*/ 269583 h 301288"/>
                  <a:gd name="connsiteX2473" fmla="*/ 163618 w 260188"/>
                  <a:gd name="connsiteY2473" fmla="*/ 267878 h 301288"/>
                  <a:gd name="connsiteX2474" fmla="*/ 162923 w 260188"/>
                  <a:gd name="connsiteY2474" fmla="*/ 265541 h 301288"/>
                  <a:gd name="connsiteX2475" fmla="*/ 163934 w 260188"/>
                  <a:gd name="connsiteY2475" fmla="*/ 267183 h 301288"/>
                  <a:gd name="connsiteX2476" fmla="*/ 165071 w 260188"/>
                  <a:gd name="connsiteY2476" fmla="*/ 265099 h 301288"/>
                  <a:gd name="connsiteX2477" fmla="*/ 164502 w 260188"/>
                  <a:gd name="connsiteY2477" fmla="*/ 263014 h 301288"/>
                  <a:gd name="connsiteX2478" fmla="*/ 165323 w 260188"/>
                  <a:gd name="connsiteY2478" fmla="*/ 264404 h 301288"/>
                  <a:gd name="connsiteX2479" fmla="*/ 166144 w 260188"/>
                  <a:gd name="connsiteY2479" fmla="*/ 261372 h 301288"/>
                  <a:gd name="connsiteX2480" fmla="*/ 151808 w 260188"/>
                  <a:gd name="connsiteY2480" fmla="*/ 270278 h 301288"/>
                  <a:gd name="connsiteX2481" fmla="*/ 155534 w 260188"/>
                  <a:gd name="connsiteY2481" fmla="*/ 267183 h 301288"/>
                  <a:gd name="connsiteX2482" fmla="*/ 155155 w 260188"/>
                  <a:gd name="connsiteY2482" fmla="*/ 264593 h 301288"/>
                  <a:gd name="connsiteX2483" fmla="*/ 156165 w 260188"/>
                  <a:gd name="connsiteY2483" fmla="*/ 266804 h 301288"/>
                  <a:gd name="connsiteX2484" fmla="*/ 157113 w 260188"/>
                  <a:gd name="connsiteY2484" fmla="*/ 265920 h 301288"/>
                  <a:gd name="connsiteX2485" fmla="*/ 156671 w 260188"/>
                  <a:gd name="connsiteY2485" fmla="*/ 262572 h 301288"/>
                  <a:gd name="connsiteX2486" fmla="*/ 157744 w 260188"/>
                  <a:gd name="connsiteY2486" fmla="*/ 265351 h 301288"/>
                  <a:gd name="connsiteX2487" fmla="*/ 159008 w 260188"/>
                  <a:gd name="connsiteY2487" fmla="*/ 264404 h 301288"/>
                  <a:gd name="connsiteX2488" fmla="*/ 158439 w 260188"/>
                  <a:gd name="connsiteY2488" fmla="*/ 259920 h 301288"/>
                  <a:gd name="connsiteX2489" fmla="*/ 159829 w 260188"/>
                  <a:gd name="connsiteY2489" fmla="*/ 263709 h 301288"/>
                  <a:gd name="connsiteX2490" fmla="*/ 160965 w 260188"/>
                  <a:gd name="connsiteY2490" fmla="*/ 262699 h 301288"/>
                  <a:gd name="connsiteX2491" fmla="*/ 160271 w 260188"/>
                  <a:gd name="connsiteY2491" fmla="*/ 256446 h 301288"/>
                  <a:gd name="connsiteX2492" fmla="*/ 161913 w 260188"/>
                  <a:gd name="connsiteY2492" fmla="*/ 261751 h 301288"/>
                  <a:gd name="connsiteX2493" fmla="*/ 162734 w 260188"/>
                  <a:gd name="connsiteY2493" fmla="*/ 261056 h 301288"/>
                  <a:gd name="connsiteX2494" fmla="*/ 161913 w 260188"/>
                  <a:gd name="connsiteY2494" fmla="*/ 254235 h 301288"/>
                  <a:gd name="connsiteX2495" fmla="*/ 163871 w 260188"/>
                  <a:gd name="connsiteY2495" fmla="*/ 260109 h 301288"/>
                  <a:gd name="connsiteX2496" fmla="*/ 164313 w 260188"/>
                  <a:gd name="connsiteY2496" fmla="*/ 259667 h 301288"/>
                  <a:gd name="connsiteX2497" fmla="*/ 163492 w 260188"/>
                  <a:gd name="connsiteY2497" fmla="*/ 251583 h 301288"/>
                  <a:gd name="connsiteX2498" fmla="*/ 165260 w 260188"/>
                  <a:gd name="connsiteY2498" fmla="*/ 258530 h 301288"/>
                  <a:gd name="connsiteX2499" fmla="*/ 166081 w 260188"/>
                  <a:gd name="connsiteY2499" fmla="*/ 257709 h 301288"/>
                  <a:gd name="connsiteX2500" fmla="*/ 163302 w 260188"/>
                  <a:gd name="connsiteY2500" fmla="*/ 246278 h 301288"/>
                  <a:gd name="connsiteX2501" fmla="*/ 162165 w 260188"/>
                  <a:gd name="connsiteY2501" fmla="*/ 248741 h 301288"/>
                  <a:gd name="connsiteX2502" fmla="*/ 161913 w 260188"/>
                  <a:gd name="connsiteY2502" fmla="*/ 245267 h 301288"/>
                  <a:gd name="connsiteX2503" fmla="*/ 159955 w 260188"/>
                  <a:gd name="connsiteY2503" fmla="*/ 251267 h 301288"/>
                  <a:gd name="connsiteX2504" fmla="*/ 160523 w 260188"/>
                  <a:gd name="connsiteY2504" fmla="*/ 246278 h 301288"/>
                  <a:gd name="connsiteX2505" fmla="*/ 159702 w 260188"/>
                  <a:gd name="connsiteY2505" fmla="*/ 246278 h 301288"/>
                  <a:gd name="connsiteX2506" fmla="*/ 157492 w 260188"/>
                  <a:gd name="connsiteY2506" fmla="*/ 252214 h 301288"/>
                  <a:gd name="connsiteX2507" fmla="*/ 157744 w 260188"/>
                  <a:gd name="connsiteY2507" fmla="*/ 247920 h 301288"/>
                  <a:gd name="connsiteX2508" fmla="*/ 156797 w 260188"/>
                  <a:gd name="connsiteY2508" fmla="*/ 248235 h 301288"/>
                  <a:gd name="connsiteX2509" fmla="*/ 156797 w 260188"/>
                  <a:gd name="connsiteY2509" fmla="*/ 248677 h 301288"/>
                  <a:gd name="connsiteX2510" fmla="*/ 155281 w 260188"/>
                  <a:gd name="connsiteY2510" fmla="*/ 254109 h 301288"/>
                  <a:gd name="connsiteX2511" fmla="*/ 155976 w 260188"/>
                  <a:gd name="connsiteY2511" fmla="*/ 248425 h 301288"/>
                  <a:gd name="connsiteX2512" fmla="*/ 154839 w 260188"/>
                  <a:gd name="connsiteY2512" fmla="*/ 248804 h 301288"/>
                  <a:gd name="connsiteX2513" fmla="*/ 154839 w 260188"/>
                  <a:gd name="connsiteY2513" fmla="*/ 250762 h 301288"/>
                  <a:gd name="connsiteX2514" fmla="*/ 153765 w 260188"/>
                  <a:gd name="connsiteY2514" fmla="*/ 253730 h 301288"/>
                  <a:gd name="connsiteX2515" fmla="*/ 154018 w 260188"/>
                  <a:gd name="connsiteY2515" fmla="*/ 248930 h 301288"/>
                  <a:gd name="connsiteX2516" fmla="*/ 153071 w 260188"/>
                  <a:gd name="connsiteY2516" fmla="*/ 249183 h 301288"/>
                  <a:gd name="connsiteX2517" fmla="*/ 153071 w 260188"/>
                  <a:gd name="connsiteY2517" fmla="*/ 249625 h 301288"/>
                  <a:gd name="connsiteX2518" fmla="*/ 152629 w 260188"/>
                  <a:gd name="connsiteY2518" fmla="*/ 250572 h 301288"/>
                  <a:gd name="connsiteX2519" fmla="*/ 152376 w 260188"/>
                  <a:gd name="connsiteY2519" fmla="*/ 249878 h 301288"/>
                  <a:gd name="connsiteX2520" fmla="*/ 152123 w 260188"/>
                  <a:gd name="connsiteY2520" fmla="*/ 249372 h 301288"/>
                  <a:gd name="connsiteX2521" fmla="*/ 151429 w 260188"/>
                  <a:gd name="connsiteY2521" fmla="*/ 249499 h 301288"/>
                  <a:gd name="connsiteX2522" fmla="*/ 151429 w 260188"/>
                  <a:gd name="connsiteY2522" fmla="*/ 249625 h 301288"/>
                  <a:gd name="connsiteX2523" fmla="*/ 151429 w 260188"/>
                  <a:gd name="connsiteY2523" fmla="*/ 250446 h 301288"/>
                  <a:gd name="connsiteX2524" fmla="*/ 150734 w 260188"/>
                  <a:gd name="connsiteY2524" fmla="*/ 249625 h 301288"/>
                  <a:gd name="connsiteX2525" fmla="*/ 150039 w 260188"/>
                  <a:gd name="connsiteY2525" fmla="*/ 249751 h 301288"/>
                  <a:gd name="connsiteX2526" fmla="*/ 149597 w 260188"/>
                  <a:gd name="connsiteY2526" fmla="*/ 251014 h 301288"/>
                  <a:gd name="connsiteX2527" fmla="*/ 148776 w 260188"/>
                  <a:gd name="connsiteY2527" fmla="*/ 249878 h 301288"/>
                  <a:gd name="connsiteX2528" fmla="*/ 147513 w 260188"/>
                  <a:gd name="connsiteY2528" fmla="*/ 250130 h 301288"/>
                  <a:gd name="connsiteX2529" fmla="*/ 147386 w 260188"/>
                  <a:gd name="connsiteY2529" fmla="*/ 251078 h 301288"/>
                  <a:gd name="connsiteX2530" fmla="*/ 146692 w 260188"/>
                  <a:gd name="connsiteY2530" fmla="*/ 250256 h 301288"/>
                  <a:gd name="connsiteX2531" fmla="*/ 145555 w 260188"/>
                  <a:gd name="connsiteY2531" fmla="*/ 250256 h 301288"/>
                  <a:gd name="connsiteX2532" fmla="*/ 145555 w 260188"/>
                  <a:gd name="connsiteY2532" fmla="*/ 251204 h 301288"/>
                  <a:gd name="connsiteX2533" fmla="*/ 144860 w 260188"/>
                  <a:gd name="connsiteY2533" fmla="*/ 250320 h 301288"/>
                  <a:gd name="connsiteX2534" fmla="*/ 144608 w 260188"/>
                  <a:gd name="connsiteY2534" fmla="*/ 249625 h 301288"/>
                  <a:gd name="connsiteX2535" fmla="*/ 144165 w 260188"/>
                  <a:gd name="connsiteY2535" fmla="*/ 247793 h 301288"/>
                  <a:gd name="connsiteX2536" fmla="*/ 145302 w 260188"/>
                  <a:gd name="connsiteY2536" fmla="*/ 249246 h 301288"/>
                  <a:gd name="connsiteX2537" fmla="*/ 145555 w 260188"/>
                  <a:gd name="connsiteY2537" fmla="*/ 250193 h 301288"/>
                  <a:gd name="connsiteX2538" fmla="*/ 146565 w 260188"/>
                  <a:gd name="connsiteY2538" fmla="*/ 249878 h 301288"/>
                  <a:gd name="connsiteX2539" fmla="*/ 146439 w 260188"/>
                  <a:gd name="connsiteY2539" fmla="*/ 249309 h 301288"/>
                  <a:gd name="connsiteX2540" fmla="*/ 146439 w 260188"/>
                  <a:gd name="connsiteY2540" fmla="*/ 247099 h 301288"/>
                  <a:gd name="connsiteX2541" fmla="*/ 147386 w 260188"/>
                  <a:gd name="connsiteY2541" fmla="*/ 248930 h 301288"/>
                  <a:gd name="connsiteX2542" fmla="*/ 147513 w 260188"/>
                  <a:gd name="connsiteY2542" fmla="*/ 249625 h 301288"/>
                  <a:gd name="connsiteX2543" fmla="*/ 148650 w 260188"/>
                  <a:gd name="connsiteY2543" fmla="*/ 249246 h 301288"/>
                  <a:gd name="connsiteX2544" fmla="*/ 148523 w 260188"/>
                  <a:gd name="connsiteY2544" fmla="*/ 247793 h 301288"/>
                  <a:gd name="connsiteX2545" fmla="*/ 148650 w 260188"/>
                  <a:gd name="connsiteY2545" fmla="*/ 246972 h 301288"/>
                  <a:gd name="connsiteX2546" fmla="*/ 149786 w 260188"/>
                  <a:gd name="connsiteY2546" fmla="*/ 248930 h 301288"/>
                  <a:gd name="connsiteX2547" fmla="*/ 150481 w 260188"/>
                  <a:gd name="connsiteY2547" fmla="*/ 248614 h 301288"/>
                  <a:gd name="connsiteX2548" fmla="*/ 150355 w 260188"/>
                  <a:gd name="connsiteY2548" fmla="*/ 248299 h 301288"/>
                  <a:gd name="connsiteX2549" fmla="*/ 150102 w 260188"/>
                  <a:gd name="connsiteY2549" fmla="*/ 246656 h 301288"/>
                  <a:gd name="connsiteX2550" fmla="*/ 150102 w 260188"/>
                  <a:gd name="connsiteY2550" fmla="*/ 245962 h 301288"/>
                  <a:gd name="connsiteX2551" fmla="*/ 151239 w 260188"/>
                  <a:gd name="connsiteY2551" fmla="*/ 247856 h 301288"/>
                  <a:gd name="connsiteX2552" fmla="*/ 151365 w 260188"/>
                  <a:gd name="connsiteY2552" fmla="*/ 248235 h 301288"/>
                  <a:gd name="connsiteX2553" fmla="*/ 152060 w 260188"/>
                  <a:gd name="connsiteY2553" fmla="*/ 247983 h 301288"/>
                  <a:gd name="connsiteX2554" fmla="*/ 152060 w 260188"/>
                  <a:gd name="connsiteY2554" fmla="*/ 245772 h 301288"/>
                  <a:gd name="connsiteX2555" fmla="*/ 152313 w 260188"/>
                  <a:gd name="connsiteY2555" fmla="*/ 244888 h 301288"/>
                  <a:gd name="connsiteX2556" fmla="*/ 152755 w 260188"/>
                  <a:gd name="connsiteY2556" fmla="*/ 245583 h 301288"/>
                  <a:gd name="connsiteX2557" fmla="*/ 153197 w 260188"/>
                  <a:gd name="connsiteY2557" fmla="*/ 247541 h 301288"/>
                  <a:gd name="connsiteX2558" fmla="*/ 154018 w 260188"/>
                  <a:gd name="connsiteY2558" fmla="*/ 247225 h 301288"/>
                  <a:gd name="connsiteX2559" fmla="*/ 154018 w 260188"/>
                  <a:gd name="connsiteY2559" fmla="*/ 246151 h 301288"/>
                  <a:gd name="connsiteX2560" fmla="*/ 154271 w 260188"/>
                  <a:gd name="connsiteY2560" fmla="*/ 245456 h 301288"/>
                  <a:gd name="connsiteX2561" fmla="*/ 154776 w 260188"/>
                  <a:gd name="connsiteY2561" fmla="*/ 246846 h 301288"/>
                  <a:gd name="connsiteX2562" fmla="*/ 155913 w 260188"/>
                  <a:gd name="connsiteY2562" fmla="*/ 246467 h 301288"/>
                  <a:gd name="connsiteX2563" fmla="*/ 155913 w 260188"/>
                  <a:gd name="connsiteY2563" fmla="*/ 244888 h 301288"/>
                  <a:gd name="connsiteX2564" fmla="*/ 156229 w 260188"/>
                  <a:gd name="connsiteY2564" fmla="*/ 244067 h 301288"/>
                  <a:gd name="connsiteX2565" fmla="*/ 156481 w 260188"/>
                  <a:gd name="connsiteY2565" fmla="*/ 244635 h 301288"/>
                  <a:gd name="connsiteX2566" fmla="*/ 156797 w 260188"/>
                  <a:gd name="connsiteY2566" fmla="*/ 246025 h 301288"/>
                  <a:gd name="connsiteX2567" fmla="*/ 157618 w 260188"/>
                  <a:gd name="connsiteY2567" fmla="*/ 245583 h 301288"/>
                  <a:gd name="connsiteX2568" fmla="*/ 157808 w 260188"/>
                  <a:gd name="connsiteY2568" fmla="*/ 243372 h 301288"/>
                  <a:gd name="connsiteX2569" fmla="*/ 158186 w 260188"/>
                  <a:gd name="connsiteY2569" fmla="*/ 242425 h 301288"/>
                  <a:gd name="connsiteX2570" fmla="*/ 158439 w 260188"/>
                  <a:gd name="connsiteY2570" fmla="*/ 243120 h 301288"/>
                  <a:gd name="connsiteX2571" fmla="*/ 158565 w 260188"/>
                  <a:gd name="connsiteY2571" fmla="*/ 245204 h 301288"/>
                  <a:gd name="connsiteX2572" fmla="*/ 159386 w 260188"/>
                  <a:gd name="connsiteY2572" fmla="*/ 244888 h 301288"/>
                  <a:gd name="connsiteX2573" fmla="*/ 161597 w 260188"/>
                  <a:gd name="connsiteY2573" fmla="*/ 230993 h 301288"/>
                  <a:gd name="connsiteX2574" fmla="*/ 160776 w 260188"/>
                  <a:gd name="connsiteY2574" fmla="*/ 229478 h 301288"/>
                  <a:gd name="connsiteX2575" fmla="*/ 158439 w 260188"/>
                  <a:gd name="connsiteY2575" fmla="*/ 242172 h 301288"/>
                  <a:gd name="connsiteX2576" fmla="*/ 158313 w 260188"/>
                  <a:gd name="connsiteY2576" fmla="*/ 228025 h 301288"/>
                  <a:gd name="connsiteX2577" fmla="*/ 157871 w 260188"/>
                  <a:gd name="connsiteY2577" fmla="*/ 228025 h 301288"/>
                  <a:gd name="connsiteX2578" fmla="*/ 156481 w 260188"/>
                  <a:gd name="connsiteY2578" fmla="*/ 241667 h 301288"/>
                  <a:gd name="connsiteX2579" fmla="*/ 155092 w 260188"/>
                  <a:gd name="connsiteY2579" fmla="*/ 226762 h 301288"/>
                  <a:gd name="connsiteX2580" fmla="*/ 154271 w 260188"/>
                  <a:gd name="connsiteY2580" fmla="*/ 226509 h 301288"/>
                  <a:gd name="connsiteX2581" fmla="*/ 154650 w 260188"/>
                  <a:gd name="connsiteY2581" fmla="*/ 232762 h 301288"/>
                  <a:gd name="connsiteX2582" fmla="*/ 152123 w 260188"/>
                  <a:gd name="connsiteY2582" fmla="*/ 227456 h 301288"/>
                  <a:gd name="connsiteX2583" fmla="*/ 151429 w 260188"/>
                  <a:gd name="connsiteY2583" fmla="*/ 227456 h 301288"/>
                  <a:gd name="connsiteX2584" fmla="*/ 152502 w 260188"/>
                  <a:gd name="connsiteY2584" fmla="*/ 232572 h 301288"/>
                  <a:gd name="connsiteX2585" fmla="*/ 149597 w 260188"/>
                  <a:gd name="connsiteY2585" fmla="*/ 228151 h 301288"/>
                  <a:gd name="connsiteX2586" fmla="*/ 148334 w 260188"/>
                  <a:gd name="connsiteY2586" fmla="*/ 228151 h 301288"/>
                  <a:gd name="connsiteX2587" fmla="*/ 149850 w 260188"/>
                  <a:gd name="connsiteY2587" fmla="*/ 232320 h 301288"/>
                  <a:gd name="connsiteX2588" fmla="*/ 145239 w 260188"/>
                  <a:gd name="connsiteY2588" fmla="*/ 228404 h 301288"/>
                  <a:gd name="connsiteX2589" fmla="*/ 143976 w 260188"/>
                  <a:gd name="connsiteY2589" fmla="*/ 228530 h 301288"/>
                  <a:gd name="connsiteX2590" fmla="*/ 146629 w 260188"/>
                  <a:gd name="connsiteY2590" fmla="*/ 232572 h 301288"/>
                  <a:gd name="connsiteX2591" fmla="*/ 142713 w 260188"/>
                  <a:gd name="connsiteY2591" fmla="*/ 228846 h 301288"/>
                  <a:gd name="connsiteX2592" fmla="*/ 141829 w 260188"/>
                  <a:gd name="connsiteY2592" fmla="*/ 229099 h 301288"/>
                  <a:gd name="connsiteX2593" fmla="*/ 141955 w 260188"/>
                  <a:gd name="connsiteY2593" fmla="*/ 231435 h 301288"/>
                  <a:gd name="connsiteX2594" fmla="*/ 138481 w 260188"/>
                  <a:gd name="connsiteY2594" fmla="*/ 229351 h 301288"/>
                  <a:gd name="connsiteX2595" fmla="*/ 137660 w 260188"/>
                  <a:gd name="connsiteY2595" fmla="*/ 229351 h 301288"/>
                  <a:gd name="connsiteX2596" fmla="*/ 138481 w 260188"/>
                  <a:gd name="connsiteY2596" fmla="*/ 231120 h 301288"/>
                  <a:gd name="connsiteX2597" fmla="*/ 135008 w 260188"/>
                  <a:gd name="connsiteY2597" fmla="*/ 228783 h 301288"/>
                  <a:gd name="connsiteX2598" fmla="*/ 133871 w 260188"/>
                  <a:gd name="connsiteY2598" fmla="*/ 228530 h 301288"/>
                  <a:gd name="connsiteX2599" fmla="*/ 135134 w 260188"/>
                  <a:gd name="connsiteY2599" fmla="*/ 231562 h 301288"/>
                  <a:gd name="connsiteX2600" fmla="*/ 132481 w 260188"/>
                  <a:gd name="connsiteY2600" fmla="*/ 228656 h 301288"/>
                  <a:gd name="connsiteX2601" fmla="*/ 130523 w 260188"/>
                  <a:gd name="connsiteY2601" fmla="*/ 228341 h 301288"/>
                  <a:gd name="connsiteX2602" fmla="*/ 129260 w 260188"/>
                  <a:gd name="connsiteY2602" fmla="*/ 226256 h 301288"/>
                  <a:gd name="connsiteX2603" fmla="*/ 150797 w 260188"/>
                  <a:gd name="connsiteY2603" fmla="*/ 224867 h 301288"/>
                  <a:gd name="connsiteX2604" fmla="*/ 158565 w 260188"/>
                  <a:gd name="connsiteY2604" fmla="*/ 223351 h 301288"/>
                  <a:gd name="connsiteX2605" fmla="*/ 163555 w 260188"/>
                  <a:gd name="connsiteY2605" fmla="*/ 227962 h 301288"/>
                  <a:gd name="connsiteX2606" fmla="*/ 163934 w 260188"/>
                  <a:gd name="connsiteY2606" fmla="*/ 232383 h 301288"/>
                  <a:gd name="connsiteX2607" fmla="*/ 164629 w 260188"/>
                  <a:gd name="connsiteY2607" fmla="*/ 241730 h 301288"/>
                  <a:gd name="connsiteX2608" fmla="*/ 169492 w 260188"/>
                  <a:gd name="connsiteY2608" fmla="*/ 249246 h 301288"/>
                  <a:gd name="connsiteX2609" fmla="*/ 169302 w 260188"/>
                  <a:gd name="connsiteY2609" fmla="*/ 258467 h 301288"/>
                  <a:gd name="connsiteX2610" fmla="*/ 153008 w 260188"/>
                  <a:gd name="connsiteY2610" fmla="*/ 266425 h 301288"/>
                  <a:gd name="connsiteX2611" fmla="*/ 153829 w 260188"/>
                  <a:gd name="connsiteY2611" fmla="*/ 268509 h 301288"/>
                  <a:gd name="connsiteX2612" fmla="*/ 153386 w 260188"/>
                  <a:gd name="connsiteY2612" fmla="*/ 268888 h 301288"/>
                  <a:gd name="connsiteX2613" fmla="*/ 153008 w 260188"/>
                  <a:gd name="connsiteY2613" fmla="*/ 266362 h 301288"/>
                  <a:gd name="connsiteX2614" fmla="*/ 145429 w 260188"/>
                  <a:gd name="connsiteY2614" fmla="*/ 239267 h 301288"/>
                  <a:gd name="connsiteX2615" fmla="*/ 145997 w 260188"/>
                  <a:gd name="connsiteY2615" fmla="*/ 236488 h 301288"/>
                  <a:gd name="connsiteX2616" fmla="*/ 146565 w 260188"/>
                  <a:gd name="connsiteY2616" fmla="*/ 239267 h 301288"/>
                  <a:gd name="connsiteX2617" fmla="*/ 145997 w 260188"/>
                  <a:gd name="connsiteY2617" fmla="*/ 242046 h 301288"/>
                  <a:gd name="connsiteX2618" fmla="*/ 145429 w 260188"/>
                  <a:gd name="connsiteY2618" fmla="*/ 239267 h 301288"/>
                  <a:gd name="connsiteX2619" fmla="*/ 147702 w 260188"/>
                  <a:gd name="connsiteY2619" fmla="*/ 238888 h 301288"/>
                  <a:gd name="connsiteX2620" fmla="*/ 148523 w 260188"/>
                  <a:gd name="connsiteY2620" fmla="*/ 235793 h 301288"/>
                  <a:gd name="connsiteX2621" fmla="*/ 148902 w 260188"/>
                  <a:gd name="connsiteY2621" fmla="*/ 239014 h 301288"/>
                  <a:gd name="connsiteX2622" fmla="*/ 147955 w 260188"/>
                  <a:gd name="connsiteY2622" fmla="*/ 241920 h 301288"/>
                  <a:gd name="connsiteX2623" fmla="*/ 147702 w 260188"/>
                  <a:gd name="connsiteY2623" fmla="*/ 238888 h 301288"/>
                  <a:gd name="connsiteX2624" fmla="*/ 150734 w 260188"/>
                  <a:gd name="connsiteY2624" fmla="*/ 238572 h 301288"/>
                  <a:gd name="connsiteX2625" fmla="*/ 151871 w 260188"/>
                  <a:gd name="connsiteY2625" fmla="*/ 235667 h 301288"/>
                  <a:gd name="connsiteX2626" fmla="*/ 151997 w 260188"/>
                  <a:gd name="connsiteY2626" fmla="*/ 238762 h 301288"/>
                  <a:gd name="connsiteX2627" fmla="*/ 150860 w 260188"/>
                  <a:gd name="connsiteY2627" fmla="*/ 241667 h 301288"/>
                  <a:gd name="connsiteX2628" fmla="*/ 150734 w 260188"/>
                  <a:gd name="connsiteY2628" fmla="*/ 238635 h 301288"/>
                  <a:gd name="connsiteX2629" fmla="*/ 154081 w 260188"/>
                  <a:gd name="connsiteY2629" fmla="*/ 238067 h 301288"/>
                  <a:gd name="connsiteX2630" fmla="*/ 154460 w 260188"/>
                  <a:gd name="connsiteY2630" fmla="*/ 234151 h 301288"/>
                  <a:gd name="connsiteX2631" fmla="*/ 155281 w 260188"/>
                  <a:gd name="connsiteY2631" fmla="*/ 238193 h 301288"/>
                  <a:gd name="connsiteX2632" fmla="*/ 153892 w 260188"/>
                  <a:gd name="connsiteY2632" fmla="*/ 241793 h 301288"/>
                  <a:gd name="connsiteX2633" fmla="*/ 154018 w 260188"/>
                  <a:gd name="connsiteY2633" fmla="*/ 238067 h 301288"/>
                  <a:gd name="connsiteX2634" fmla="*/ 142713 w 260188"/>
                  <a:gd name="connsiteY2634" fmla="*/ 211730 h 301288"/>
                  <a:gd name="connsiteX2635" fmla="*/ 153386 w 260188"/>
                  <a:gd name="connsiteY2635" fmla="*/ 218551 h 301288"/>
                  <a:gd name="connsiteX2636" fmla="*/ 152818 w 260188"/>
                  <a:gd name="connsiteY2636" fmla="*/ 219372 h 301288"/>
                  <a:gd name="connsiteX2637" fmla="*/ 142713 w 260188"/>
                  <a:gd name="connsiteY2637" fmla="*/ 211730 h 301288"/>
                  <a:gd name="connsiteX2638" fmla="*/ 154650 w 260188"/>
                  <a:gd name="connsiteY2638" fmla="*/ 220383 h 301288"/>
                  <a:gd name="connsiteX2639" fmla="*/ 156102 w 260188"/>
                  <a:gd name="connsiteY2639" fmla="*/ 220825 h 301288"/>
                  <a:gd name="connsiteX2640" fmla="*/ 156923 w 260188"/>
                  <a:gd name="connsiteY2640" fmla="*/ 221835 h 301288"/>
                  <a:gd name="connsiteX2641" fmla="*/ 155534 w 260188"/>
                  <a:gd name="connsiteY2641" fmla="*/ 221520 h 301288"/>
                  <a:gd name="connsiteX2642" fmla="*/ 154713 w 260188"/>
                  <a:gd name="connsiteY2642" fmla="*/ 220383 h 301288"/>
                  <a:gd name="connsiteX2643" fmla="*/ 173408 w 260188"/>
                  <a:gd name="connsiteY2643" fmla="*/ 240151 h 301288"/>
                  <a:gd name="connsiteX2644" fmla="*/ 171765 w 260188"/>
                  <a:gd name="connsiteY2644" fmla="*/ 236804 h 301288"/>
                  <a:gd name="connsiteX2645" fmla="*/ 172586 w 260188"/>
                  <a:gd name="connsiteY2645" fmla="*/ 236804 h 301288"/>
                  <a:gd name="connsiteX2646" fmla="*/ 173408 w 260188"/>
                  <a:gd name="connsiteY2646" fmla="*/ 240151 h 301288"/>
                  <a:gd name="connsiteX2647" fmla="*/ 174292 w 260188"/>
                  <a:gd name="connsiteY2647" fmla="*/ 236235 h 301288"/>
                  <a:gd name="connsiteX2648" fmla="*/ 171197 w 260188"/>
                  <a:gd name="connsiteY2648" fmla="*/ 231625 h 301288"/>
                  <a:gd name="connsiteX2649" fmla="*/ 174797 w 260188"/>
                  <a:gd name="connsiteY2649" fmla="*/ 235414 h 301288"/>
                  <a:gd name="connsiteX2650" fmla="*/ 174229 w 260188"/>
                  <a:gd name="connsiteY2650" fmla="*/ 236235 h 301288"/>
                  <a:gd name="connsiteX2651" fmla="*/ 174986 w 260188"/>
                  <a:gd name="connsiteY2651" fmla="*/ 233141 h 301288"/>
                  <a:gd name="connsiteX2652" fmla="*/ 171513 w 260188"/>
                  <a:gd name="connsiteY2652" fmla="*/ 226193 h 301288"/>
                  <a:gd name="connsiteX2653" fmla="*/ 175934 w 260188"/>
                  <a:gd name="connsiteY2653" fmla="*/ 232067 h 301288"/>
                  <a:gd name="connsiteX2654" fmla="*/ 174986 w 260188"/>
                  <a:gd name="connsiteY2654" fmla="*/ 233141 h 301288"/>
                  <a:gd name="connsiteX2655" fmla="*/ 177197 w 260188"/>
                  <a:gd name="connsiteY2655" fmla="*/ 229162 h 301288"/>
                  <a:gd name="connsiteX2656" fmla="*/ 176123 w 260188"/>
                  <a:gd name="connsiteY2656" fmla="*/ 230235 h 301288"/>
                  <a:gd name="connsiteX2657" fmla="*/ 172650 w 260188"/>
                  <a:gd name="connsiteY2657" fmla="*/ 222341 h 301288"/>
                  <a:gd name="connsiteX2658" fmla="*/ 177260 w 260188"/>
                  <a:gd name="connsiteY2658" fmla="*/ 229162 h 301288"/>
                  <a:gd name="connsiteX2659" fmla="*/ 173723 w 260188"/>
                  <a:gd name="connsiteY2659" fmla="*/ 220256 h 301288"/>
                  <a:gd name="connsiteX2660" fmla="*/ 178460 w 260188"/>
                  <a:gd name="connsiteY2660" fmla="*/ 225435 h 301288"/>
                  <a:gd name="connsiteX2661" fmla="*/ 177513 w 260188"/>
                  <a:gd name="connsiteY2661" fmla="*/ 226383 h 301288"/>
                  <a:gd name="connsiteX2662" fmla="*/ 173786 w 260188"/>
                  <a:gd name="connsiteY2662" fmla="*/ 220256 h 301288"/>
                  <a:gd name="connsiteX2663" fmla="*/ 177071 w 260188"/>
                  <a:gd name="connsiteY2663" fmla="*/ 271414 h 301288"/>
                  <a:gd name="connsiteX2664" fmla="*/ 177450 w 260188"/>
                  <a:gd name="connsiteY2664" fmla="*/ 269772 h 301288"/>
                  <a:gd name="connsiteX2665" fmla="*/ 178018 w 260188"/>
                  <a:gd name="connsiteY2665" fmla="*/ 269204 h 301288"/>
                  <a:gd name="connsiteX2666" fmla="*/ 177765 w 260188"/>
                  <a:gd name="connsiteY2666" fmla="*/ 268888 h 301288"/>
                  <a:gd name="connsiteX2667" fmla="*/ 176250 w 260188"/>
                  <a:gd name="connsiteY2667" fmla="*/ 269709 h 301288"/>
                  <a:gd name="connsiteX2668" fmla="*/ 176629 w 260188"/>
                  <a:gd name="connsiteY2668" fmla="*/ 268067 h 301288"/>
                  <a:gd name="connsiteX2669" fmla="*/ 176944 w 260188"/>
                  <a:gd name="connsiteY2669" fmla="*/ 267814 h 301288"/>
                  <a:gd name="connsiteX2670" fmla="*/ 176502 w 260188"/>
                  <a:gd name="connsiteY2670" fmla="*/ 267246 h 301288"/>
                  <a:gd name="connsiteX2671" fmla="*/ 175555 w 260188"/>
                  <a:gd name="connsiteY2671" fmla="*/ 267562 h 301288"/>
                  <a:gd name="connsiteX2672" fmla="*/ 175997 w 260188"/>
                  <a:gd name="connsiteY2672" fmla="*/ 266299 h 301288"/>
                  <a:gd name="connsiteX2673" fmla="*/ 175997 w 260188"/>
                  <a:gd name="connsiteY2673" fmla="*/ 264909 h 301288"/>
                  <a:gd name="connsiteX2674" fmla="*/ 178081 w 260188"/>
                  <a:gd name="connsiteY2674" fmla="*/ 266993 h 301288"/>
                  <a:gd name="connsiteX2675" fmla="*/ 178460 w 260188"/>
                  <a:gd name="connsiteY2675" fmla="*/ 268509 h 301288"/>
                  <a:gd name="connsiteX2676" fmla="*/ 179850 w 260188"/>
                  <a:gd name="connsiteY2676" fmla="*/ 269772 h 301288"/>
                  <a:gd name="connsiteX2677" fmla="*/ 180544 w 260188"/>
                  <a:gd name="connsiteY2677" fmla="*/ 272678 h 301288"/>
                  <a:gd name="connsiteX2678" fmla="*/ 179850 w 260188"/>
                  <a:gd name="connsiteY2678" fmla="*/ 271414 h 301288"/>
                  <a:gd name="connsiteX2679" fmla="*/ 179534 w 260188"/>
                  <a:gd name="connsiteY2679" fmla="*/ 271856 h 301288"/>
                  <a:gd name="connsiteX2680" fmla="*/ 178334 w 260188"/>
                  <a:gd name="connsiteY2680" fmla="*/ 272551 h 301288"/>
                  <a:gd name="connsiteX2681" fmla="*/ 178586 w 260188"/>
                  <a:gd name="connsiteY2681" fmla="*/ 271162 h 301288"/>
                  <a:gd name="connsiteX2682" fmla="*/ 179155 w 260188"/>
                  <a:gd name="connsiteY2682" fmla="*/ 270593 h 301288"/>
                  <a:gd name="connsiteX2683" fmla="*/ 178902 w 260188"/>
                  <a:gd name="connsiteY2683" fmla="*/ 270151 h 301288"/>
                  <a:gd name="connsiteX2684" fmla="*/ 178586 w 260188"/>
                  <a:gd name="connsiteY2684" fmla="*/ 270593 h 301288"/>
                  <a:gd name="connsiteX2685" fmla="*/ 177071 w 260188"/>
                  <a:gd name="connsiteY2685" fmla="*/ 271414 h 301288"/>
                  <a:gd name="connsiteX2686" fmla="*/ 178018 w 260188"/>
                  <a:gd name="connsiteY2686" fmla="*/ 273814 h 301288"/>
                  <a:gd name="connsiteX2687" fmla="*/ 179850 w 260188"/>
                  <a:gd name="connsiteY2687" fmla="*/ 272867 h 301288"/>
                  <a:gd name="connsiteX2688" fmla="*/ 179281 w 260188"/>
                  <a:gd name="connsiteY2688" fmla="*/ 274762 h 301288"/>
                  <a:gd name="connsiteX2689" fmla="*/ 177576 w 260188"/>
                  <a:gd name="connsiteY2689" fmla="*/ 275709 h 301288"/>
                  <a:gd name="connsiteX2690" fmla="*/ 177955 w 260188"/>
                  <a:gd name="connsiteY2690" fmla="*/ 273814 h 301288"/>
                  <a:gd name="connsiteX2691" fmla="*/ 178586 w 260188"/>
                  <a:gd name="connsiteY2691" fmla="*/ 292193 h 301288"/>
                  <a:gd name="connsiteX2692" fmla="*/ 177639 w 260188"/>
                  <a:gd name="connsiteY2692" fmla="*/ 291056 h 301288"/>
                  <a:gd name="connsiteX2693" fmla="*/ 177765 w 260188"/>
                  <a:gd name="connsiteY2693" fmla="*/ 289667 h 301288"/>
                  <a:gd name="connsiteX2694" fmla="*/ 178776 w 260188"/>
                  <a:gd name="connsiteY2694" fmla="*/ 290804 h 301288"/>
                  <a:gd name="connsiteX2695" fmla="*/ 178650 w 260188"/>
                  <a:gd name="connsiteY2695" fmla="*/ 292193 h 301288"/>
                  <a:gd name="connsiteX2696" fmla="*/ 179850 w 260188"/>
                  <a:gd name="connsiteY2696" fmla="*/ 291183 h 301288"/>
                  <a:gd name="connsiteX2697" fmla="*/ 179281 w 260188"/>
                  <a:gd name="connsiteY2697" fmla="*/ 290299 h 301288"/>
                  <a:gd name="connsiteX2698" fmla="*/ 179408 w 260188"/>
                  <a:gd name="connsiteY2698" fmla="*/ 289351 h 301288"/>
                  <a:gd name="connsiteX2699" fmla="*/ 179976 w 260188"/>
                  <a:gd name="connsiteY2699" fmla="*/ 290172 h 301288"/>
                  <a:gd name="connsiteX2700" fmla="*/ 179850 w 260188"/>
                  <a:gd name="connsiteY2700" fmla="*/ 291183 h 301288"/>
                  <a:gd name="connsiteX2701" fmla="*/ 182565 w 260188"/>
                  <a:gd name="connsiteY2701" fmla="*/ 291183 h 301288"/>
                  <a:gd name="connsiteX2702" fmla="*/ 181744 w 260188"/>
                  <a:gd name="connsiteY2702" fmla="*/ 290488 h 301288"/>
                  <a:gd name="connsiteX2703" fmla="*/ 182565 w 260188"/>
                  <a:gd name="connsiteY2703" fmla="*/ 289604 h 301288"/>
                  <a:gd name="connsiteX2704" fmla="*/ 183576 w 260188"/>
                  <a:gd name="connsiteY2704" fmla="*/ 290488 h 301288"/>
                  <a:gd name="connsiteX2705" fmla="*/ 182565 w 260188"/>
                  <a:gd name="connsiteY2705" fmla="*/ 291183 h 301288"/>
                  <a:gd name="connsiteX2706" fmla="*/ 182818 w 260188"/>
                  <a:gd name="connsiteY2706" fmla="*/ 285056 h 301288"/>
                  <a:gd name="connsiteX2707" fmla="*/ 180229 w 260188"/>
                  <a:gd name="connsiteY2707" fmla="*/ 284614 h 301288"/>
                  <a:gd name="connsiteX2708" fmla="*/ 180923 w 260188"/>
                  <a:gd name="connsiteY2708" fmla="*/ 280572 h 301288"/>
                  <a:gd name="connsiteX2709" fmla="*/ 182818 w 260188"/>
                  <a:gd name="connsiteY2709" fmla="*/ 285056 h 301288"/>
                  <a:gd name="connsiteX2710" fmla="*/ 189702 w 260188"/>
                  <a:gd name="connsiteY2710" fmla="*/ 263899 h 301288"/>
                  <a:gd name="connsiteX2711" fmla="*/ 188439 w 260188"/>
                  <a:gd name="connsiteY2711" fmla="*/ 265414 h 301288"/>
                  <a:gd name="connsiteX2712" fmla="*/ 188755 w 260188"/>
                  <a:gd name="connsiteY2712" fmla="*/ 263456 h 301288"/>
                  <a:gd name="connsiteX2713" fmla="*/ 189955 w 260188"/>
                  <a:gd name="connsiteY2713" fmla="*/ 261814 h 301288"/>
                  <a:gd name="connsiteX2714" fmla="*/ 189702 w 260188"/>
                  <a:gd name="connsiteY2714" fmla="*/ 263899 h 301288"/>
                  <a:gd name="connsiteX2715" fmla="*/ 195260 w 260188"/>
                  <a:gd name="connsiteY2715" fmla="*/ 287456 h 301288"/>
                  <a:gd name="connsiteX2716" fmla="*/ 196208 w 260188"/>
                  <a:gd name="connsiteY2716" fmla="*/ 290109 h 301288"/>
                  <a:gd name="connsiteX2717" fmla="*/ 194123 w 260188"/>
                  <a:gd name="connsiteY2717" fmla="*/ 289414 h 301288"/>
                  <a:gd name="connsiteX2718" fmla="*/ 190081 w 260188"/>
                  <a:gd name="connsiteY2718" fmla="*/ 289099 h 301288"/>
                  <a:gd name="connsiteX2719" fmla="*/ 195197 w 260188"/>
                  <a:gd name="connsiteY2719" fmla="*/ 287456 h 301288"/>
                  <a:gd name="connsiteX2720" fmla="*/ 194439 w 260188"/>
                  <a:gd name="connsiteY2720" fmla="*/ 266299 h 301288"/>
                  <a:gd name="connsiteX2721" fmla="*/ 192608 w 260188"/>
                  <a:gd name="connsiteY2721" fmla="*/ 268256 h 301288"/>
                  <a:gd name="connsiteX2722" fmla="*/ 192986 w 260188"/>
                  <a:gd name="connsiteY2722" fmla="*/ 265730 h 301288"/>
                  <a:gd name="connsiteX2723" fmla="*/ 194818 w 260188"/>
                  <a:gd name="connsiteY2723" fmla="*/ 263772 h 301288"/>
                  <a:gd name="connsiteX2724" fmla="*/ 194376 w 260188"/>
                  <a:gd name="connsiteY2724" fmla="*/ 266235 h 301288"/>
                  <a:gd name="connsiteX2725" fmla="*/ 196650 w 260188"/>
                  <a:gd name="connsiteY2725" fmla="*/ 266299 h 301288"/>
                  <a:gd name="connsiteX2726" fmla="*/ 195513 w 260188"/>
                  <a:gd name="connsiteY2726" fmla="*/ 267562 h 301288"/>
                  <a:gd name="connsiteX2727" fmla="*/ 195765 w 260188"/>
                  <a:gd name="connsiteY2727" fmla="*/ 265856 h 301288"/>
                  <a:gd name="connsiteX2728" fmla="*/ 196902 w 260188"/>
                  <a:gd name="connsiteY2728" fmla="*/ 264593 h 301288"/>
                  <a:gd name="connsiteX2729" fmla="*/ 196650 w 260188"/>
                  <a:gd name="connsiteY2729" fmla="*/ 266235 h 301288"/>
                  <a:gd name="connsiteX2730" fmla="*/ 206502 w 260188"/>
                  <a:gd name="connsiteY2730" fmla="*/ 223162 h 301288"/>
                  <a:gd name="connsiteX2731" fmla="*/ 206123 w 260188"/>
                  <a:gd name="connsiteY2731" fmla="*/ 221899 h 301288"/>
                  <a:gd name="connsiteX2732" fmla="*/ 204608 w 260188"/>
                  <a:gd name="connsiteY2732" fmla="*/ 221078 h 301288"/>
                  <a:gd name="connsiteX2733" fmla="*/ 206250 w 260188"/>
                  <a:gd name="connsiteY2733" fmla="*/ 218109 h 301288"/>
                  <a:gd name="connsiteX2734" fmla="*/ 207513 w 260188"/>
                  <a:gd name="connsiteY2734" fmla="*/ 219246 h 301288"/>
                  <a:gd name="connsiteX2735" fmla="*/ 206818 w 260188"/>
                  <a:gd name="connsiteY2735" fmla="*/ 219751 h 301288"/>
                  <a:gd name="connsiteX2736" fmla="*/ 209281 w 260188"/>
                  <a:gd name="connsiteY2736" fmla="*/ 221267 h 301288"/>
                  <a:gd name="connsiteX2737" fmla="*/ 208081 w 260188"/>
                  <a:gd name="connsiteY2737" fmla="*/ 221962 h 301288"/>
                  <a:gd name="connsiteX2738" fmla="*/ 208208 w 260188"/>
                  <a:gd name="connsiteY2738" fmla="*/ 224551 h 301288"/>
                  <a:gd name="connsiteX2739" fmla="*/ 206818 w 260188"/>
                  <a:gd name="connsiteY2739" fmla="*/ 227078 h 301288"/>
                  <a:gd name="connsiteX2740" fmla="*/ 209218 w 260188"/>
                  <a:gd name="connsiteY2740" fmla="*/ 227646 h 301288"/>
                  <a:gd name="connsiteX2741" fmla="*/ 214208 w 260188"/>
                  <a:gd name="connsiteY2741" fmla="*/ 229035 h 301288"/>
                  <a:gd name="connsiteX2742" fmla="*/ 212376 w 260188"/>
                  <a:gd name="connsiteY2742" fmla="*/ 228341 h 301288"/>
                  <a:gd name="connsiteX2743" fmla="*/ 214902 w 260188"/>
                  <a:gd name="connsiteY2743" fmla="*/ 231499 h 301288"/>
                  <a:gd name="connsiteX2744" fmla="*/ 213386 w 260188"/>
                  <a:gd name="connsiteY2744" fmla="*/ 231625 h 301288"/>
                  <a:gd name="connsiteX2745" fmla="*/ 217239 w 260188"/>
                  <a:gd name="connsiteY2745" fmla="*/ 236235 h 301288"/>
                  <a:gd name="connsiteX2746" fmla="*/ 213386 w 260188"/>
                  <a:gd name="connsiteY2746" fmla="*/ 233835 h 301288"/>
                  <a:gd name="connsiteX2747" fmla="*/ 219955 w 260188"/>
                  <a:gd name="connsiteY2747" fmla="*/ 239520 h 301288"/>
                  <a:gd name="connsiteX2748" fmla="*/ 212944 w 260188"/>
                  <a:gd name="connsiteY2748" fmla="*/ 235351 h 301288"/>
                  <a:gd name="connsiteX2749" fmla="*/ 216292 w 260188"/>
                  <a:gd name="connsiteY2749" fmla="*/ 242867 h 301288"/>
                  <a:gd name="connsiteX2750" fmla="*/ 210734 w 260188"/>
                  <a:gd name="connsiteY2750" fmla="*/ 234656 h 301288"/>
                  <a:gd name="connsiteX2751" fmla="*/ 211997 w 260188"/>
                  <a:gd name="connsiteY2751" fmla="*/ 241793 h 301288"/>
                  <a:gd name="connsiteX2752" fmla="*/ 209913 w 260188"/>
                  <a:gd name="connsiteY2752" fmla="*/ 233330 h 301288"/>
                  <a:gd name="connsiteX2753" fmla="*/ 211871 w 260188"/>
                  <a:gd name="connsiteY2753" fmla="*/ 230299 h 301288"/>
                  <a:gd name="connsiteX2754" fmla="*/ 210608 w 260188"/>
                  <a:gd name="connsiteY2754" fmla="*/ 230299 h 301288"/>
                  <a:gd name="connsiteX2755" fmla="*/ 205618 w 260188"/>
                  <a:gd name="connsiteY2755" fmla="*/ 230488 h 301288"/>
                  <a:gd name="connsiteX2756" fmla="*/ 207955 w 260188"/>
                  <a:gd name="connsiteY2756" fmla="*/ 232951 h 301288"/>
                  <a:gd name="connsiteX2757" fmla="*/ 207829 w 260188"/>
                  <a:gd name="connsiteY2757" fmla="*/ 235035 h 301288"/>
                  <a:gd name="connsiteX2758" fmla="*/ 208902 w 260188"/>
                  <a:gd name="connsiteY2758" fmla="*/ 233204 h 301288"/>
                  <a:gd name="connsiteX2759" fmla="*/ 209281 w 260188"/>
                  <a:gd name="connsiteY2759" fmla="*/ 239014 h 301288"/>
                  <a:gd name="connsiteX2760" fmla="*/ 208334 w 260188"/>
                  <a:gd name="connsiteY2760" fmla="*/ 238762 h 301288"/>
                  <a:gd name="connsiteX2761" fmla="*/ 207955 w 260188"/>
                  <a:gd name="connsiteY2761" fmla="*/ 235793 h 301288"/>
                  <a:gd name="connsiteX2762" fmla="*/ 206944 w 260188"/>
                  <a:gd name="connsiteY2762" fmla="*/ 238762 h 301288"/>
                  <a:gd name="connsiteX2763" fmla="*/ 206376 w 260188"/>
                  <a:gd name="connsiteY2763" fmla="*/ 233330 h 301288"/>
                  <a:gd name="connsiteX2764" fmla="*/ 204797 w 260188"/>
                  <a:gd name="connsiteY2764" fmla="*/ 235288 h 301288"/>
                  <a:gd name="connsiteX2765" fmla="*/ 204418 w 260188"/>
                  <a:gd name="connsiteY2765" fmla="*/ 232193 h 301288"/>
                  <a:gd name="connsiteX2766" fmla="*/ 203029 w 260188"/>
                  <a:gd name="connsiteY2766" fmla="*/ 233267 h 301288"/>
                  <a:gd name="connsiteX2767" fmla="*/ 203029 w 260188"/>
                  <a:gd name="connsiteY2767" fmla="*/ 229541 h 301288"/>
                  <a:gd name="connsiteX2768" fmla="*/ 199808 w 260188"/>
                  <a:gd name="connsiteY2768" fmla="*/ 227962 h 301288"/>
                  <a:gd name="connsiteX2769" fmla="*/ 203597 w 260188"/>
                  <a:gd name="connsiteY2769" fmla="*/ 227393 h 301288"/>
                  <a:gd name="connsiteX2770" fmla="*/ 206502 w 260188"/>
                  <a:gd name="connsiteY2770" fmla="*/ 222972 h 301288"/>
                  <a:gd name="connsiteX2771" fmla="*/ 195386 w 260188"/>
                  <a:gd name="connsiteY2771" fmla="*/ 208699 h 301288"/>
                  <a:gd name="connsiteX2772" fmla="*/ 198608 w 260188"/>
                  <a:gd name="connsiteY2772" fmla="*/ 209141 h 301288"/>
                  <a:gd name="connsiteX2773" fmla="*/ 196902 w 260188"/>
                  <a:gd name="connsiteY2773" fmla="*/ 209962 h 301288"/>
                  <a:gd name="connsiteX2774" fmla="*/ 198734 w 260188"/>
                  <a:gd name="connsiteY2774" fmla="*/ 210530 h 301288"/>
                  <a:gd name="connsiteX2775" fmla="*/ 197092 w 260188"/>
                  <a:gd name="connsiteY2775" fmla="*/ 211414 h 301288"/>
                  <a:gd name="connsiteX2776" fmla="*/ 200123 w 260188"/>
                  <a:gd name="connsiteY2776" fmla="*/ 212930 h 301288"/>
                  <a:gd name="connsiteX2777" fmla="*/ 198165 w 260188"/>
                  <a:gd name="connsiteY2777" fmla="*/ 213499 h 301288"/>
                  <a:gd name="connsiteX2778" fmla="*/ 200629 w 260188"/>
                  <a:gd name="connsiteY2778" fmla="*/ 215014 h 301288"/>
                  <a:gd name="connsiteX2779" fmla="*/ 198418 w 260188"/>
                  <a:gd name="connsiteY2779" fmla="*/ 215583 h 301288"/>
                  <a:gd name="connsiteX2780" fmla="*/ 201892 w 260188"/>
                  <a:gd name="connsiteY2780" fmla="*/ 217541 h 301288"/>
                  <a:gd name="connsiteX2781" fmla="*/ 199555 w 260188"/>
                  <a:gd name="connsiteY2781" fmla="*/ 218109 h 301288"/>
                  <a:gd name="connsiteX2782" fmla="*/ 202586 w 260188"/>
                  <a:gd name="connsiteY2782" fmla="*/ 219499 h 301288"/>
                  <a:gd name="connsiteX2783" fmla="*/ 200376 w 260188"/>
                  <a:gd name="connsiteY2783" fmla="*/ 219878 h 301288"/>
                  <a:gd name="connsiteX2784" fmla="*/ 202460 w 260188"/>
                  <a:gd name="connsiteY2784" fmla="*/ 221267 h 301288"/>
                  <a:gd name="connsiteX2785" fmla="*/ 200502 w 260188"/>
                  <a:gd name="connsiteY2785" fmla="*/ 221267 h 301288"/>
                  <a:gd name="connsiteX2786" fmla="*/ 201892 w 260188"/>
                  <a:gd name="connsiteY2786" fmla="*/ 221962 h 301288"/>
                  <a:gd name="connsiteX2787" fmla="*/ 200376 w 260188"/>
                  <a:gd name="connsiteY2787" fmla="*/ 224046 h 301288"/>
                  <a:gd name="connsiteX2788" fmla="*/ 198418 w 260188"/>
                  <a:gd name="connsiteY2788" fmla="*/ 220446 h 301288"/>
                  <a:gd name="connsiteX2789" fmla="*/ 195386 w 260188"/>
                  <a:gd name="connsiteY2789" fmla="*/ 208762 h 301288"/>
                  <a:gd name="connsiteX2790" fmla="*/ 195955 w 260188"/>
                  <a:gd name="connsiteY2790" fmla="*/ 222846 h 301288"/>
                  <a:gd name="connsiteX2791" fmla="*/ 194123 w 260188"/>
                  <a:gd name="connsiteY2791" fmla="*/ 222404 h 301288"/>
                  <a:gd name="connsiteX2792" fmla="*/ 194692 w 260188"/>
                  <a:gd name="connsiteY2792" fmla="*/ 221141 h 301288"/>
                  <a:gd name="connsiteX2793" fmla="*/ 196523 w 260188"/>
                  <a:gd name="connsiteY2793" fmla="*/ 221456 h 301288"/>
                  <a:gd name="connsiteX2794" fmla="*/ 195955 w 260188"/>
                  <a:gd name="connsiteY2794" fmla="*/ 222846 h 301288"/>
                  <a:gd name="connsiteX2795" fmla="*/ 194692 w 260188"/>
                  <a:gd name="connsiteY2795" fmla="*/ 220067 h 301288"/>
                  <a:gd name="connsiteX2796" fmla="*/ 192608 w 260188"/>
                  <a:gd name="connsiteY2796" fmla="*/ 221078 h 301288"/>
                  <a:gd name="connsiteX2797" fmla="*/ 192165 w 260188"/>
                  <a:gd name="connsiteY2797" fmla="*/ 219246 h 301288"/>
                  <a:gd name="connsiteX2798" fmla="*/ 194376 w 260188"/>
                  <a:gd name="connsiteY2798" fmla="*/ 218235 h 301288"/>
                  <a:gd name="connsiteX2799" fmla="*/ 194692 w 260188"/>
                  <a:gd name="connsiteY2799" fmla="*/ 220067 h 301288"/>
                  <a:gd name="connsiteX2800" fmla="*/ 191534 w 260188"/>
                  <a:gd name="connsiteY2800" fmla="*/ 217730 h 301288"/>
                  <a:gd name="connsiteX2801" fmla="*/ 191281 w 260188"/>
                  <a:gd name="connsiteY2801" fmla="*/ 216214 h 301288"/>
                  <a:gd name="connsiteX2802" fmla="*/ 192544 w 260188"/>
                  <a:gd name="connsiteY2802" fmla="*/ 215393 h 301288"/>
                  <a:gd name="connsiteX2803" fmla="*/ 192797 w 260188"/>
                  <a:gd name="connsiteY2803" fmla="*/ 216909 h 301288"/>
                  <a:gd name="connsiteX2804" fmla="*/ 191534 w 260188"/>
                  <a:gd name="connsiteY2804" fmla="*/ 217730 h 301288"/>
                  <a:gd name="connsiteX2805" fmla="*/ 192608 w 260188"/>
                  <a:gd name="connsiteY2805" fmla="*/ 208699 h 301288"/>
                  <a:gd name="connsiteX2806" fmla="*/ 192039 w 260188"/>
                  <a:gd name="connsiteY2806" fmla="*/ 212299 h 301288"/>
                  <a:gd name="connsiteX2807" fmla="*/ 191471 w 260188"/>
                  <a:gd name="connsiteY2807" fmla="*/ 207562 h 301288"/>
                  <a:gd name="connsiteX2808" fmla="*/ 194250 w 260188"/>
                  <a:gd name="connsiteY2808" fmla="*/ 204341 h 301288"/>
                  <a:gd name="connsiteX2809" fmla="*/ 192608 w 260188"/>
                  <a:gd name="connsiteY2809" fmla="*/ 208635 h 301288"/>
                  <a:gd name="connsiteX2810" fmla="*/ 191344 w 260188"/>
                  <a:gd name="connsiteY2810" fmla="*/ 203709 h 301288"/>
                  <a:gd name="connsiteX2811" fmla="*/ 193176 w 260188"/>
                  <a:gd name="connsiteY2811" fmla="*/ 202888 h 301288"/>
                  <a:gd name="connsiteX2812" fmla="*/ 192355 w 260188"/>
                  <a:gd name="connsiteY2812" fmla="*/ 204720 h 301288"/>
                  <a:gd name="connsiteX2813" fmla="*/ 190523 w 260188"/>
                  <a:gd name="connsiteY2813" fmla="*/ 205667 h 301288"/>
                  <a:gd name="connsiteX2814" fmla="*/ 191344 w 260188"/>
                  <a:gd name="connsiteY2814" fmla="*/ 203709 h 301288"/>
                  <a:gd name="connsiteX2815" fmla="*/ 190650 w 260188"/>
                  <a:gd name="connsiteY2815" fmla="*/ 212551 h 301288"/>
                  <a:gd name="connsiteX2816" fmla="*/ 191471 w 260188"/>
                  <a:gd name="connsiteY2816" fmla="*/ 213499 h 301288"/>
                  <a:gd name="connsiteX2817" fmla="*/ 190650 w 260188"/>
                  <a:gd name="connsiteY2817" fmla="*/ 214383 h 301288"/>
                  <a:gd name="connsiteX2818" fmla="*/ 189702 w 260188"/>
                  <a:gd name="connsiteY2818" fmla="*/ 213499 h 301288"/>
                  <a:gd name="connsiteX2819" fmla="*/ 190650 w 260188"/>
                  <a:gd name="connsiteY2819" fmla="*/ 212551 h 301288"/>
                  <a:gd name="connsiteX2820" fmla="*/ 190144 w 260188"/>
                  <a:gd name="connsiteY2820" fmla="*/ 217730 h 301288"/>
                  <a:gd name="connsiteX2821" fmla="*/ 188313 w 260188"/>
                  <a:gd name="connsiteY2821" fmla="*/ 218425 h 301288"/>
                  <a:gd name="connsiteX2822" fmla="*/ 187618 w 260188"/>
                  <a:gd name="connsiteY2822" fmla="*/ 221899 h 301288"/>
                  <a:gd name="connsiteX2823" fmla="*/ 191408 w 260188"/>
                  <a:gd name="connsiteY2823" fmla="*/ 227330 h 301288"/>
                  <a:gd name="connsiteX2824" fmla="*/ 194629 w 260188"/>
                  <a:gd name="connsiteY2824" fmla="*/ 233709 h 301288"/>
                  <a:gd name="connsiteX2825" fmla="*/ 197660 w 260188"/>
                  <a:gd name="connsiteY2825" fmla="*/ 240025 h 301288"/>
                  <a:gd name="connsiteX2826" fmla="*/ 198481 w 260188"/>
                  <a:gd name="connsiteY2826" fmla="*/ 242804 h 301288"/>
                  <a:gd name="connsiteX2827" fmla="*/ 201386 w 260188"/>
                  <a:gd name="connsiteY2827" fmla="*/ 246720 h 301288"/>
                  <a:gd name="connsiteX2828" fmla="*/ 192734 w 260188"/>
                  <a:gd name="connsiteY2828" fmla="*/ 256193 h 301288"/>
                  <a:gd name="connsiteX2829" fmla="*/ 178713 w 260188"/>
                  <a:gd name="connsiteY2829" fmla="*/ 247983 h 301288"/>
                  <a:gd name="connsiteX2830" fmla="*/ 180355 w 260188"/>
                  <a:gd name="connsiteY2830" fmla="*/ 231246 h 301288"/>
                  <a:gd name="connsiteX2831" fmla="*/ 172397 w 260188"/>
                  <a:gd name="connsiteY2831" fmla="*/ 216656 h 301288"/>
                  <a:gd name="connsiteX2832" fmla="*/ 162671 w 260188"/>
                  <a:gd name="connsiteY2832" fmla="*/ 218488 h 301288"/>
                  <a:gd name="connsiteX2833" fmla="*/ 152944 w 260188"/>
                  <a:gd name="connsiteY2833" fmla="*/ 216972 h 301288"/>
                  <a:gd name="connsiteX2834" fmla="*/ 134123 w 260188"/>
                  <a:gd name="connsiteY2834" fmla="*/ 207435 h 301288"/>
                  <a:gd name="connsiteX2835" fmla="*/ 136081 w 260188"/>
                  <a:gd name="connsiteY2835" fmla="*/ 221204 h 301288"/>
                  <a:gd name="connsiteX2836" fmla="*/ 135955 w 260188"/>
                  <a:gd name="connsiteY2836" fmla="*/ 225814 h 301288"/>
                  <a:gd name="connsiteX2837" fmla="*/ 109365 w 260188"/>
                  <a:gd name="connsiteY2837" fmla="*/ 221772 h 301288"/>
                  <a:gd name="connsiteX2838" fmla="*/ 107850 w 260188"/>
                  <a:gd name="connsiteY2838" fmla="*/ 223414 h 301288"/>
                  <a:gd name="connsiteX2839" fmla="*/ 118586 w 260188"/>
                  <a:gd name="connsiteY2839" fmla="*/ 236235 h 301288"/>
                  <a:gd name="connsiteX2840" fmla="*/ 108292 w 260188"/>
                  <a:gd name="connsiteY2840" fmla="*/ 237056 h 301288"/>
                  <a:gd name="connsiteX2841" fmla="*/ 102292 w 260188"/>
                  <a:gd name="connsiteY2841" fmla="*/ 235793 h 301288"/>
                  <a:gd name="connsiteX2842" fmla="*/ 102418 w 260188"/>
                  <a:gd name="connsiteY2842" fmla="*/ 222151 h 301288"/>
                  <a:gd name="connsiteX2843" fmla="*/ 116186 w 260188"/>
                  <a:gd name="connsiteY2843" fmla="*/ 206993 h 301288"/>
                  <a:gd name="connsiteX2844" fmla="*/ 127429 w 260188"/>
                  <a:gd name="connsiteY2844" fmla="*/ 205351 h 301288"/>
                  <a:gd name="connsiteX2845" fmla="*/ 169618 w 260188"/>
                  <a:gd name="connsiteY2845" fmla="*/ 193541 h 301288"/>
                  <a:gd name="connsiteX2846" fmla="*/ 174481 w 260188"/>
                  <a:gd name="connsiteY2846" fmla="*/ 194930 h 301288"/>
                  <a:gd name="connsiteX2847" fmla="*/ 183702 w 260188"/>
                  <a:gd name="connsiteY2847" fmla="*/ 207056 h 301288"/>
                  <a:gd name="connsiteX2848" fmla="*/ 181050 w 260188"/>
                  <a:gd name="connsiteY2848" fmla="*/ 208004 h 301288"/>
                  <a:gd name="connsiteX2849" fmla="*/ 187997 w 260188"/>
                  <a:gd name="connsiteY2849" fmla="*/ 213309 h 301288"/>
                  <a:gd name="connsiteX2850" fmla="*/ 189134 w 260188"/>
                  <a:gd name="connsiteY2850" fmla="*/ 215520 h 301288"/>
                  <a:gd name="connsiteX2851" fmla="*/ 190081 w 260188"/>
                  <a:gd name="connsiteY2851" fmla="*/ 217856 h 301288"/>
                  <a:gd name="connsiteX2852" fmla="*/ 187365 w 260188"/>
                  <a:gd name="connsiteY2852" fmla="*/ 205604 h 301288"/>
                  <a:gd name="connsiteX2853" fmla="*/ 188186 w 260188"/>
                  <a:gd name="connsiteY2853" fmla="*/ 205035 h 301288"/>
                  <a:gd name="connsiteX2854" fmla="*/ 189576 w 260188"/>
                  <a:gd name="connsiteY2854" fmla="*/ 210656 h 301288"/>
                  <a:gd name="connsiteX2855" fmla="*/ 185408 w 260188"/>
                  <a:gd name="connsiteY2855" fmla="*/ 208256 h 301288"/>
                  <a:gd name="connsiteX2856" fmla="*/ 185723 w 260188"/>
                  <a:gd name="connsiteY2856" fmla="*/ 207309 h 301288"/>
                  <a:gd name="connsiteX2857" fmla="*/ 66039 w 260188"/>
                  <a:gd name="connsiteY2857" fmla="*/ 43099 h 301288"/>
                  <a:gd name="connsiteX2858" fmla="*/ 68123 w 260188"/>
                  <a:gd name="connsiteY2858" fmla="*/ 40888 h 301288"/>
                  <a:gd name="connsiteX2859" fmla="*/ 187429 w 260188"/>
                  <a:gd name="connsiteY2859" fmla="*/ 205604 h 301288"/>
                  <a:gd name="connsiteX2860" fmla="*/ 223365 w 260188"/>
                  <a:gd name="connsiteY2860" fmla="*/ 165309 h 301288"/>
                  <a:gd name="connsiteX2861" fmla="*/ 226586 w 260188"/>
                  <a:gd name="connsiteY2861" fmla="*/ 167078 h 301288"/>
                  <a:gd name="connsiteX2862" fmla="*/ 229492 w 260188"/>
                  <a:gd name="connsiteY2862" fmla="*/ 170299 h 301288"/>
                  <a:gd name="connsiteX2863" fmla="*/ 228986 w 260188"/>
                  <a:gd name="connsiteY2863" fmla="*/ 164993 h 301288"/>
                  <a:gd name="connsiteX2864" fmla="*/ 232460 w 260188"/>
                  <a:gd name="connsiteY2864" fmla="*/ 172762 h 301288"/>
                  <a:gd name="connsiteX2865" fmla="*/ 229239 w 260188"/>
                  <a:gd name="connsiteY2865" fmla="*/ 172762 h 301288"/>
                  <a:gd name="connsiteX2866" fmla="*/ 229239 w 260188"/>
                  <a:gd name="connsiteY2866" fmla="*/ 170804 h 301288"/>
                  <a:gd name="connsiteX2867" fmla="*/ 224944 w 260188"/>
                  <a:gd name="connsiteY2867" fmla="*/ 167456 h 301288"/>
                  <a:gd name="connsiteX2868" fmla="*/ 223113 w 260188"/>
                  <a:gd name="connsiteY2868" fmla="*/ 167709 h 301288"/>
                  <a:gd name="connsiteX2869" fmla="*/ 220902 w 260188"/>
                  <a:gd name="connsiteY2869" fmla="*/ 168404 h 301288"/>
                  <a:gd name="connsiteX2870" fmla="*/ 220208 w 260188"/>
                  <a:gd name="connsiteY2870" fmla="*/ 168404 h 301288"/>
                  <a:gd name="connsiteX2871" fmla="*/ 217871 w 260188"/>
                  <a:gd name="connsiteY2871" fmla="*/ 168972 h 301288"/>
                  <a:gd name="connsiteX2872" fmla="*/ 217302 w 260188"/>
                  <a:gd name="connsiteY2872" fmla="*/ 169225 h 301288"/>
                  <a:gd name="connsiteX2873" fmla="*/ 213134 w 260188"/>
                  <a:gd name="connsiteY2873" fmla="*/ 169667 h 301288"/>
                  <a:gd name="connsiteX2874" fmla="*/ 218123 w 260188"/>
                  <a:gd name="connsiteY2874" fmla="*/ 173835 h 301288"/>
                  <a:gd name="connsiteX2875" fmla="*/ 208397 w 260188"/>
                  <a:gd name="connsiteY2875" fmla="*/ 170867 h 301288"/>
                  <a:gd name="connsiteX2876" fmla="*/ 212818 w 260188"/>
                  <a:gd name="connsiteY2876" fmla="*/ 174783 h 301288"/>
                  <a:gd name="connsiteX2877" fmla="*/ 203344 w 260188"/>
                  <a:gd name="connsiteY2877" fmla="*/ 171435 h 301288"/>
                  <a:gd name="connsiteX2878" fmla="*/ 202081 w 260188"/>
                  <a:gd name="connsiteY2878" fmla="*/ 171878 h 301288"/>
                  <a:gd name="connsiteX2879" fmla="*/ 209155 w 260188"/>
                  <a:gd name="connsiteY2879" fmla="*/ 175920 h 301288"/>
                  <a:gd name="connsiteX2880" fmla="*/ 199239 w 260188"/>
                  <a:gd name="connsiteY2880" fmla="*/ 172446 h 301288"/>
                  <a:gd name="connsiteX2881" fmla="*/ 194123 w 260188"/>
                  <a:gd name="connsiteY2881" fmla="*/ 170109 h 301288"/>
                  <a:gd name="connsiteX2882" fmla="*/ 206755 w 260188"/>
                  <a:gd name="connsiteY2882" fmla="*/ 178888 h 301288"/>
                  <a:gd name="connsiteX2883" fmla="*/ 201071 w 260188"/>
                  <a:gd name="connsiteY2883" fmla="*/ 177056 h 301288"/>
                  <a:gd name="connsiteX2884" fmla="*/ 191092 w 260188"/>
                  <a:gd name="connsiteY2884" fmla="*/ 170678 h 301288"/>
                  <a:gd name="connsiteX2885" fmla="*/ 183450 w 260188"/>
                  <a:gd name="connsiteY2885" fmla="*/ 164109 h 301288"/>
                  <a:gd name="connsiteX2886" fmla="*/ 183323 w 260188"/>
                  <a:gd name="connsiteY2886" fmla="*/ 164804 h 301288"/>
                  <a:gd name="connsiteX2887" fmla="*/ 200186 w 260188"/>
                  <a:gd name="connsiteY2887" fmla="*/ 179583 h 301288"/>
                  <a:gd name="connsiteX2888" fmla="*/ 197660 w 260188"/>
                  <a:gd name="connsiteY2888" fmla="*/ 179014 h 301288"/>
                  <a:gd name="connsiteX2889" fmla="*/ 176502 w 260188"/>
                  <a:gd name="connsiteY2889" fmla="*/ 159562 h 301288"/>
                  <a:gd name="connsiteX2890" fmla="*/ 176250 w 260188"/>
                  <a:gd name="connsiteY2890" fmla="*/ 159878 h 301288"/>
                  <a:gd name="connsiteX2891" fmla="*/ 192229 w 260188"/>
                  <a:gd name="connsiteY2891" fmla="*/ 177814 h 301288"/>
                  <a:gd name="connsiteX2892" fmla="*/ 179723 w 260188"/>
                  <a:gd name="connsiteY2892" fmla="*/ 168088 h 301288"/>
                  <a:gd name="connsiteX2893" fmla="*/ 172460 w 260188"/>
                  <a:gd name="connsiteY2893" fmla="*/ 158678 h 301288"/>
                  <a:gd name="connsiteX2894" fmla="*/ 172334 w 260188"/>
                  <a:gd name="connsiteY2894" fmla="*/ 159814 h 301288"/>
                  <a:gd name="connsiteX2895" fmla="*/ 191281 w 260188"/>
                  <a:gd name="connsiteY2895" fmla="*/ 180404 h 301288"/>
                  <a:gd name="connsiteX2896" fmla="*/ 189450 w 260188"/>
                  <a:gd name="connsiteY2896" fmla="*/ 179835 h 301288"/>
                  <a:gd name="connsiteX2897" fmla="*/ 169429 w 260188"/>
                  <a:gd name="connsiteY2897" fmla="*/ 158299 h 301288"/>
                  <a:gd name="connsiteX2898" fmla="*/ 169113 w 260188"/>
                  <a:gd name="connsiteY2898" fmla="*/ 158867 h 301288"/>
                  <a:gd name="connsiteX2899" fmla="*/ 184839 w 260188"/>
                  <a:gd name="connsiteY2899" fmla="*/ 178446 h 301288"/>
                  <a:gd name="connsiteX2900" fmla="*/ 184271 w 260188"/>
                  <a:gd name="connsiteY2900" fmla="*/ 179772 h 301288"/>
                  <a:gd name="connsiteX2901" fmla="*/ 166713 w 260188"/>
                  <a:gd name="connsiteY2901" fmla="*/ 158046 h 301288"/>
                  <a:gd name="connsiteX2902" fmla="*/ 166586 w 260188"/>
                  <a:gd name="connsiteY2902" fmla="*/ 158614 h 301288"/>
                  <a:gd name="connsiteX2903" fmla="*/ 179660 w 260188"/>
                  <a:gd name="connsiteY2903" fmla="*/ 179456 h 301288"/>
                  <a:gd name="connsiteX2904" fmla="*/ 173976 w 260188"/>
                  <a:gd name="connsiteY2904" fmla="*/ 172130 h 301288"/>
                  <a:gd name="connsiteX2905" fmla="*/ 168229 w 260188"/>
                  <a:gd name="connsiteY2905" fmla="*/ 164172 h 301288"/>
                  <a:gd name="connsiteX2906" fmla="*/ 167913 w 260188"/>
                  <a:gd name="connsiteY2906" fmla="*/ 165183 h 301288"/>
                  <a:gd name="connsiteX2907" fmla="*/ 176250 w 260188"/>
                  <a:gd name="connsiteY2907" fmla="*/ 178130 h 301288"/>
                  <a:gd name="connsiteX2908" fmla="*/ 175808 w 260188"/>
                  <a:gd name="connsiteY2908" fmla="*/ 178256 h 301288"/>
                  <a:gd name="connsiteX2909" fmla="*/ 166776 w 260188"/>
                  <a:gd name="connsiteY2909" fmla="*/ 166446 h 301288"/>
                  <a:gd name="connsiteX2910" fmla="*/ 166208 w 260188"/>
                  <a:gd name="connsiteY2910" fmla="*/ 166951 h 301288"/>
                  <a:gd name="connsiteX2911" fmla="*/ 173850 w 260188"/>
                  <a:gd name="connsiteY2911" fmla="*/ 178383 h 301288"/>
                  <a:gd name="connsiteX2912" fmla="*/ 165892 w 260188"/>
                  <a:gd name="connsiteY2912" fmla="*/ 169225 h 301288"/>
                  <a:gd name="connsiteX2913" fmla="*/ 168102 w 260188"/>
                  <a:gd name="connsiteY2913" fmla="*/ 175035 h 301288"/>
                  <a:gd name="connsiteX2914" fmla="*/ 164060 w 260188"/>
                  <a:gd name="connsiteY2914" fmla="*/ 169035 h 301288"/>
                  <a:gd name="connsiteX2915" fmla="*/ 163365 w 260188"/>
                  <a:gd name="connsiteY2915" fmla="*/ 169730 h 301288"/>
                  <a:gd name="connsiteX2916" fmla="*/ 147892 w 260188"/>
                  <a:gd name="connsiteY2916" fmla="*/ 148572 h 301288"/>
                  <a:gd name="connsiteX2917" fmla="*/ 148902 w 260188"/>
                  <a:gd name="connsiteY2917" fmla="*/ 148004 h 301288"/>
                  <a:gd name="connsiteX2918" fmla="*/ 160018 w 260188"/>
                  <a:gd name="connsiteY2918" fmla="*/ 159688 h 301288"/>
                  <a:gd name="connsiteX2919" fmla="*/ 149155 w 260188"/>
                  <a:gd name="connsiteY2919" fmla="*/ 144783 h 301288"/>
                  <a:gd name="connsiteX2920" fmla="*/ 161408 w 260188"/>
                  <a:gd name="connsiteY2920" fmla="*/ 157730 h 301288"/>
                  <a:gd name="connsiteX2921" fmla="*/ 149723 w 260188"/>
                  <a:gd name="connsiteY2921" fmla="*/ 142825 h 301288"/>
                  <a:gd name="connsiteX2922" fmla="*/ 162229 w 260188"/>
                  <a:gd name="connsiteY2922" fmla="*/ 155899 h 301288"/>
                  <a:gd name="connsiteX2923" fmla="*/ 148144 w 260188"/>
                  <a:gd name="connsiteY2923" fmla="*/ 138783 h 301288"/>
                  <a:gd name="connsiteX2924" fmla="*/ 150355 w 260188"/>
                  <a:gd name="connsiteY2924" fmla="*/ 138783 h 301288"/>
                  <a:gd name="connsiteX2925" fmla="*/ 163429 w 260188"/>
                  <a:gd name="connsiteY2925" fmla="*/ 153625 h 301288"/>
                  <a:gd name="connsiteX2926" fmla="*/ 151302 w 260188"/>
                  <a:gd name="connsiteY2926" fmla="*/ 138783 h 301288"/>
                  <a:gd name="connsiteX2927" fmla="*/ 154081 w 260188"/>
                  <a:gd name="connsiteY2927" fmla="*/ 138783 h 301288"/>
                  <a:gd name="connsiteX2928" fmla="*/ 164818 w 260188"/>
                  <a:gd name="connsiteY2928" fmla="*/ 151288 h 301288"/>
                  <a:gd name="connsiteX2929" fmla="*/ 155408 w 260188"/>
                  <a:gd name="connsiteY2929" fmla="*/ 138783 h 301288"/>
                  <a:gd name="connsiteX2930" fmla="*/ 157239 w 260188"/>
                  <a:gd name="connsiteY2930" fmla="*/ 138909 h 301288"/>
                  <a:gd name="connsiteX2931" fmla="*/ 162102 w 260188"/>
                  <a:gd name="connsiteY2931" fmla="*/ 145288 h 301288"/>
                  <a:gd name="connsiteX2932" fmla="*/ 166713 w 260188"/>
                  <a:gd name="connsiteY2932" fmla="*/ 150025 h 301288"/>
                  <a:gd name="connsiteX2933" fmla="*/ 158250 w 260188"/>
                  <a:gd name="connsiteY2933" fmla="*/ 139035 h 301288"/>
                  <a:gd name="connsiteX2934" fmla="*/ 159071 w 260188"/>
                  <a:gd name="connsiteY2934" fmla="*/ 138783 h 301288"/>
                  <a:gd name="connsiteX2935" fmla="*/ 160334 w 260188"/>
                  <a:gd name="connsiteY2935" fmla="*/ 139162 h 301288"/>
                  <a:gd name="connsiteX2936" fmla="*/ 168544 w 260188"/>
                  <a:gd name="connsiteY2936" fmla="*/ 149330 h 301288"/>
                  <a:gd name="connsiteX2937" fmla="*/ 161597 w 260188"/>
                  <a:gd name="connsiteY2937" fmla="*/ 139288 h 301288"/>
                  <a:gd name="connsiteX2938" fmla="*/ 164629 w 260188"/>
                  <a:gd name="connsiteY2938" fmla="*/ 139288 h 301288"/>
                  <a:gd name="connsiteX2939" fmla="*/ 170629 w 260188"/>
                  <a:gd name="connsiteY2939" fmla="*/ 147941 h 301288"/>
                  <a:gd name="connsiteX2940" fmla="*/ 166334 w 260188"/>
                  <a:gd name="connsiteY2940" fmla="*/ 139162 h 301288"/>
                  <a:gd name="connsiteX2941" fmla="*/ 170881 w 260188"/>
                  <a:gd name="connsiteY2941" fmla="*/ 143078 h 301288"/>
                  <a:gd name="connsiteX2942" fmla="*/ 173660 w 260188"/>
                  <a:gd name="connsiteY2942" fmla="*/ 146425 h 301288"/>
                  <a:gd name="connsiteX2943" fmla="*/ 169808 w 260188"/>
                  <a:gd name="connsiteY2943" fmla="*/ 139983 h 301288"/>
                  <a:gd name="connsiteX2944" fmla="*/ 172397 w 260188"/>
                  <a:gd name="connsiteY2944" fmla="*/ 140425 h 301288"/>
                  <a:gd name="connsiteX2945" fmla="*/ 175050 w 260188"/>
                  <a:gd name="connsiteY2945" fmla="*/ 143330 h 301288"/>
                  <a:gd name="connsiteX2946" fmla="*/ 173850 w 260188"/>
                  <a:gd name="connsiteY2946" fmla="*/ 140804 h 301288"/>
                  <a:gd name="connsiteX2947" fmla="*/ 175681 w 260188"/>
                  <a:gd name="connsiteY2947" fmla="*/ 140804 h 301288"/>
                  <a:gd name="connsiteX2948" fmla="*/ 178018 w 260188"/>
                  <a:gd name="connsiteY2948" fmla="*/ 144530 h 301288"/>
                  <a:gd name="connsiteX2949" fmla="*/ 178397 w 260188"/>
                  <a:gd name="connsiteY2949" fmla="*/ 144278 h 301288"/>
                  <a:gd name="connsiteX2950" fmla="*/ 176755 w 260188"/>
                  <a:gd name="connsiteY2950" fmla="*/ 140551 h 301288"/>
                  <a:gd name="connsiteX2951" fmla="*/ 178839 w 260188"/>
                  <a:gd name="connsiteY2951" fmla="*/ 140804 h 301288"/>
                  <a:gd name="connsiteX2952" fmla="*/ 180797 w 260188"/>
                  <a:gd name="connsiteY2952" fmla="*/ 143014 h 301288"/>
                  <a:gd name="connsiteX2953" fmla="*/ 186481 w 260188"/>
                  <a:gd name="connsiteY2953" fmla="*/ 142446 h 301288"/>
                  <a:gd name="connsiteX2954" fmla="*/ 193555 w 260188"/>
                  <a:gd name="connsiteY2954" fmla="*/ 150783 h 301288"/>
                  <a:gd name="connsiteX2955" fmla="*/ 190902 w 260188"/>
                  <a:gd name="connsiteY2955" fmla="*/ 148446 h 301288"/>
                  <a:gd name="connsiteX2956" fmla="*/ 189260 w 260188"/>
                  <a:gd name="connsiteY2956" fmla="*/ 146614 h 301288"/>
                  <a:gd name="connsiteX2957" fmla="*/ 195260 w 260188"/>
                  <a:gd name="connsiteY2957" fmla="*/ 158299 h 301288"/>
                  <a:gd name="connsiteX2958" fmla="*/ 187871 w 260188"/>
                  <a:gd name="connsiteY2958" fmla="*/ 147562 h 301288"/>
                  <a:gd name="connsiteX2959" fmla="*/ 192734 w 260188"/>
                  <a:gd name="connsiteY2959" fmla="*/ 158678 h 301288"/>
                  <a:gd name="connsiteX2960" fmla="*/ 189260 w 260188"/>
                  <a:gd name="connsiteY2960" fmla="*/ 153499 h 301288"/>
                  <a:gd name="connsiteX2961" fmla="*/ 187429 w 260188"/>
                  <a:gd name="connsiteY2961" fmla="*/ 151288 h 301288"/>
                  <a:gd name="connsiteX2962" fmla="*/ 191913 w 260188"/>
                  <a:gd name="connsiteY2962" fmla="*/ 160193 h 301288"/>
                  <a:gd name="connsiteX2963" fmla="*/ 192734 w 260188"/>
                  <a:gd name="connsiteY2963" fmla="*/ 162846 h 301288"/>
                  <a:gd name="connsiteX2964" fmla="*/ 194123 w 260188"/>
                  <a:gd name="connsiteY2964" fmla="*/ 166320 h 301288"/>
                  <a:gd name="connsiteX2965" fmla="*/ 204102 w 260188"/>
                  <a:gd name="connsiteY2965" fmla="*/ 167456 h 301288"/>
                  <a:gd name="connsiteX2966" fmla="*/ 223176 w 260188"/>
                  <a:gd name="connsiteY2966" fmla="*/ 165246 h 301288"/>
                  <a:gd name="connsiteX2967" fmla="*/ 220713 w 260188"/>
                  <a:gd name="connsiteY2967" fmla="*/ 149709 h 301288"/>
                  <a:gd name="connsiteX2968" fmla="*/ 220460 w 260188"/>
                  <a:gd name="connsiteY2968" fmla="*/ 155709 h 301288"/>
                  <a:gd name="connsiteX2969" fmla="*/ 218944 w 260188"/>
                  <a:gd name="connsiteY2969" fmla="*/ 155709 h 301288"/>
                  <a:gd name="connsiteX2970" fmla="*/ 219765 w 260188"/>
                  <a:gd name="connsiteY2970" fmla="*/ 150278 h 301288"/>
                  <a:gd name="connsiteX2971" fmla="*/ 218818 w 260188"/>
                  <a:gd name="connsiteY2971" fmla="*/ 152172 h 301288"/>
                  <a:gd name="connsiteX2972" fmla="*/ 217681 w 260188"/>
                  <a:gd name="connsiteY2972" fmla="*/ 149646 h 301288"/>
                  <a:gd name="connsiteX2973" fmla="*/ 218818 w 260188"/>
                  <a:gd name="connsiteY2973" fmla="*/ 147435 h 301288"/>
                  <a:gd name="connsiteX2974" fmla="*/ 219513 w 260188"/>
                  <a:gd name="connsiteY2974" fmla="*/ 149267 h 301288"/>
                  <a:gd name="connsiteX2975" fmla="*/ 220081 w 260188"/>
                  <a:gd name="connsiteY2975" fmla="*/ 148004 h 301288"/>
                  <a:gd name="connsiteX2976" fmla="*/ 220776 w 260188"/>
                  <a:gd name="connsiteY2976" fmla="*/ 149646 h 301288"/>
                  <a:gd name="connsiteX2977" fmla="*/ 228797 w 260188"/>
                  <a:gd name="connsiteY2977" fmla="*/ 148193 h 301288"/>
                  <a:gd name="connsiteX2978" fmla="*/ 224313 w 260188"/>
                  <a:gd name="connsiteY2978" fmla="*/ 149583 h 301288"/>
                  <a:gd name="connsiteX2979" fmla="*/ 223618 w 260188"/>
                  <a:gd name="connsiteY2979" fmla="*/ 153183 h 301288"/>
                  <a:gd name="connsiteX2980" fmla="*/ 222355 w 260188"/>
                  <a:gd name="connsiteY2980" fmla="*/ 153878 h 301288"/>
                  <a:gd name="connsiteX2981" fmla="*/ 223997 w 260188"/>
                  <a:gd name="connsiteY2981" fmla="*/ 145793 h 301288"/>
                  <a:gd name="connsiteX2982" fmla="*/ 225702 w 260188"/>
                  <a:gd name="connsiteY2982" fmla="*/ 145099 h 301288"/>
                  <a:gd name="connsiteX2983" fmla="*/ 226523 w 260188"/>
                  <a:gd name="connsiteY2983" fmla="*/ 146362 h 301288"/>
                  <a:gd name="connsiteX2984" fmla="*/ 227281 w 260188"/>
                  <a:gd name="connsiteY2984" fmla="*/ 146741 h 301288"/>
                  <a:gd name="connsiteX2985" fmla="*/ 228797 w 260188"/>
                  <a:gd name="connsiteY2985" fmla="*/ 148130 h 301288"/>
                  <a:gd name="connsiteX2986" fmla="*/ 237450 w 260188"/>
                  <a:gd name="connsiteY2986" fmla="*/ 138404 h 301288"/>
                  <a:gd name="connsiteX2987" fmla="*/ 234671 w 260188"/>
                  <a:gd name="connsiteY2987" fmla="*/ 138025 h 301288"/>
                  <a:gd name="connsiteX2988" fmla="*/ 233660 w 260188"/>
                  <a:gd name="connsiteY2988" fmla="*/ 138593 h 301288"/>
                  <a:gd name="connsiteX2989" fmla="*/ 233660 w 260188"/>
                  <a:gd name="connsiteY2989" fmla="*/ 135120 h 301288"/>
                  <a:gd name="connsiteX2990" fmla="*/ 236755 w 260188"/>
                  <a:gd name="connsiteY2990" fmla="*/ 134678 h 301288"/>
                  <a:gd name="connsiteX2991" fmla="*/ 237829 w 260188"/>
                  <a:gd name="connsiteY2991" fmla="*/ 136067 h 301288"/>
                  <a:gd name="connsiteX2992" fmla="*/ 236186 w 260188"/>
                  <a:gd name="connsiteY2992" fmla="*/ 136635 h 301288"/>
                  <a:gd name="connsiteX2993" fmla="*/ 238271 w 260188"/>
                  <a:gd name="connsiteY2993" fmla="*/ 137204 h 301288"/>
                  <a:gd name="connsiteX2994" fmla="*/ 237450 w 260188"/>
                  <a:gd name="connsiteY2994" fmla="*/ 138467 h 301288"/>
                  <a:gd name="connsiteX2995" fmla="*/ 252734 w 260188"/>
                  <a:gd name="connsiteY2995" fmla="*/ 162783 h 301288"/>
                  <a:gd name="connsiteX2996" fmla="*/ 253429 w 260188"/>
                  <a:gd name="connsiteY2996" fmla="*/ 160256 h 301288"/>
                  <a:gd name="connsiteX2997" fmla="*/ 255260 w 260188"/>
                  <a:gd name="connsiteY2997" fmla="*/ 159878 h 301288"/>
                  <a:gd name="connsiteX2998" fmla="*/ 255955 w 260188"/>
                  <a:gd name="connsiteY2998" fmla="*/ 166572 h 301288"/>
                  <a:gd name="connsiteX2999" fmla="*/ 254565 w 260188"/>
                  <a:gd name="connsiteY2999" fmla="*/ 166572 h 301288"/>
                  <a:gd name="connsiteX3000" fmla="*/ 252734 w 260188"/>
                  <a:gd name="connsiteY3000" fmla="*/ 162846 h 301288"/>
                  <a:gd name="connsiteX3001" fmla="*/ 255892 w 260188"/>
                  <a:gd name="connsiteY3001" fmla="*/ 181730 h 301288"/>
                  <a:gd name="connsiteX3002" fmla="*/ 253934 w 260188"/>
                  <a:gd name="connsiteY3002" fmla="*/ 180720 h 301288"/>
                  <a:gd name="connsiteX3003" fmla="*/ 255007 w 260188"/>
                  <a:gd name="connsiteY3003" fmla="*/ 182235 h 301288"/>
                  <a:gd name="connsiteX3004" fmla="*/ 253492 w 260188"/>
                  <a:gd name="connsiteY3004" fmla="*/ 182678 h 301288"/>
                  <a:gd name="connsiteX3005" fmla="*/ 250460 w 260188"/>
                  <a:gd name="connsiteY3005" fmla="*/ 180278 h 301288"/>
                  <a:gd name="connsiteX3006" fmla="*/ 251408 w 260188"/>
                  <a:gd name="connsiteY3006" fmla="*/ 175856 h 301288"/>
                  <a:gd name="connsiteX3007" fmla="*/ 252671 w 260188"/>
                  <a:gd name="connsiteY3007" fmla="*/ 175667 h 301288"/>
                  <a:gd name="connsiteX3008" fmla="*/ 255007 w 260188"/>
                  <a:gd name="connsiteY3008" fmla="*/ 177183 h 301288"/>
                  <a:gd name="connsiteX3009" fmla="*/ 255197 w 260188"/>
                  <a:gd name="connsiteY3009" fmla="*/ 178067 h 301288"/>
                  <a:gd name="connsiteX3010" fmla="*/ 255892 w 260188"/>
                  <a:gd name="connsiteY3010" fmla="*/ 180278 h 301288"/>
                  <a:gd name="connsiteX3011" fmla="*/ 255892 w 260188"/>
                  <a:gd name="connsiteY3011" fmla="*/ 181667 h 301288"/>
                  <a:gd name="connsiteX3012" fmla="*/ 257155 w 260188"/>
                  <a:gd name="connsiteY3012" fmla="*/ 177372 h 301288"/>
                  <a:gd name="connsiteX3013" fmla="*/ 254944 w 260188"/>
                  <a:gd name="connsiteY3013" fmla="*/ 176425 h 301288"/>
                  <a:gd name="connsiteX3014" fmla="*/ 253808 w 260188"/>
                  <a:gd name="connsiteY3014" fmla="*/ 173772 h 301288"/>
                  <a:gd name="connsiteX3015" fmla="*/ 254502 w 260188"/>
                  <a:gd name="connsiteY3015" fmla="*/ 170551 h 301288"/>
                  <a:gd name="connsiteX3016" fmla="*/ 255323 w 260188"/>
                  <a:gd name="connsiteY3016" fmla="*/ 170551 h 301288"/>
                  <a:gd name="connsiteX3017" fmla="*/ 257660 w 260188"/>
                  <a:gd name="connsiteY3017" fmla="*/ 175667 h 301288"/>
                  <a:gd name="connsiteX3018" fmla="*/ 257092 w 260188"/>
                  <a:gd name="connsiteY3018" fmla="*/ 177309 h 301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  <a:cxn ang="0">
                    <a:pos x="connsiteX2906" y="connsiteY2906"/>
                  </a:cxn>
                  <a:cxn ang="0">
                    <a:pos x="connsiteX2907" y="connsiteY2907"/>
                  </a:cxn>
                  <a:cxn ang="0">
                    <a:pos x="connsiteX2908" y="connsiteY2908"/>
                  </a:cxn>
                  <a:cxn ang="0">
                    <a:pos x="connsiteX2909" y="connsiteY2909"/>
                  </a:cxn>
                  <a:cxn ang="0">
                    <a:pos x="connsiteX2910" y="connsiteY2910"/>
                  </a:cxn>
                  <a:cxn ang="0">
                    <a:pos x="connsiteX2911" y="connsiteY2911"/>
                  </a:cxn>
                  <a:cxn ang="0">
                    <a:pos x="connsiteX2912" y="connsiteY2912"/>
                  </a:cxn>
                  <a:cxn ang="0">
                    <a:pos x="connsiteX2913" y="connsiteY2913"/>
                  </a:cxn>
                  <a:cxn ang="0">
                    <a:pos x="connsiteX2914" y="connsiteY2914"/>
                  </a:cxn>
                  <a:cxn ang="0">
                    <a:pos x="connsiteX2915" y="connsiteY2915"/>
                  </a:cxn>
                  <a:cxn ang="0">
                    <a:pos x="connsiteX2916" y="connsiteY2916"/>
                  </a:cxn>
                  <a:cxn ang="0">
                    <a:pos x="connsiteX2917" y="connsiteY2917"/>
                  </a:cxn>
                  <a:cxn ang="0">
                    <a:pos x="connsiteX2918" y="connsiteY2918"/>
                  </a:cxn>
                  <a:cxn ang="0">
                    <a:pos x="connsiteX2919" y="connsiteY2919"/>
                  </a:cxn>
                  <a:cxn ang="0">
                    <a:pos x="connsiteX2920" y="connsiteY2920"/>
                  </a:cxn>
                  <a:cxn ang="0">
                    <a:pos x="connsiteX2921" y="connsiteY2921"/>
                  </a:cxn>
                  <a:cxn ang="0">
                    <a:pos x="connsiteX2922" y="connsiteY2922"/>
                  </a:cxn>
                  <a:cxn ang="0">
                    <a:pos x="connsiteX2923" y="connsiteY2923"/>
                  </a:cxn>
                  <a:cxn ang="0">
                    <a:pos x="connsiteX2924" y="connsiteY2924"/>
                  </a:cxn>
                  <a:cxn ang="0">
                    <a:pos x="connsiteX2925" y="connsiteY2925"/>
                  </a:cxn>
                  <a:cxn ang="0">
                    <a:pos x="connsiteX2926" y="connsiteY2926"/>
                  </a:cxn>
                  <a:cxn ang="0">
                    <a:pos x="connsiteX2927" y="connsiteY2927"/>
                  </a:cxn>
                  <a:cxn ang="0">
                    <a:pos x="connsiteX2928" y="connsiteY2928"/>
                  </a:cxn>
                  <a:cxn ang="0">
                    <a:pos x="connsiteX2929" y="connsiteY2929"/>
                  </a:cxn>
                  <a:cxn ang="0">
                    <a:pos x="connsiteX2930" y="connsiteY2930"/>
                  </a:cxn>
                  <a:cxn ang="0">
                    <a:pos x="connsiteX2931" y="connsiteY2931"/>
                  </a:cxn>
                  <a:cxn ang="0">
                    <a:pos x="connsiteX2932" y="connsiteY2932"/>
                  </a:cxn>
                  <a:cxn ang="0">
                    <a:pos x="connsiteX2933" y="connsiteY2933"/>
                  </a:cxn>
                  <a:cxn ang="0">
                    <a:pos x="connsiteX2934" y="connsiteY2934"/>
                  </a:cxn>
                  <a:cxn ang="0">
                    <a:pos x="connsiteX2935" y="connsiteY2935"/>
                  </a:cxn>
                  <a:cxn ang="0">
                    <a:pos x="connsiteX2936" y="connsiteY2936"/>
                  </a:cxn>
                  <a:cxn ang="0">
                    <a:pos x="connsiteX2937" y="connsiteY2937"/>
                  </a:cxn>
                  <a:cxn ang="0">
                    <a:pos x="connsiteX2938" y="connsiteY2938"/>
                  </a:cxn>
                  <a:cxn ang="0">
                    <a:pos x="connsiteX2939" y="connsiteY2939"/>
                  </a:cxn>
                  <a:cxn ang="0">
                    <a:pos x="connsiteX2940" y="connsiteY2940"/>
                  </a:cxn>
                  <a:cxn ang="0">
                    <a:pos x="connsiteX2941" y="connsiteY2941"/>
                  </a:cxn>
                  <a:cxn ang="0">
                    <a:pos x="connsiteX2942" y="connsiteY2942"/>
                  </a:cxn>
                  <a:cxn ang="0">
                    <a:pos x="connsiteX2943" y="connsiteY2943"/>
                  </a:cxn>
                  <a:cxn ang="0">
                    <a:pos x="connsiteX2944" y="connsiteY2944"/>
                  </a:cxn>
                  <a:cxn ang="0">
                    <a:pos x="connsiteX2945" y="connsiteY2945"/>
                  </a:cxn>
                  <a:cxn ang="0">
                    <a:pos x="connsiteX2946" y="connsiteY2946"/>
                  </a:cxn>
                  <a:cxn ang="0">
                    <a:pos x="connsiteX2947" y="connsiteY2947"/>
                  </a:cxn>
                  <a:cxn ang="0">
                    <a:pos x="connsiteX2948" y="connsiteY2948"/>
                  </a:cxn>
                  <a:cxn ang="0">
                    <a:pos x="connsiteX2949" y="connsiteY2949"/>
                  </a:cxn>
                  <a:cxn ang="0">
                    <a:pos x="connsiteX2950" y="connsiteY2950"/>
                  </a:cxn>
                  <a:cxn ang="0">
                    <a:pos x="connsiteX2951" y="connsiteY2951"/>
                  </a:cxn>
                  <a:cxn ang="0">
                    <a:pos x="connsiteX2952" y="connsiteY2952"/>
                  </a:cxn>
                  <a:cxn ang="0">
                    <a:pos x="connsiteX2953" y="connsiteY2953"/>
                  </a:cxn>
                  <a:cxn ang="0">
                    <a:pos x="connsiteX2954" y="connsiteY2954"/>
                  </a:cxn>
                  <a:cxn ang="0">
                    <a:pos x="connsiteX2955" y="connsiteY2955"/>
                  </a:cxn>
                  <a:cxn ang="0">
                    <a:pos x="connsiteX2956" y="connsiteY2956"/>
                  </a:cxn>
                  <a:cxn ang="0">
                    <a:pos x="connsiteX2957" y="connsiteY2957"/>
                  </a:cxn>
                  <a:cxn ang="0">
                    <a:pos x="connsiteX2958" y="connsiteY2958"/>
                  </a:cxn>
                  <a:cxn ang="0">
                    <a:pos x="connsiteX2959" y="connsiteY2959"/>
                  </a:cxn>
                  <a:cxn ang="0">
                    <a:pos x="connsiteX2960" y="connsiteY2960"/>
                  </a:cxn>
                  <a:cxn ang="0">
                    <a:pos x="connsiteX2961" y="connsiteY2961"/>
                  </a:cxn>
                  <a:cxn ang="0">
                    <a:pos x="connsiteX2962" y="connsiteY2962"/>
                  </a:cxn>
                  <a:cxn ang="0">
                    <a:pos x="connsiteX2963" y="connsiteY2963"/>
                  </a:cxn>
                  <a:cxn ang="0">
                    <a:pos x="connsiteX2964" y="connsiteY2964"/>
                  </a:cxn>
                  <a:cxn ang="0">
                    <a:pos x="connsiteX2965" y="connsiteY2965"/>
                  </a:cxn>
                  <a:cxn ang="0">
                    <a:pos x="connsiteX2966" y="connsiteY2966"/>
                  </a:cxn>
                  <a:cxn ang="0">
                    <a:pos x="connsiteX2967" y="connsiteY2967"/>
                  </a:cxn>
                  <a:cxn ang="0">
                    <a:pos x="connsiteX2968" y="connsiteY2968"/>
                  </a:cxn>
                  <a:cxn ang="0">
                    <a:pos x="connsiteX2969" y="connsiteY2969"/>
                  </a:cxn>
                  <a:cxn ang="0">
                    <a:pos x="connsiteX2970" y="connsiteY2970"/>
                  </a:cxn>
                  <a:cxn ang="0">
                    <a:pos x="connsiteX2971" y="connsiteY2971"/>
                  </a:cxn>
                  <a:cxn ang="0">
                    <a:pos x="connsiteX2972" y="connsiteY2972"/>
                  </a:cxn>
                  <a:cxn ang="0">
                    <a:pos x="connsiteX2973" y="connsiteY2973"/>
                  </a:cxn>
                  <a:cxn ang="0">
                    <a:pos x="connsiteX2974" y="connsiteY2974"/>
                  </a:cxn>
                  <a:cxn ang="0">
                    <a:pos x="connsiteX2975" y="connsiteY2975"/>
                  </a:cxn>
                  <a:cxn ang="0">
                    <a:pos x="connsiteX2976" y="connsiteY2976"/>
                  </a:cxn>
                  <a:cxn ang="0">
                    <a:pos x="connsiteX2977" y="connsiteY2977"/>
                  </a:cxn>
                  <a:cxn ang="0">
                    <a:pos x="connsiteX2978" y="connsiteY2978"/>
                  </a:cxn>
                  <a:cxn ang="0">
                    <a:pos x="connsiteX2979" y="connsiteY2979"/>
                  </a:cxn>
                  <a:cxn ang="0">
                    <a:pos x="connsiteX2980" y="connsiteY2980"/>
                  </a:cxn>
                  <a:cxn ang="0">
                    <a:pos x="connsiteX2981" y="connsiteY2981"/>
                  </a:cxn>
                  <a:cxn ang="0">
                    <a:pos x="connsiteX2982" y="connsiteY2982"/>
                  </a:cxn>
                  <a:cxn ang="0">
                    <a:pos x="connsiteX2983" y="connsiteY2983"/>
                  </a:cxn>
                  <a:cxn ang="0">
                    <a:pos x="connsiteX2984" y="connsiteY2984"/>
                  </a:cxn>
                  <a:cxn ang="0">
                    <a:pos x="connsiteX2985" y="connsiteY2985"/>
                  </a:cxn>
                  <a:cxn ang="0">
                    <a:pos x="connsiteX2986" y="connsiteY2986"/>
                  </a:cxn>
                  <a:cxn ang="0">
                    <a:pos x="connsiteX2987" y="connsiteY2987"/>
                  </a:cxn>
                  <a:cxn ang="0">
                    <a:pos x="connsiteX2988" y="connsiteY2988"/>
                  </a:cxn>
                  <a:cxn ang="0">
                    <a:pos x="connsiteX2989" y="connsiteY2989"/>
                  </a:cxn>
                  <a:cxn ang="0">
                    <a:pos x="connsiteX2990" y="connsiteY2990"/>
                  </a:cxn>
                  <a:cxn ang="0">
                    <a:pos x="connsiteX2991" y="connsiteY2991"/>
                  </a:cxn>
                  <a:cxn ang="0">
                    <a:pos x="connsiteX2992" y="connsiteY2992"/>
                  </a:cxn>
                  <a:cxn ang="0">
                    <a:pos x="connsiteX2993" y="connsiteY2993"/>
                  </a:cxn>
                  <a:cxn ang="0">
                    <a:pos x="connsiteX2994" y="connsiteY2994"/>
                  </a:cxn>
                  <a:cxn ang="0">
                    <a:pos x="connsiteX2995" y="connsiteY2995"/>
                  </a:cxn>
                  <a:cxn ang="0">
                    <a:pos x="connsiteX2996" y="connsiteY2996"/>
                  </a:cxn>
                  <a:cxn ang="0">
                    <a:pos x="connsiteX2997" y="connsiteY2997"/>
                  </a:cxn>
                  <a:cxn ang="0">
                    <a:pos x="connsiteX2998" y="connsiteY2998"/>
                  </a:cxn>
                  <a:cxn ang="0">
                    <a:pos x="connsiteX2999" y="connsiteY2999"/>
                  </a:cxn>
                  <a:cxn ang="0">
                    <a:pos x="connsiteX3000" y="connsiteY3000"/>
                  </a:cxn>
                  <a:cxn ang="0">
                    <a:pos x="connsiteX3001" y="connsiteY3001"/>
                  </a:cxn>
                  <a:cxn ang="0">
                    <a:pos x="connsiteX3002" y="connsiteY3002"/>
                  </a:cxn>
                  <a:cxn ang="0">
                    <a:pos x="connsiteX3003" y="connsiteY3003"/>
                  </a:cxn>
                  <a:cxn ang="0">
                    <a:pos x="connsiteX3004" y="connsiteY3004"/>
                  </a:cxn>
                  <a:cxn ang="0">
                    <a:pos x="connsiteX3005" y="connsiteY3005"/>
                  </a:cxn>
                  <a:cxn ang="0">
                    <a:pos x="connsiteX3006" y="connsiteY3006"/>
                  </a:cxn>
                  <a:cxn ang="0">
                    <a:pos x="connsiteX3007" y="connsiteY3007"/>
                  </a:cxn>
                  <a:cxn ang="0">
                    <a:pos x="connsiteX3008" y="connsiteY3008"/>
                  </a:cxn>
                  <a:cxn ang="0">
                    <a:pos x="connsiteX3009" y="connsiteY3009"/>
                  </a:cxn>
                  <a:cxn ang="0">
                    <a:pos x="connsiteX3010" y="connsiteY3010"/>
                  </a:cxn>
                  <a:cxn ang="0">
                    <a:pos x="connsiteX3011" y="connsiteY3011"/>
                  </a:cxn>
                  <a:cxn ang="0">
                    <a:pos x="connsiteX3012" y="connsiteY3012"/>
                  </a:cxn>
                  <a:cxn ang="0">
                    <a:pos x="connsiteX3013" y="connsiteY3013"/>
                  </a:cxn>
                  <a:cxn ang="0">
                    <a:pos x="connsiteX3014" y="connsiteY3014"/>
                  </a:cxn>
                  <a:cxn ang="0">
                    <a:pos x="connsiteX3015" y="connsiteY3015"/>
                  </a:cxn>
                  <a:cxn ang="0">
                    <a:pos x="connsiteX3016" y="connsiteY3016"/>
                  </a:cxn>
                  <a:cxn ang="0">
                    <a:pos x="connsiteX3017" y="connsiteY3017"/>
                  </a:cxn>
                  <a:cxn ang="0">
                    <a:pos x="connsiteX3018" y="connsiteY3018"/>
                  </a:cxn>
                </a:cxnLst>
                <a:rect l="l" t="t" r="r" b="b"/>
                <a:pathLst>
                  <a:path w="260188" h="301288">
                    <a:moveTo>
                      <a:pt x="258860" y="176425"/>
                    </a:moveTo>
                    <a:lnTo>
                      <a:pt x="257344" y="171309"/>
                    </a:lnTo>
                    <a:cubicBezTo>
                      <a:pt x="257092" y="169225"/>
                      <a:pt x="257344" y="167583"/>
                      <a:pt x="257471" y="166004"/>
                    </a:cubicBezTo>
                    <a:cubicBezTo>
                      <a:pt x="257913" y="161962"/>
                      <a:pt x="258039" y="159751"/>
                      <a:pt x="253681" y="156656"/>
                    </a:cubicBezTo>
                    <a:cubicBezTo>
                      <a:pt x="248250" y="151099"/>
                      <a:pt x="243702" y="145414"/>
                      <a:pt x="239913" y="139414"/>
                    </a:cubicBezTo>
                    <a:cubicBezTo>
                      <a:pt x="240039" y="131520"/>
                      <a:pt x="233218" y="129435"/>
                      <a:pt x="228923" y="138025"/>
                    </a:cubicBezTo>
                    <a:lnTo>
                      <a:pt x="220586" y="143899"/>
                    </a:lnTo>
                    <a:cubicBezTo>
                      <a:pt x="218502" y="145225"/>
                      <a:pt x="217113" y="143014"/>
                      <a:pt x="217113" y="140804"/>
                    </a:cubicBezTo>
                    <a:cubicBezTo>
                      <a:pt x="216292" y="130383"/>
                      <a:pt x="209218" y="121983"/>
                      <a:pt x="201386" y="113962"/>
                    </a:cubicBezTo>
                    <a:cubicBezTo>
                      <a:pt x="197218" y="101330"/>
                      <a:pt x="191534" y="90720"/>
                      <a:pt x="189450" y="80993"/>
                    </a:cubicBezTo>
                    <a:cubicBezTo>
                      <a:pt x="197344" y="81814"/>
                      <a:pt x="203344" y="83330"/>
                      <a:pt x="205744" y="85667"/>
                    </a:cubicBezTo>
                    <a:cubicBezTo>
                      <a:pt x="209218" y="89456"/>
                      <a:pt x="213639" y="91414"/>
                      <a:pt x="214776" y="88699"/>
                    </a:cubicBezTo>
                    <a:cubicBezTo>
                      <a:pt x="215218" y="87877"/>
                      <a:pt x="212692" y="86362"/>
                      <a:pt x="211492" y="85099"/>
                    </a:cubicBezTo>
                    <a:cubicBezTo>
                      <a:pt x="212818" y="85099"/>
                      <a:pt x="214650" y="86362"/>
                      <a:pt x="216608" y="88320"/>
                    </a:cubicBezTo>
                    <a:cubicBezTo>
                      <a:pt x="220144" y="88320"/>
                      <a:pt x="221218" y="85667"/>
                      <a:pt x="220208" y="82067"/>
                    </a:cubicBezTo>
                    <a:cubicBezTo>
                      <a:pt x="220650" y="79162"/>
                      <a:pt x="220523" y="76888"/>
                      <a:pt x="219260" y="75941"/>
                    </a:cubicBezTo>
                    <a:lnTo>
                      <a:pt x="216355" y="74235"/>
                    </a:lnTo>
                    <a:cubicBezTo>
                      <a:pt x="211492" y="68930"/>
                      <a:pt x="207450" y="63625"/>
                      <a:pt x="204102" y="57814"/>
                    </a:cubicBezTo>
                    <a:cubicBezTo>
                      <a:pt x="203660" y="57120"/>
                      <a:pt x="203534" y="56551"/>
                      <a:pt x="203534" y="55983"/>
                    </a:cubicBezTo>
                    <a:cubicBezTo>
                      <a:pt x="203534" y="53646"/>
                      <a:pt x="202839" y="51562"/>
                      <a:pt x="200502" y="49414"/>
                    </a:cubicBezTo>
                    <a:lnTo>
                      <a:pt x="201639" y="48846"/>
                    </a:lnTo>
                    <a:lnTo>
                      <a:pt x="201513" y="48025"/>
                    </a:lnTo>
                    <a:lnTo>
                      <a:pt x="203976" y="48593"/>
                    </a:lnTo>
                    <a:lnTo>
                      <a:pt x="201513" y="44425"/>
                    </a:lnTo>
                    <a:cubicBezTo>
                      <a:pt x="200123" y="39309"/>
                      <a:pt x="195386" y="38425"/>
                      <a:pt x="188313" y="40509"/>
                    </a:cubicBezTo>
                    <a:cubicBezTo>
                      <a:pt x="187302" y="40762"/>
                      <a:pt x="186102" y="39625"/>
                      <a:pt x="184839" y="38299"/>
                    </a:cubicBezTo>
                    <a:cubicBezTo>
                      <a:pt x="180355" y="34004"/>
                      <a:pt x="175618" y="31604"/>
                      <a:pt x="177323" y="34825"/>
                    </a:cubicBezTo>
                    <a:cubicBezTo>
                      <a:pt x="177576" y="35393"/>
                      <a:pt x="179029" y="36909"/>
                      <a:pt x="177450" y="36783"/>
                    </a:cubicBezTo>
                    <a:lnTo>
                      <a:pt x="169808" y="35520"/>
                    </a:lnTo>
                    <a:cubicBezTo>
                      <a:pt x="168102" y="35267"/>
                      <a:pt x="167850" y="35835"/>
                      <a:pt x="168292" y="36656"/>
                    </a:cubicBezTo>
                    <a:cubicBezTo>
                      <a:pt x="169681" y="38172"/>
                      <a:pt x="171071" y="39562"/>
                      <a:pt x="171639" y="41267"/>
                    </a:cubicBezTo>
                    <a:lnTo>
                      <a:pt x="161913" y="41835"/>
                    </a:lnTo>
                    <a:cubicBezTo>
                      <a:pt x="159955" y="41962"/>
                      <a:pt x="158313" y="42783"/>
                      <a:pt x="156481" y="42656"/>
                    </a:cubicBezTo>
                    <a:cubicBezTo>
                      <a:pt x="151239" y="38235"/>
                      <a:pt x="144671" y="41583"/>
                      <a:pt x="137850" y="46699"/>
                    </a:cubicBezTo>
                    <a:lnTo>
                      <a:pt x="136902" y="46256"/>
                    </a:lnTo>
                    <a:lnTo>
                      <a:pt x="136776" y="38362"/>
                    </a:lnTo>
                    <a:lnTo>
                      <a:pt x="137597" y="38362"/>
                    </a:lnTo>
                    <a:lnTo>
                      <a:pt x="136902" y="33183"/>
                    </a:lnTo>
                    <a:lnTo>
                      <a:pt x="137471" y="33183"/>
                    </a:lnTo>
                    <a:cubicBezTo>
                      <a:pt x="138039" y="25351"/>
                      <a:pt x="136523" y="20425"/>
                      <a:pt x="133555" y="16888"/>
                    </a:cubicBezTo>
                    <a:cubicBezTo>
                      <a:pt x="132986" y="14551"/>
                      <a:pt x="135386" y="14804"/>
                      <a:pt x="135892" y="14109"/>
                    </a:cubicBezTo>
                    <a:cubicBezTo>
                      <a:pt x="138102" y="11330"/>
                      <a:pt x="137976" y="8109"/>
                      <a:pt x="137976" y="6467"/>
                    </a:cubicBezTo>
                    <a:cubicBezTo>
                      <a:pt x="137534" y="3120"/>
                      <a:pt x="136460" y="2046"/>
                      <a:pt x="134755" y="3120"/>
                    </a:cubicBezTo>
                    <a:lnTo>
                      <a:pt x="132797" y="3120"/>
                    </a:lnTo>
                    <a:cubicBezTo>
                      <a:pt x="130713" y="2804"/>
                      <a:pt x="129008" y="2109"/>
                      <a:pt x="128186" y="1162"/>
                    </a:cubicBezTo>
                    <a:cubicBezTo>
                      <a:pt x="125976" y="-354"/>
                      <a:pt x="123892" y="-354"/>
                      <a:pt x="121808" y="972"/>
                    </a:cubicBezTo>
                    <a:cubicBezTo>
                      <a:pt x="111765" y="3499"/>
                      <a:pt x="109934" y="11267"/>
                      <a:pt x="97744" y="6025"/>
                    </a:cubicBezTo>
                    <a:cubicBezTo>
                      <a:pt x="96355" y="5899"/>
                      <a:pt x="96102" y="6404"/>
                      <a:pt x="96671" y="7541"/>
                    </a:cubicBezTo>
                    <a:cubicBezTo>
                      <a:pt x="98755" y="10320"/>
                      <a:pt x="101660" y="12151"/>
                      <a:pt x="104881" y="13541"/>
                    </a:cubicBezTo>
                    <a:cubicBezTo>
                      <a:pt x="103744" y="14362"/>
                      <a:pt x="101534" y="14488"/>
                      <a:pt x="97934" y="14172"/>
                    </a:cubicBezTo>
                    <a:cubicBezTo>
                      <a:pt x="100018" y="16951"/>
                      <a:pt x="104060" y="18341"/>
                      <a:pt x="110313" y="18214"/>
                    </a:cubicBezTo>
                    <a:cubicBezTo>
                      <a:pt x="112650" y="19604"/>
                      <a:pt x="115492" y="19035"/>
                      <a:pt x="118523" y="17835"/>
                    </a:cubicBezTo>
                    <a:cubicBezTo>
                      <a:pt x="120229" y="16888"/>
                      <a:pt x="120355" y="17393"/>
                      <a:pt x="119218" y="19667"/>
                    </a:cubicBezTo>
                    <a:cubicBezTo>
                      <a:pt x="115997" y="22320"/>
                      <a:pt x="113786" y="27435"/>
                      <a:pt x="113408" y="36783"/>
                    </a:cubicBezTo>
                    <a:cubicBezTo>
                      <a:pt x="112144" y="38678"/>
                      <a:pt x="111450" y="40825"/>
                      <a:pt x="111008" y="43162"/>
                    </a:cubicBezTo>
                    <a:cubicBezTo>
                      <a:pt x="106397" y="41899"/>
                      <a:pt x="102355" y="41078"/>
                      <a:pt x="100713" y="42467"/>
                    </a:cubicBezTo>
                    <a:lnTo>
                      <a:pt x="98881" y="42341"/>
                    </a:lnTo>
                    <a:cubicBezTo>
                      <a:pt x="94902" y="39309"/>
                      <a:pt x="90986" y="39435"/>
                      <a:pt x="87765" y="41520"/>
                    </a:cubicBezTo>
                    <a:lnTo>
                      <a:pt x="80629" y="46951"/>
                    </a:lnTo>
                    <a:cubicBezTo>
                      <a:pt x="78039" y="48783"/>
                      <a:pt x="75765" y="48846"/>
                      <a:pt x="75386" y="46635"/>
                    </a:cubicBezTo>
                    <a:lnTo>
                      <a:pt x="72481" y="40383"/>
                    </a:lnTo>
                    <a:cubicBezTo>
                      <a:pt x="72608" y="35899"/>
                      <a:pt x="70965" y="33878"/>
                      <a:pt x="67871" y="33562"/>
                    </a:cubicBezTo>
                    <a:cubicBezTo>
                      <a:pt x="66481" y="32299"/>
                      <a:pt x="65534" y="30783"/>
                      <a:pt x="65218" y="29078"/>
                    </a:cubicBezTo>
                    <a:lnTo>
                      <a:pt x="63134" y="26425"/>
                    </a:lnTo>
                    <a:cubicBezTo>
                      <a:pt x="63829" y="24025"/>
                      <a:pt x="62818" y="23204"/>
                      <a:pt x="61176" y="23204"/>
                    </a:cubicBezTo>
                    <a:cubicBezTo>
                      <a:pt x="59344" y="23204"/>
                      <a:pt x="57702" y="22888"/>
                      <a:pt x="56692" y="22193"/>
                    </a:cubicBezTo>
                    <a:lnTo>
                      <a:pt x="42229" y="4383"/>
                    </a:lnTo>
                    <a:cubicBezTo>
                      <a:pt x="40397" y="4635"/>
                      <a:pt x="39765" y="5899"/>
                      <a:pt x="40018" y="7983"/>
                    </a:cubicBezTo>
                    <a:lnTo>
                      <a:pt x="52397" y="25541"/>
                    </a:lnTo>
                    <a:cubicBezTo>
                      <a:pt x="52839" y="26362"/>
                      <a:pt x="53660" y="27183"/>
                      <a:pt x="53534" y="27878"/>
                    </a:cubicBezTo>
                    <a:cubicBezTo>
                      <a:pt x="52586" y="30278"/>
                      <a:pt x="52144" y="31793"/>
                      <a:pt x="54229" y="33878"/>
                    </a:cubicBezTo>
                    <a:lnTo>
                      <a:pt x="58397" y="37920"/>
                    </a:lnTo>
                    <a:cubicBezTo>
                      <a:pt x="58839" y="40825"/>
                      <a:pt x="59344" y="43225"/>
                      <a:pt x="60355" y="44046"/>
                    </a:cubicBezTo>
                    <a:cubicBezTo>
                      <a:pt x="59344" y="46004"/>
                      <a:pt x="60608" y="47772"/>
                      <a:pt x="62313" y="49604"/>
                    </a:cubicBezTo>
                    <a:cubicBezTo>
                      <a:pt x="62755" y="50172"/>
                      <a:pt x="62881" y="50804"/>
                      <a:pt x="63576" y="51435"/>
                    </a:cubicBezTo>
                    <a:lnTo>
                      <a:pt x="64271" y="57372"/>
                    </a:lnTo>
                    <a:cubicBezTo>
                      <a:pt x="58397" y="62235"/>
                      <a:pt x="55492" y="65899"/>
                      <a:pt x="54923" y="68109"/>
                    </a:cubicBezTo>
                    <a:cubicBezTo>
                      <a:pt x="54608" y="69372"/>
                      <a:pt x="54355" y="70320"/>
                      <a:pt x="55239" y="71014"/>
                    </a:cubicBezTo>
                    <a:lnTo>
                      <a:pt x="63450" y="70193"/>
                    </a:lnTo>
                    <a:cubicBezTo>
                      <a:pt x="64144" y="70635"/>
                      <a:pt x="64965" y="70762"/>
                      <a:pt x="65218" y="71330"/>
                    </a:cubicBezTo>
                    <a:cubicBezTo>
                      <a:pt x="66481" y="74235"/>
                      <a:pt x="64839" y="78846"/>
                      <a:pt x="60355" y="79414"/>
                    </a:cubicBezTo>
                    <a:cubicBezTo>
                      <a:pt x="50186" y="81941"/>
                      <a:pt x="42797" y="85351"/>
                      <a:pt x="45765" y="92235"/>
                    </a:cubicBezTo>
                    <a:cubicBezTo>
                      <a:pt x="49492" y="97099"/>
                      <a:pt x="47597" y="101393"/>
                      <a:pt x="41155" y="105309"/>
                    </a:cubicBezTo>
                    <a:cubicBezTo>
                      <a:pt x="39639" y="106699"/>
                      <a:pt x="38944" y="108467"/>
                      <a:pt x="39197" y="110867"/>
                    </a:cubicBezTo>
                    <a:cubicBezTo>
                      <a:pt x="37365" y="112383"/>
                      <a:pt x="35976" y="114783"/>
                      <a:pt x="34776" y="117372"/>
                    </a:cubicBezTo>
                    <a:cubicBezTo>
                      <a:pt x="33765" y="120151"/>
                      <a:pt x="33765" y="121414"/>
                      <a:pt x="35723" y="121162"/>
                    </a:cubicBezTo>
                    <a:cubicBezTo>
                      <a:pt x="49871" y="116425"/>
                      <a:pt x="63829" y="114467"/>
                      <a:pt x="73681" y="122678"/>
                    </a:cubicBezTo>
                    <a:cubicBezTo>
                      <a:pt x="78544" y="126720"/>
                      <a:pt x="77723" y="128804"/>
                      <a:pt x="85429" y="129246"/>
                    </a:cubicBezTo>
                    <a:cubicBezTo>
                      <a:pt x="84544" y="132467"/>
                      <a:pt x="85429" y="134235"/>
                      <a:pt x="88208" y="134804"/>
                    </a:cubicBezTo>
                    <a:lnTo>
                      <a:pt x="88650" y="138404"/>
                    </a:lnTo>
                    <a:cubicBezTo>
                      <a:pt x="85555" y="139099"/>
                      <a:pt x="82081" y="139099"/>
                      <a:pt x="79050" y="139920"/>
                    </a:cubicBezTo>
                    <a:cubicBezTo>
                      <a:pt x="75576" y="140741"/>
                      <a:pt x="72229" y="142130"/>
                      <a:pt x="69197" y="142130"/>
                    </a:cubicBezTo>
                    <a:cubicBezTo>
                      <a:pt x="66544" y="140046"/>
                      <a:pt x="63513" y="138783"/>
                      <a:pt x="60986" y="137267"/>
                    </a:cubicBezTo>
                    <a:cubicBezTo>
                      <a:pt x="48229" y="129309"/>
                      <a:pt x="37492" y="128867"/>
                      <a:pt x="28144" y="139730"/>
                    </a:cubicBezTo>
                    <a:cubicBezTo>
                      <a:pt x="23281" y="145414"/>
                      <a:pt x="18797" y="153246"/>
                      <a:pt x="15197" y="165246"/>
                    </a:cubicBezTo>
                    <a:cubicBezTo>
                      <a:pt x="14502" y="167330"/>
                      <a:pt x="12860" y="168151"/>
                      <a:pt x="9513" y="166193"/>
                    </a:cubicBezTo>
                    <a:cubicBezTo>
                      <a:pt x="2818" y="160762"/>
                      <a:pt x="1618" y="155899"/>
                      <a:pt x="4902" y="152741"/>
                    </a:cubicBezTo>
                    <a:cubicBezTo>
                      <a:pt x="9639" y="148320"/>
                      <a:pt x="11471" y="150909"/>
                      <a:pt x="8944" y="153309"/>
                    </a:cubicBezTo>
                    <a:lnTo>
                      <a:pt x="9071" y="153878"/>
                    </a:lnTo>
                    <a:cubicBezTo>
                      <a:pt x="12734" y="153878"/>
                      <a:pt x="14060" y="156404"/>
                      <a:pt x="15450" y="159056"/>
                    </a:cubicBezTo>
                    <a:cubicBezTo>
                      <a:pt x="18481" y="151099"/>
                      <a:pt x="16839" y="145667"/>
                      <a:pt x="12544" y="141372"/>
                    </a:cubicBezTo>
                    <a:lnTo>
                      <a:pt x="11597" y="141246"/>
                    </a:lnTo>
                    <a:lnTo>
                      <a:pt x="12039" y="148067"/>
                    </a:lnTo>
                    <a:cubicBezTo>
                      <a:pt x="4650" y="146551"/>
                      <a:pt x="608" y="152235"/>
                      <a:pt x="39" y="157541"/>
                    </a:cubicBezTo>
                    <a:cubicBezTo>
                      <a:pt x="-340" y="162720"/>
                      <a:pt x="1997" y="167267"/>
                      <a:pt x="8629" y="171183"/>
                    </a:cubicBezTo>
                    <a:cubicBezTo>
                      <a:pt x="12418" y="172446"/>
                      <a:pt x="13492" y="176741"/>
                      <a:pt x="10587" y="181035"/>
                    </a:cubicBezTo>
                    <a:cubicBezTo>
                      <a:pt x="3323" y="191583"/>
                      <a:pt x="4460" y="202888"/>
                      <a:pt x="10965" y="217351"/>
                    </a:cubicBezTo>
                    <a:lnTo>
                      <a:pt x="11787" y="216909"/>
                    </a:lnTo>
                    <a:cubicBezTo>
                      <a:pt x="13176" y="201056"/>
                      <a:pt x="16523" y="192972"/>
                      <a:pt x="21829" y="191456"/>
                    </a:cubicBezTo>
                    <a:cubicBezTo>
                      <a:pt x="23534" y="190888"/>
                      <a:pt x="24987" y="189814"/>
                      <a:pt x="26439" y="187983"/>
                    </a:cubicBezTo>
                    <a:cubicBezTo>
                      <a:pt x="27955" y="185646"/>
                      <a:pt x="28776" y="185899"/>
                      <a:pt x="29913" y="188425"/>
                    </a:cubicBezTo>
                    <a:cubicBezTo>
                      <a:pt x="32881" y="195120"/>
                      <a:pt x="32565" y="201499"/>
                      <a:pt x="28523" y="207878"/>
                    </a:cubicBezTo>
                    <a:cubicBezTo>
                      <a:pt x="19365" y="222783"/>
                      <a:pt x="18923" y="234151"/>
                      <a:pt x="31997" y="243246"/>
                    </a:cubicBezTo>
                    <a:lnTo>
                      <a:pt x="32376" y="244320"/>
                    </a:lnTo>
                    <a:lnTo>
                      <a:pt x="28902" y="248804"/>
                    </a:lnTo>
                    <a:cubicBezTo>
                      <a:pt x="27765" y="250635"/>
                      <a:pt x="28587" y="252846"/>
                      <a:pt x="31681" y="255372"/>
                    </a:cubicBezTo>
                    <a:cubicBezTo>
                      <a:pt x="33892" y="258025"/>
                      <a:pt x="34965" y="262320"/>
                      <a:pt x="35723" y="267751"/>
                    </a:cubicBezTo>
                    <a:cubicBezTo>
                      <a:pt x="34586" y="269393"/>
                      <a:pt x="34460" y="271478"/>
                      <a:pt x="35155" y="273878"/>
                    </a:cubicBezTo>
                    <a:cubicBezTo>
                      <a:pt x="37113" y="276656"/>
                      <a:pt x="41850" y="278235"/>
                      <a:pt x="48481" y="277478"/>
                    </a:cubicBezTo>
                    <a:cubicBezTo>
                      <a:pt x="49176" y="277351"/>
                      <a:pt x="49050" y="276783"/>
                      <a:pt x="49050" y="276088"/>
                    </a:cubicBezTo>
                    <a:cubicBezTo>
                      <a:pt x="49555" y="272993"/>
                      <a:pt x="47534" y="270783"/>
                      <a:pt x="45260" y="267056"/>
                    </a:cubicBezTo>
                    <a:cubicBezTo>
                      <a:pt x="38692" y="261246"/>
                      <a:pt x="37302" y="255625"/>
                      <a:pt x="39386" y="250193"/>
                    </a:cubicBezTo>
                    <a:lnTo>
                      <a:pt x="40334" y="248677"/>
                    </a:lnTo>
                    <a:cubicBezTo>
                      <a:pt x="45513" y="250446"/>
                      <a:pt x="52018" y="252530"/>
                      <a:pt x="58018" y="253351"/>
                    </a:cubicBezTo>
                    <a:cubicBezTo>
                      <a:pt x="55492" y="258530"/>
                      <a:pt x="55808" y="264909"/>
                      <a:pt x="58018" y="268699"/>
                    </a:cubicBezTo>
                    <a:cubicBezTo>
                      <a:pt x="62186" y="275899"/>
                      <a:pt x="66608" y="279246"/>
                      <a:pt x="75134" y="278551"/>
                    </a:cubicBezTo>
                    <a:cubicBezTo>
                      <a:pt x="86439" y="277604"/>
                      <a:pt x="91997" y="268256"/>
                      <a:pt x="87829" y="255625"/>
                    </a:cubicBezTo>
                    <a:cubicBezTo>
                      <a:pt x="91871" y="253414"/>
                      <a:pt x="94523" y="253541"/>
                      <a:pt x="95913" y="256067"/>
                    </a:cubicBezTo>
                    <a:cubicBezTo>
                      <a:pt x="95786" y="261751"/>
                      <a:pt x="98250" y="259920"/>
                      <a:pt x="98376" y="265478"/>
                    </a:cubicBezTo>
                    <a:cubicBezTo>
                      <a:pt x="91744" y="271351"/>
                      <a:pt x="89218" y="276341"/>
                      <a:pt x="96481" y="279562"/>
                    </a:cubicBezTo>
                    <a:cubicBezTo>
                      <a:pt x="100271" y="283288"/>
                      <a:pt x="98186" y="284678"/>
                      <a:pt x="93260" y="284993"/>
                    </a:cubicBezTo>
                    <a:cubicBezTo>
                      <a:pt x="88081" y="283730"/>
                      <a:pt x="84355" y="283983"/>
                      <a:pt x="83660" y="288214"/>
                    </a:cubicBezTo>
                    <a:cubicBezTo>
                      <a:pt x="78923" y="288530"/>
                      <a:pt x="77534" y="291246"/>
                      <a:pt x="77723" y="295730"/>
                    </a:cubicBezTo>
                    <a:cubicBezTo>
                      <a:pt x="79113" y="292383"/>
                      <a:pt x="81765" y="292130"/>
                      <a:pt x="83155" y="292951"/>
                    </a:cubicBezTo>
                    <a:cubicBezTo>
                      <a:pt x="85618" y="292762"/>
                      <a:pt x="88271" y="293520"/>
                      <a:pt x="90544" y="292509"/>
                    </a:cubicBezTo>
                    <a:cubicBezTo>
                      <a:pt x="92629" y="291499"/>
                      <a:pt x="95029" y="291499"/>
                      <a:pt x="97618" y="292635"/>
                    </a:cubicBezTo>
                    <a:cubicBezTo>
                      <a:pt x="99008" y="292635"/>
                      <a:pt x="99955" y="293204"/>
                      <a:pt x="100713" y="294341"/>
                    </a:cubicBezTo>
                    <a:cubicBezTo>
                      <a:pt x="104060" y="297814"/>
                      <a:pt x="103618" y="293962"/>
                      <a:pt x="111008" y="298383"/>
                    </a:cubicBezTo>
                    <a:cubicBezTo>
                      <a:pt x="112839" y="298509"/>
                      <a:pt x="115871" y="298383"/>
                      <a:pt x="116439" y="301288"/>
                    </a:cubicBezTo>
                    <a:lnTo>
                      <a:pt x="117134" y="298635"/>
                    </a:lnTo>
                    <a:cubicBezTo>
                      <a:pt x="117702" y="297625"/>
                      <a:pt x="117386" y="296551"/>
                      <a:pt x="116250" y="295604"/>
                    </a:cubicBezTo>
                    <a:cubicBezTo>
                      <a:pt x="113850" y="292825"/>
                      <a:pt x="117639" y="292635"/>
                      <a:pt x="124208" y="293962"/>
                    </a:cubicBezTo>
                    <a:cubicBezTo>
                      <a:pt x="127681" y="295478"/>
                      <a:pt x="130902" y="296172"/>
                      <a:pt x="133429" y="295793"/>
                    </a:cubicBezTo>
                    <a:cubicBezTo>
                      <a:pt x="136334" y="292888"/>
                      <a:pt x="137029" y="294656"/>
                      <a:pt x="137534" y="298572"/>
                    </a:cubicBezTo>
                    <a:cubicBezTo>
                      <a:pt x="139681" y="292888"/>
                      <a:pt x="138229" y="289793"/>
                      <a:pt x="132544" y="289478"/>
                    </a:cubicBezTo>
                    <a:cubicBezTo>
                      <a:pt x="133555" y="286446"/>
                      <a:pt x="133934" y="290993"/>
                      <a:pt x="136081" y="287267"/>
                    </a:cubicBezTo>
                    <a:cubicBezTo>
                      <a:pt x="137913" y="286446"/>
                      <a:pt x="139681" y="287267"/>
                      <a:pt x="141513" y="289099"/>
                    </a:cubicBezTo>
                    <a:cubicBezTo>
                      <a:pt x="141955" y="286320"/>
                      <a:pt x="140250" y="284678"/>
                      <a:pt x="136650" y="283793"/>
                    </a:cubicBezTo>
                    <a:cubicBezTo>
                      <a:pt x="135829" y="281456"/>
                      <a:pt x="133997" y="281330"/>
                      <a:pt x="131534" y="283604"/>
                    </a:cubicBezTo>
                    <a:cubicBezTo>
                      <a:pt x="120923" y="280888"/>
                      <a:pt x="119850" y="274446"/>
                      <a:pt x="125850" y="273183"/>
                    </a:cubicBezTo>
                    <a:cubicBezTo>
                      <a:pt x="129008" y="272299"/>
                      <a:pt x="130271" y="275646"/>
                      <a:pt x="132797" y="276656"/>
                    </a:cubicBezTo>
                    <a:cubicBezTo>
                      <a:pt x="134755" y="277351"/>
                      <a:pt x="135702" y="277035"/>
                      <a:pt x="138355" y="277351"/>
                    </a:cubicBezTo>
                    <a:cubicBezTo>
                      <a:pt x="141260" y="277478"/>
                      <a:pt x="143913" y="278046"/>
                      <a:pt x="145744" y="279246"/>
                    </a:cubicBezTo>
                    <a:lnTo>
                      <a:pt x="147829" y="279941"/>
                    </a:lnTo>
                    <a:cubicBezTo>
                      <a:pt x="148965" y="279120"/>
                      <a:pt x="150039" y="279246"/>
                      <a:pt x="151429" y="280509"/>
                    </a:cubicBezTo>
                    <a:cubicBezTo>
                      <a:pt x="152944" y="282720"/>
                      <a:pt x="154460" y="283035"/>
                      <a:pt x="155850" y="281204"/>
                    </a:cubicBezTo>
                    <a:cubicBezTo>
                      <a:pt x="160018" y="277856"/>
                      <a:pt x="166271" y="277856"/>
                      <a:pt x="165892" y="279941"/>
                    </a:cubicBezTo>
                    <a:cubicBezTo>
                      <a:pt x="165765" y="282972"/>
                      <a:pt x="166334" y="284109"/>
                      <a:pt x="167408" y="283856"/>
                    </a:cubicBezTo>
                    <a:cubicBezTo>
                      <a:pt x="168355" y="283983"/>
                      <a:pt x="168797" y="285246"/>
                      <a:pt x="168797" y="287456"/>
                    </a:cubicBezTo>
                    <a:cubicBezTo>
                      <a:pt x="164755" y="287330"/>
                      <a:pt x="161976" y="288025"/>
                      <a:pt x="161976" y="290930"/>
                    </a:cubicBezTo>
                    <a:cubicBezTo>
                      <a:pt x="158186" y="292067"/>
                      <a:pt x="158376" y="294720"/>
                      <a:pt x="160018" y="298193"/>
                    </a:cubicBezTo>
                    <a:cubicBezTo>
                      <a:pt x="159639" y="291499"/>
                      <a:pt x="165323" y="296930"/>
                      <a:pt x="170881" y="293330"/>
                    </a:cubicBezTo>
                    <a:lnTo>
                      <a:pt x="174797" y="292951"/>
                    </a:lnTo>
                    <a:cubicBezTo>
                      <a:pt x="175239" y="294846"/>
                      <a:pt x="177071" y="295730"/>
                      <a:pt x="180481" y="295604"/>
                    </a:cubicBezTo>
                    <a:cubicBezTo>
                      <a:pt x="181744" y="295035"/>
                      <a:pt x="183702" y="295035"/>
                      <a:pt x="184965" y="294783"/>
                    </a:cubicBezTo>
                    <a:cubicBezTo>
                      <a:pt x="191786" y="293014"/>
                      <a:pt x="197155" y="293393"/>
                      <a:pt x="201260" y="298951"/>
                    </a:cubicBezTo>
                    <a:cubicBezTo>
                      <a:pt x="202081" y="297309"/>
                      <a:pt x="201955" y="295541"/>
                      <a:pt x="200881" y="293835"/>
                    </a:cubicBezTo>
                    <a:cubicBezTo>
                      <a:pt x="205618" y="290614"/>
                      <a:pt x="210734" y="291878"/>
                      <a:pt x="207702" y="296993"/>
                    </a:cubicBezTo>
                    <a:cubicBezTo>
                      <a:pt x="210481" y="295604"/>
                      <a:pt x="213260" y="288530"/>
                      <a:pt x="209660" y="288656"/>
                    </a:cubicBezTo>
                    <a:cubicBezTo>
                      <a:pt x="211239" y="284488"/>
                      <a:pt x="217492" y="287962"/>
                      <a:pt x="215660" y="290993"/>
                    </a:cubicBezTo>
                    <a:cubicBezTo>
                      <a:pt x="218313" y="289604"/>
                      <a:pt x="218755" y="287520"/>
                      <a:pt x="215534" y="284867"/>
                    </a:cubicBezTo>
                    <a:cubicBezTo>
                      <a:pt x="215092" y="282467"/>
                      <a:pt x="213134" y="281835"/>
                      <a:pt x="209660" y="282783"/>
                    </a:cubicBezTo>
                    <a:cubicBezTo>
                      <a:pt x="207702" y="279435"/>
                      <a:pt x="205239" y="279309"/>
                      <a:pt x="201892" y="282214"/>
                    </a:cubicBezTo>
                    <a:cubicBezTo>
                      <a:pt x="198544" y="283730"/>
                      <a:pt x="195892" y="283856"/>
                      <a:pt x="194186" y="281646"/>
                    </a:cubicBezTo>
                    <a:cubicBezTo>
                      <a:pt x="192418" y="278741"/>
                      <a:pt x="192860" y="277351"/>
                      <a:pt x="195323" y="278299"/>
                    </a:cubicBezTo>
                    <a:cubicBezTo>
                      <a:pt x="196586" y="278741"/>
                      <a:pt x="197155" y="277162"/>
                      <a:pt x="198671" y="274256"/>
                    </a:cubicBezTo>
                    <a:cubicBezTo>
                      <a:pt x="199239" y="272993"/>
                      <a:pt x="200376" y="272046"/>
                      <a:pt x="201197" y="270341"/>
                    </a:cubicBezTo>
                    <a:cubicBezTo>
                      <a:pt x="204797" y="269772"/>
                      <a:pt x="207765" y="266614"/>
                      <a:pt x="211492" y="260172"/>
                    </a:cubicBezTo>
                    <a:cubicBezTo>
                      <a:pt x="214144" y="258909"/>
                      <a:pt x="215408" y="253730"/>
                      <a:pt x="215534" y="245709"/>
                    </a:cubicBezTo>
                    <a:cubicBezTo>
                      <a:pt x="216671" y="246278"/>
                      <a:pt x="218060" y="245835"/>
                      <a:pt x="219829" y="244699"/>
                    </a:cubicBezTo>
                    <a:cubicBezTo>
                      <a:pt x="218565" y="244572"/>
                      <a:pt x="217997" y="244130"/>
                      <a:pt x="217997" y="240972"/>
                    </a:cubicBezTo>
                    <a:lnTo>
                      <a:pt x="221471" y="240972"/>
                    </a:lnTo>
                    <a:cubicBezTo>
                      <a:pt x="222860" y="240404"/>
                      <a:pt x="223429" y="239835"/>
                      <a:pt x="223302" y="239141"/>
                    </a:cubicBezTo>
                    <a:cubicBezTo>
                      <a:pt x="223302" y="238572"/>
                      <a:pt x="221913" y="238762"/>
                      <a:pt x="220902" y="237183"/>
                    </a:cubicBezTo>
                    <a:cubicBezTo>
                      <a:pt x="220460" y="235288"/>
                      <a:pt x="219386" y="233267"/>
                      <a:pt x="217302" y="231309"/>
                    </a:cubicBezTo>
                    <a:lnTo>
                      <a:pt x="213955" y="225878"/>
                    </a:lnTo>
                    <a:cubicBezTo>
                      <a:pt x="211618" y="218362"/>
                      <a:pt x="208839" y="214067"/>
                      <a:pt x="205365" y="216846"/>
                    </a:cubicBezTo>
                    <a:lnTo>
                      <a:pt x="204418" y="216278"/>
                    </a:lnTo>
                    <a:cubicBezTo>
                      <a:pt x="201765" y="213372"/>
                      <a:pt x="199808" y="209456"/>
                      <a:pt x="198292" y="205162"/>
                    </a:cubicBezTo>
                    <a:cubicBezTo>
                      <a:pt x="198418" y="199856"/>
                      <a:pt x="192860" y="199604"/>
                      <a:pt x="189955" y="204593"/>
                    </a:cubicBezTo>
                    <a:lnTo>
                      <a:pt x="189134" y="200425"/>
                    </a:lnTo>
                    <a:lnTo>
                      <a:pt x="187744" y="202635"/>
                    </a:lnTo>
                    <a:lnTo>
                      <a:pt x="178965" y="190004"/>
                    </a:lnTo>
                    <a:cubicBezTo>
                      <a:pt x="179913" y="189878"/>
                      <a:pt x="181618" y="188867"/>
                      <a:pt x="182565" y="188741"/>
                    </a:cubicBezTo>
                    <a:cubicBezTo>
                      <a:pt x="193302" y="187920"/>
                      <a:pt x="203976" y="184699"/>
                      <a:pt x="214965" y="178572"/>
                    </a:cubicBezTo>
                    <a:lnTo>
                      <a:pt x="222734" y="176235"/>
                    </a:lnTo>
                    <a:cubicBezTo>
                      <a:pt x="226207" y="174846"/>
                      <a:pt x="227344" y="175983"/>
                      <a:pt x="229176" y="177814"/>
                    </a:cubicBezTo>
                    <a:lnTo>
                      <a:pt x="237071" y="186025"/>
                    </a:lnTo>
                    <a:cubicBezTo>
                      <a:pt x="238586" y="187667"/>
                      <a:pt x="238586" y="189246"/>
                      <a:pt x="237765" y="190888"/>
                    </a:cubicBezTo>
                    <a:cubicBezTo>
                      <a:pt x="236944" y="192593"/>
                      <a:pt x="238902" y="194804"/>
                      <a:pt x="241618" y="197204"/>
                    </a:cubicBezTo>
                    <a:cubicBezTo>
                      <a:pt x="244144" y="199983"/>
                      <a:pt x="244397" y="203772"/>
                      <a:pt x="242186" y="208446"/>
                    </a:cubicBezTo>
                    <a:cubicBezTo>
                      <a:pt x="240923" y="211541"/>
                      <a:pt x="241239" y="213435"/>
                      <a:pt x="243071" y="214446"/>
                    </a:cubicBezTo>
                    <a:lnTo>
                      <a:pt x="248502" y="218362"/>
                    </a:lnTo>
                    <a:cubicBezTo>
                      <a:pt x="252102" y="221267"/>
                      <a:pt x="253934" y="220320"/>
                      <a:pt x="253744" y="215204"/>
                    </a:cubicBezTo>
                    <a:cubicBezTo>
                      <a:pt x="253492" y="212551"/>
                      <a:pt x="252607" y="210025"/>
                      <a:pt x="251092" y="207435"/>
                    </a:cubicBezTo>
                    <a:cubicBezTo>
                      <a:pt x="249323" y="204214"/>
                      <a:pt x="248060" y="201183"/>
                      <a:pt x="247934" y="197962"/>
                    </a:cubicBezTo>
                    <a:cubicBezTo>
                      <a:pt x="247808" y="191583"/>
                      <a:pt x="246986" y="188172"/>
                      <a:pt x="244334" y="185962"/>
                    </a:cubicBezTo>
                    <a:cubicBezTo>
                      <a:pt x="241302" y="182993"/>
                      <a:pt x="238650" y="179709"/>
                      <a:pt x="236565" y="176109"/>
                    </a:cubicBezTo>
                    <a:cubicBezTo>
                      <a:pt x="235871" y="174025"/>
                      <a:pt x="235302" y="172762"/>
                      <a:pt x="234165" y="172193"/>
                    </a:cubicBezTo>
                    <a:cubicBezTo>
                      <a:pt x="233913" y="165499"/>
                      <a:pt x="229050" y="162214"/>
                      <a:pt x="225955" y="163983"/>
                    </a:cubicBezTo>
                    <a:cubicBezTo>
                      <a:pt x="223365" y="164551"/>
                      <a:pt x="220839" y="164804"/>
                      <a:pt x="218060" y="164425"/>
                    </a:cubicBezTo>
                    <a:lnTo>
                      <a:pt x="218060" y="162909"/>
                    </a:lnTo>
                    <a:cubicBezTo>
                      <a:pt x="221534" y="160951"/>
                      <a:pt x="227534" y="154888"/>
                      <a:pt x="233534" y="148193"/>
                    </a:cubicBezTo>
                    <a:cubicBezTo>
                      <a:pt x="235807" y="145414"/>
                      <a:pt x="236881" y="146551"/>
                      <a:pt x="239092" y="148762"/>
                    </a:cubicBezTo>
                    <a:lnTo>
                      <a:pt x="247744" y="157856"/>
                    </a:lnTo>
                    <a:cubicBezTo>
                      <a:pt x="247492" y="162341"/>
                      <a:pt x="248186" y="165246"/>
                      <a:pt x="251218" y="164930"/>
                    </a:cubicBezTo>
                    <a:cubicBezTo>
                      <a:pt x="253302" y="168530"/>
                      <a:pt x="254313" y="172067"/>
                      <a:pt x="252355" y="173583"/>
                    </a:cubicBezTo>
                    <a:cubicBezTo>
                      <a:pt x="250397" y="175225"/>
                      <a:pt x="248881" y="176362"/>
                      <a:pt x="248881" y="178699"/>
                    </a:cubicBezTo>
                    <a:cubicBezTo>
                      <a:pt x="249260" y="182172"/>
                      <a:pt x="253365" y="185772"/>
                      <a:pt x="257786" y="187478"/>
                    </a:cubicBezTo>
                    <a:cubicBezTo>
                      <a:pt x="258165" y="187604"/>
                      <a:pt x="258923" y="187351"/>
                      <a:pt x="259176" y="186783"/>
                    </a:cubicBezTo>
                    <a:cubicBezTo>
                      <a:pt x="260439" y="183688"/>
                      <a:pt x="260565" y="180088"/>
                      <a:pt x="259302" y="176488"/>
                    </a:cubicBezTo>
                    <a:moveTo>
                      <a:pt x="249260" y="210656"/>
                    </a:moveTo>
                    <a:cubicBezTo>
                      <a:pt x="248565" y="211351"/>
                      <a:pt x="247050" y="211351"/>
                      <a:pt x="245913" y="211604"/>
                    </a:cubicBezTo>
                    <a:lnTo>
                      <a:pt x="247050" y="213435"/>
                    </a:lnTo>
                    <a:lnTo>
                      <a:pt x="245913" y="214004"/>
                    </a:lnTo>
                    <a:lnTo>
                      <a:pt x="245471" y="215520"/>
                    </a:lnTo>
                    <a:cubicBezTo>
                      <a:pt x="243386" y="213878"/>
                      <a:pt x="242123" y="212299"/>
                      <a:pt x="242818" y="210656"/>
                    </a:cubicBezTo>
                    <a:lnTo>
                      <a:pt x="244208" y="207688"/>
                    </a:lnTo>
                    <a:cubicBezTo>
                      <a:pt x="244902" y="206678"/>
                      <a:pt x="245471" y="206678"/>
                      <a:pt x="245850" y="207562"/>
                    </a:cubicBezTo>
                    <a:lnTo>
                      <a:pt x="249197" y="210656"/>
                    </a:lnTo>
                    <a:close/>
                    <a:moveTo>
                      <a:pt x="246608" y="203267"/>
                    </a:moveTo>
                    <a:cubicBezTo>
                      <a:pt x="246608" y="204656"/>
                      <a:pt x="246165" y="205920"/>
                      <a:pt x="245786" y="205920"/>
                    </a:cubicBezTo>
                    <a:cubicBezTo>
                      <a:pt x="245218" y="205920"/>
                      <a:pt x="244902" y="204656"/>
                      <a:pt x="244902" y="203267"/>
                    </a:cubicBezTo>
                    <a:cubicBezTo>
                      <a:pt x="244902" y="201877"/>
                      <a:pt x="245218" y="200614"/>
                      <a:pt x="245786" y="200614"/>
                    </a:cubicBezTo>
                    <a:cubicBezTo>
                      <a:pt x="246165" y="200614"/>
                      <a:pt x="246608" y="201877"/>
                      <a:pt x="246608" y="203267"/>
                    </a:cubicBezTo>
                    <a:moveTo>
                      <a:pt x="243829" y="189372"/>
                    </a:moveTo>
                    <a:cubicBezTo>
                      <a:pt x="243829" y="189372"/>
                      <a:pt x="244776" y="189625"/>
                      <a:pt x="245218" y="190320"/>
                    </a:cubicBezTo>
                    <a:cubicBezTo>
                      <a:pt x="245786" y="191141"/>
                      <a:pt x="245913" y="191962"/>
                      <a:pt x="245597" y="192151"/>
                    </a:cubicBezTo>
                    <a:cubicBezTo>
                      <a:pt x="245281" y="192278"/>
                      <a:pt x="244650" y="191835"/>
                      <a:pt x="244208" y="191014"/>
                    </a:cubicBezTo>
                    <a:cubicBezTo>
                      <a:pt x="243639" y="190193"/>
                      <a:pt x="243513" y="189499"/>
                      <a:pt x="243829" y="189372"/>
                    </a:cubicBezTo>
                    <a:moveTo>
                      <a:pt x="213513" y="148320"/>
                    </a:moveTo>
                    <a:cubicBezTo>
                      <a:pt x="213513" y="148320"/>
                      <a:pt x="214334" y="148699"/>
                      <a:pt x="214713" y="149456"/>
                    </a:cubicBezTo>
                    <a:cubicBezTo>
                      <a:pt x="215029" y="150151"/>
                      <a:pt x="215155" y="150846"/>
                      <a:pt x="214713" y="150972"/>
                    </a:cubicBezTo>
                    <a:cubicBezTo>
                      <a:pt x="214460" y="151225"/>
                      <a:pt x="213892" y="150656"/>
                      <a:pt x="213639" y="149962"/>
                    </a:cubicBezTo>
                    <a:cubicBezTo>
                      <a:pt x="213260" y="149267"/>
                      <a:pt x="213260" y="148446"/>
                      <a:pt x="213513" y="148320"/>
                    </a:cubicBezTo>
                    <a:moveTo>
                      <a:pt x="212629" y="161393"/>
                    </a:moveTo>
                    <a:cubicBezTo>
                      <a:pt x="212629" y="161393"/>
                      <a:pt x="213071" y="161646"/>
                      <a:pt x="213071" y="161962"/>
                    </a:cubicBezTo>
                    <a:cubicBezTo>
                      <a:pt x="213071" y="162278"/>
                      <a:pt x="212881" y="162530"/>
                      <a:pt x="212629" y="162530"/>
                    </a:cubicBezTo>
                    <a:cubicBezTo>
                      <a:pt x="212376" y="162530"/>
                      <a:pt x="212186" y="162278"/>
                      <a:pt x="212186" y="161962"/>
                    </a:cubicBezTo>
                    <a:cubicBezTo>
                      <a:pt x="212186" y="161646"/>
                      <a:pt x="212313" y="161393"/>
                      <a:pt x="212629" y="161393"/>
                    </a:cubicBezTo>
                    <a:moveTo>
                      <a:pt x="209723" y="162783"/>
                    </a:moveTo>
                    <a:cubicBezTo>
                      <a:pt x="209723" y="164867"/>
                      <a:pt x="208081" y="164993"/>
                      <a:pt x="207955" y="163035"/>
                    </a:cubicBezTo>
                    <a:cubicBezTo>
                      <a:pt x="207386" y="158172"/>
                      <a:pt x="207260" y="153562"/>
                      <a:pt x="206250" y="149520"/>
                    </a:cubicBezTo>
                    <a:cubicBezTo>
                      <a:pt x="205744" y="146867"/>
                      <a:pt x="206502" y="146488"/>
                      <a:pt x="207513" y="148951"/>
                    </a:cubicBezTo>
                    <a:cubicBezTo>
                      <a:pt x="209029" y="152551"/>
                      <a:pt x="209850" y="157162"/>
                      <a:pt x="209723" y="162783"/>
                    </a:cubicBezTo>
                    <a:moveTo>
                      <a:pt x="205429" y="123246"/>
                    </a:moveTo>
                    <a:cubicBezTo>
                      <a:pt x="205429" y="121478"/>
                      <a:pt x="206692" y="121478"/>
                      <a:pt x="206692" y="123499"/>
                    </a:cubicBezTo>
                    <a:cubicBezTo>
                      <a:pt x="206944" y="128109"/>
                      <a:pt x="206439" y="132846"/>
                      <a:pt x="205871" y="137709"/>
                    </a:cubicBezTo>
                    <a:cubicBezTo>
                      <a:pt x="205871" y="138404"/>
                      <a:pt x="204671" y="139667"/>
                      <a:pt x="204671" y="138088"/>
                    </a:cubicBezTo>
                    <a:cubicBezTo>
                      <a:pt x="204797" y="132278"/>
                      <a:pt x="205492" y="127541"/>
                      <a:pt x="205492" y="123183"/>
                    </a:cubicBezTo>
                    <a:moveTo>
                      <a:pt x="204481" y="140362"/>
                    </a:moveTo>
                    <a:cubicBezTo>
                      <a:pt x="205429" y="140235"/>
                      <a:pt x="206692" y="141309"/>
                      <a:pt x="207008" y="142825"/>
                    </a:cubicBezTo>
                    <a:cubicBezTo>
                      <a:pt x="207386" y="144530"/>
                      <a:pt x="206755" y="145920"/>
                      <a:pt x="205744" y="146172"/>
                    </a:cubicBezTo>
                    <a:cubicBezTo>
                      <a:pt x="204671" y="146299"/>
                      <a:pt x="203471" y="145351"/>
                      <a:pt x="203092" y="143646"/>
                    </a:cubicBezTo>
                    <a:cubicBezTo>
                      <a:pt x="202839" y="141941"/>
                      <a:pt x="203344" y="140614"/>
                      <a:pt x="204481" y="140299"/>
                    </a:cubicBezTo>
                    <a:moveTo>
                      <a:pt x="201765" y="156530"/>
                    </a:moveTo>
                    <a:cubicBezTo>
                      <a:pt x="199997" y="152488"/>
                      <a:pt x="197723" y="149267"/>
                      <a:pt x="195386" y="145793"/>
                    </a:cubicBezTo>
                    <a:cubicBezTo>
                      <a:pt x="194439" y="144467"/>
                      <a:pt x="195765" y="143709"/>
                      <a:pt x="196902" y="145414"/>
                    </a:cubicBezTo>
                    <a:cubicBezTo>
                      <a:pt x="199113" y="149141"/>
                      <a:pt x="201197" y="152362"/>
                      <a:pt x="202776" y="155962"/>
                    </a:cubicBezTo>
                    <a:cubicBezTo>
                      <a:pt x="203471" y="157604"/>
                      <a:pt x="202523" y="158046"/>
                      <a:pt x="201765" y="156530"/>
                    </a:cubicBezTo>
                    <a:moveTo>
                      <a:pt x="200565" y="158993"/>
                    </a:moveTo>
                    <a:cubicBezTo>
                      <a:pt x="197913" y="153562"/>
                      <a:pt x="194439" y="148825"/>
                      <a:pt x="191092" y="144404"/>
                    </a:cubicBezTo>
                    <a:cubicBezTo>
                      <a:pt x="190397" y="143267"/>
                      <a:pt x="192165" y="142572"/>
                      <a:pt x="193618" y="144530"/>
                    </a:cubicBezTo>
                    <a:cubicBezTo>
                      <a:pt x="196776" y="148951"/>
                      <a:pt x="199618" y="153435"/>
                      <a:pt x="201829" y="158046"/>
                    </a:cubicBezTo>
                    <a:cubicBezTo>
                      <a:pt x="203092" y="160825"/>
                      <a:pt x="201829" y="161520"/>
                      <a:pt x="200629" y="158993"/>
                    </a:cubicBezTo>
                    <a:moveTo>
                      <a:pt x="202081" y="149835"/>
                    </a:moveTo>
                    <a:cubicBezTo>
                      <a:pt x="202081" y="149835"/>
                      <a:pt x="201197" y="149520"/>
                      <a:pt x="200818" y="148699"/>
                    </a:cubicBezTo>
                    <a:cubicBezTo>
                      <a:pt x="200439" y="148004"/>
                      <a:pt x="200439" y="147309"/>
                      <a:pt x="200692" y="147183"/>
                    </a:cubicBezTo>
                    <a:cubicBezTo>
                      <a:pt x="201008" y="147056"/>
                      <a:pt x="201576" y="147435"/>
                      <a:pt x="201955" y="148130"/>
                    </a:cubicBezTo>
                    <a:cubicBezTo>
                      <a:pt x="202334" y="148951"/>
                      <a:pt x="202334" y="149646"/>
                      <a:pt x="202081" y="149772"/>
                    </a:cubicBezTo>
                    <a:moveTo>
                      <a:pt x="202081" y="143141"/>
                    </a:moveTo>
                    <a:cubicBezTo>
                      <a:pt x="202081" y="143141"/>
                      <a:pt x="202208" y="143583"/>
                      <a:pt x="202081" y="143709"/>
                    </a:cubicBezTo>
                    <a:lnTo>
                      <a:pt x="201513" y="144088"/>
                    </a:lnTo>
                    <a:cubicBezTo>
                      <a:pt x="201513" y="144088"/>
                      <a:pt x="201071" y="144214"/>
                      <a:pt x="200944" y="143962"/>
                    </a:cubicBezTo>
                    <a:lnTo>
                      <a:pt x="198734" y="141309"/>
                    </a:lnTo>
                    <a:cubicBezTo>
                      <a:pt x="198734" y="141309"/>
                      <a:pt x="198608" y="140930"/>
                      <a:pt x="198860" y="140741"/>
                    </a:cubicBezTo>
                    <a:lnTo>
                      <a:pt x="199429" y="140362"/>
                    </a:lnTo>
                    <a:cubicBezTo>
                      <a:pt x="199429" y="140362"/>
                      <a:pt x="199871" y="140235"/>
                      <a:pt x="199997" y="140488"/>
                    </a:cubicBezTo>
                    <a:lnTo>
                      <a:pt x="202081" y="143078"/>
                    </a:lnTo>
                    <a:close/>
                    <a:moveTo>
                      <a:pt x="213071" y="87941"/>
                    </a:moveTo>
                    <a:cubicBezTo>
                      <a:pt x="213576" y="88446"/>
                      <a:pt x="211681" y="89078"/>
                      <a:pt x="209850" y="87372"/>
                    </a:cubicBezTo>
                    <a:cubicBezTo>
                      <a:pt x="207765" y="85414"/>
                      <a:pt x="208713" y="83646"/>
                      <a:pt x="210229" y="85099"/>
                    </a:cubicBezTo>
                    <a:lnTo>
                      <a:pt x="213008" y="87877"/>
                    </a:lnTo>
                    <a:close/>
                    <a:moveTo>
                      <a:pt x="186797" y="41456"/>
                    </a:moveTo>
                    <a:cubicBezTo>
                      <a:pt x="190586" y="41330"/>
                      <a:pt x="193492" y="39246"/>
                      <a:pt x="197786" y="41583"/>
                    </a:cubicBezTo>
                    <a:lnTo>
                      <a:pt x="199744" y="43793"/>
                    </a:lnTo>
                    <a:cubicBezTo>
                      <a:pt x="201008" y="46762"/>
                      <a:pt x="199871" y="48151"/>
                      <a:pt x="198229" y="46004"/>
                    </a:cubicBezTo>
                    <a:cubicBezTo>
                      <a:pt x="197408" y="44804"/>
                      <a:pt x="198102" y="43667"/>
                      <a:pt x="196018" y="42656"/>
                    </a:cubicBezTo>
                    <a:cubicBezTo>
                      <a:pt x="197092" y="44741"/>
                      <a:pt x="197976" y="46825"/>
                      <a:pt x="197976" y="49225"/>
                    </a:cubicBezTo>
                    <a:cubicBezTo>
                      <a:pt x="201197" y="52320"/>
                      <a:pt x="198229" y="52951"/>
                      <a:pt x="197408" y="50993"/>
                    </a:cubicBezTo>
                    <a:lnTo>
                      <a:pt x="196144" y="45309"/>
                    </a:lnTo>
                    <a:cubicBezTo>
                      <a:pt x="196397" y="48088"/>
                      <a:pt x="196523" y="50172"/>
                      <a:pt x="196144" y="50172"/>
                    </a:cubicBezTo>
                    <a:cubicBezTo>
                      <a:pt x="195197" y="50172"/>
                      <a:pt x="195702" y="48278"/>
                      <a:pt x="195323" y="45878"/>
                    </a:cubicBezTo>
                    <a:cubicBezTo>
                      <a:pt x="195008" y="44867"/>
                      <a:pt x="194755" y="43099"/>
                      <a:pt x="194186" y="42972"/>
                    </a:cubicBezTo>
                    <a:cubicBezTo>
                      <a:pt x="191786" y="42088"/>
                      <a:pt x="189576" y="42783"/>
                      <a:pt x="187808" y="42972"/>
                    </a:cubicBezTo>
                    <a:cubicBezTo>
                      <a:pt x="190839" y="42783"/>
                      <a:pt x="192923" y="42972"/>
                      <a:pt x="193681" y="43793"/>
                    </a:cubicBezTo>
                    <a:cubicBezTo>
                      <a:pt x="194629" y="45183"/>
                      <a:pt x="194818" y="46762"/>
                      <a:pt x="194376" y="48151"/>
                    </a:cubicBezTo>
                    <a:cubicBezTo>
                      <a:pt x="193681" y="49288"/>
                      <a:pt x="193302" y="48972"/>
                      <a:pt x="193302" y="47583"/>
                    </a:cubicBezTo>
                    <a:lnTo>
                      <a:pt x="192860" y="45751"/>
                    </a:lnTo>
                    <a:cubicBezTo>
                      <a:pt x="192734" y="44804"/>
                      <a:pt x="191597" y="44614"/>
                      <a:pt x="190081" y="44804"/>
                    </a:cubicBezTo>
                    <a:cubicBezTo>
                      <a:pt x="189134" y="44930"/>
                      <a:pt x="187997" y="45183"/>
                      <a:pt x="186923" y="44488"/>
                    </a:cubicBezTo>
                    <a:cubicBezTo>
                      <a:pt x="186481" y="44235"/>
                      <a:pt x="185534" y="43793"/>
                      <a:pt x="186797" y="43541"/>
                    </a:cubicBezTo>
                    <a:cubicBezTo>
                      <a:pt x="185408" y="42656"/>
                      <a:pt x="185976" y="41583"/>
                      <a:pt x="186923" y="41456"/>
                    </a:cubicBezTo>
                    <a:moveTo>
                      <a:pt x="173281" y="37035"/>
                    </a:moveTo>
                    <a:cubicBezTo>
                      <a:pt x="177576" y="37856"/>
                      <a:pt x="181365" y="38425"/>
                      <a:pt x="183702" y="40383"/>
                    </a:cubicBezTo>
                    <a:cubicBezTo>
                      <a:pt x="185092" y="41393"/>
                      <a:pt x="184018" y="42341"/>
                      <a:pt x="183008" y="41646"/>
                    </a:cubicBezTo>
                    <a:lnTo>
                      <a:pt x="180102" y="40130"/>
                    </a:lnTo>
                    <a:cubicBezTo>
                      <a:pt x="180229" y="41393"/>
                      <a:pt x="179155" y="40825"/>
                      <a:pt x="177450" y="39435"/>
                    </a:cubicBezTo>
                    <a:cubicBezTo>
                      <a:pt x="176313" y="40509"/>
                      <a:pt x="174986" y="40004"/>
                      <a:pt x="173408" y="38299"/>
                    </a:cubicBezTo>
                    <a:lnTo>
                      <a:pt x="174418" y="41078"/>
                    </a:lnTo>
                    <a:cubicBezTo>
                      <a:pt x="174544" y="41646"/>
                      <a:pt x="174039" y="41646"/>
                      <a:pt x="173723" y="41204"/>
                    </a:cubicBezTo>
                    <a:lnTo>
                      <a:pt x="171892" y="38867"/>
                    </a:lnTo>
                    <a:cubicBezTo>
                      <a:pt x="170881" y="37604"/>
                      <a:pt x="171639" y="36972"/>
                      <a:pt x="173281" y="37035"/>
                    </a:cubicBezTo>
                    <a:moveTo>
                      <a:pt x="178397" y="42846"/>
                    </a:moveTo>
                    <a:cubicBezTo>
                      <a:pt x="178018" y="42404"/>
                      <a:pt x="177323" y="41456"/>
                      <a:pt x="177829" y="41014"/>
                    </a:cubicBezTo>
                    <a:cubicBezTo>
                      <a:pt x="178397" y="40635"/>
                      <a:pt x="179218" y="41393"/>
                      <a:pt x="179344" y="42278"/>
                    </a:cubicBezTo>
                    <a:cubicBezTo>
                      <a:pt x="179660" y="43099"/>
                      <a:pt x="178965" y="43414"/>
                      <a:pt x="178334" y="42846"/>
                    </a:cubicBezTo>
                    <a:moveTo>
                      <a:pt x="178144" y="44804"/>
                    </a:moveTo>
                    <a:lnTo>
                      <a:pt x="178397" y="44930"/>
                    </a:lnTo>
                    <a:cubicBezTo>
                      <a:pt x="178018" y="47267"/>
                      <a:pt x="178397" y="50235"/>
                      <a:pt x="179786" y="53014"/>
                    </a:cubicBezTo>
                    <a:cubicBezTo>
                      <a:pt x="180039" y="52446"/>
                      <a:pt x="179344" y="49667"/>
                      <a:pt x="179218" y="47330"/>
                    </a:cubicBezTo>
                    <a:lnTo>
                      <a:pt x="179218" y="45246"/>
                    </a:lnTo>
                    <a:lnTo>
                      <a:pt x="180292" y="45499"/>
                    </a:lnTo>
                    <a:cubicBezTo>
                      <a:pt x="180418" y="48278"/>
                      <a:pt x="181429" y="50930"/>
                      <a:pt x="182629" y="51183"/>
                    </a:cubicBezTo>
                    <a:cubicBezTo>
                      <a:pt x="181618" y="49667"/>
                      <a:pt x="181492" y="47709"/>
                      <a:pt x="181492" y="46004"/>
                    </a:cubicBezTo>
                    <a:lnTo>
                      <a:pt x="183008" y="46383"/>
                    </a:lnTo>
                    <a:cubicBezTo>
                      <a:pt x="183008" y="49288"/>
                      <a:pt x="183955" y="52509"/>
                      <a:pt x="185344" y="52699"/>
                    </a:cubicBezTo>
                    <a:cubicBezTo>
                      <a:pt x="184081" y="50993"/>
                      <a:pt x="184081" y="48783"/>
                      <a:pt x="184271" y="47014"/>
                    </a:cubicBezTo>
                    <a:lnTo>
                      <a:pt x="184523" y="47141"/>
                    </a:lnTo>
                    <a:cubicBezTo>
                      <a:pt x="184776" y="48278"/>
                      <a:pt x="185218" y="49351"/>
                      <a:pt x="185786" y="49920"/>
                    </a:cubicBezTo>
                    <a:cubicBezTo>
                      <a:pt x="186355" y="49225"/>
                      <a:pt x="186039" y="47835"/>
                      <a:pt x="185660" y="46256"/>
                    </a:cubicBezTo>
                    <a:cubicBezTo>
                      <a:pt x="187176" y="45435"/>
                      <a:pt x="189008" y="45562"/>
                      <a:pt x="190965" y="46825"/>
                    </a:cubicBezTo>
                    <a:cubicBezTo>
                      <a:pt x="191660" y="47709"/>
                      <a:pt x="191344" y="48088"/>
                      <a:pt x="190397" y="48088"/>
                    </a:cubicBezTo>
                    <a:lnTo>
                      <a:pt x="189450" y="48088"/>
                    </a:lnTo>
                    <a:lnTo>
                      <a:pt x="191660" y="49035"/>
                    </a:lnTo>
                    <a:cubicBezTo>
                      <a:pt x="191660" y="49035"/>
                      <a:pt x="192229" y="49604"/>
                      <a:pt x="190965" y="49730"/>
                    </a:cubicBezTo>
                    <a:lnTo>
                      <a:pt x="190144" y="50425"/>
                    </a:lnTo>
                    <a:lnTo>
                      <a:pt x="193050" y="50678"/>
                    </a:lnTo>
                    <a:cubicBezTo>
                      <a:pt x="194060" y="51120"/>
                      <a:pt x="193871" y="51372"/>
                      <a:pt x="193618" y="51814"/>
                    </a:cubicBezTo>
                    <a:lnTo>
                      <a:pt x="192923" y="52635"/>
                    </a:lnTo>
                    <a:cubicBezTo>
                      <a:pt x="195450" y="52635"/>
                      <a:pt x="198102" y="53204"/>
                      <a:pt x="201260" y="54846"/>
                    </a:cubicBezTo>
                    <a:cubicBezTo>
                      <a:pt x="201134" y="55983"/>
                      <a:pt x="199871" y="55793"/>
                      <a:pt x="197534" y="54593"/>
                    </a:cubicBezTo>
                    <a:cubicBezTo>
                      <a:pt x="198102" y="55983"/>
                      <a:pt x="200313" y="56109"/>
                      <a:pt x="200186" y="56930"/>
                    </a:cubicBezTo>
                    <a:cubicBezTo>
                      <a:pt x="199934" y="58446"/>
                      <a:pt x="196586" y="57056"/>
                      <a:pt x="195008" y="59014"/>
                    </a:cubicBezTo>
                    <a:lnTo>
                      <a:pt x="198734" y="59141"/>
                    </a:lnTo>
                    <a:cubicBezTo>
                      <a:pt x="199618" y="59646"/>
                      <a:pt x="199302" y="60088"/>
                      <a:pt x="198039" y="60088"/>
                    </a:cubicBezTo>
                    <a:cubicBezTo>
                      <a:pt x="199997" y="62425"/>
                      <a:pt x="201513" y="63120"/>
                      <a:pt x="202081" y="61478"/>
                    </a:cubicBezTo>
                    <a:cubicBezTo>
                      <a:pt x="202650" y="60214"/>
                      <a:pt x="203218" y="60214"/>
                      <a:pt x="203723" y="61478"/>
                    </a:cubicBezTo>
                    <a:cubicBezTo>
                      <a:pt x="206123" y="62867"/>
                      <a:pt x="206502" y="62993"/>
                      <a:pt x="205113" y="63309"/>
                    </a:cubicBezTo>
                    <a:lnTo>
                      <a:pt x="202902" y="63751"/>
                    </a:lnTo>
                    <a:lnTo>
                      <a:pt x="205555" y="64193"/>
                    </a:lnTo>
                    <a:cubicBezTo>
                      <a:pt x="206250" y="64446"/>
                      <a:pt x="206250" y="65014"/>
                      <a:pt x="205808" y="65456"/>
                    </a:cubicBezTo>
                    <a:cubicBezTo>
                      <a:pt x="203976" y="65709"/>
                      <a:pt x="203850" y="66025"/>
                      <a:pt x="207197" y="66151"/>
                    </a:cubicBezTo>
                    <a:cubicBezTo>
                      <a:pt x="208586" y="66846"/>
                      <a:pt x="209155" y="67541"/>
                      <a:pt x="208586" y="68109"/>
                    </a:cubicBezTo>
                    <a:cubicBezTo>
                      <a:pt x="205681" y="68235"/>
                      <a:pt x="205808" y="68614"/>
                      <a:pt x="209281" y="68930"/>
                    </a:cubicBezTo>
                    <a:cubicBezTo>
                      <a:pt x="210102" y="69372"/>
                      <a:pt x="210418" y="69941"/>
                      <a:pt x="210229" y="70320"/>
                    </a:cubicBezTo>
                    <a:cubicBezTo>
                      <a:pt x="208397" y="70762"/>
                      <a:pt x="208650" y="71141"/>
                      <a:pt x="210923" y="71141"/>
                    </a:cubicBezTo>
                    <a:cubicBezTo>
                      <a:pt x="211239" y="71583"/>
                      <a:pt x="211492" y="71835"/>
                      <a:pt x="211050" y="72278"/>
                    </a:cubicBezTo>
                    <a:cubicBezTo>
                      <a:pt x="208965" y="72846"/>
                      <a:pt x="209281" y="73099"/>
                      <a:pt x="211934" y="73099"/>
                    </a:cubicBezTo>
                    <a:cubicBezTo>
                      <a:pt x="212060" y="74046"/>
                      <a:pt x="213576" y="73920"/>
                      <a:pt x="214144" y="75183"/>
                    </a:cubicBezTo>
                    <a:cubicBezTo>
                      <a:pt x="216355" y="74741"/>
                      <a:pt x="217365" y="76320"/>
                      <a:pt x="215408" y="76320"/>
                    </a:cubicBezTo>
                    <a:lnTo>
                      <a:pt x="215281" y="76699"/>
                    </a:lnTo>
                    <a:cubicBezTo>
                      <a:pt x="218502" y="76825"/>
                      <a:pt x="219892" y="77646"/>
                      <a:pt x="219450" y="79604"/>
                    </a:cubicBezTo>
                    <a:cubicBezTo>
                      <a:pt x="219134" y="80425"/>
                      <a:pt x="214839" y="77962"/>
                      <a:pt x="216671" y="84593"/>
                    </a:cubicBezTo>
                    <a:lnTo>
                      <a:pt x="217365" y="85288"/>
                    </a:lnTo>
                    <a:cubicBezTo>
                      <a:pt x="218629" y="85541"/>
                      <a:pt x="217239" y="82193"/>
                      <a:pt x="219323" y="82509"/>
                    </a:cubicBezTo>
                    <a:cubicBezTo>
                      <a:pt x="219576" y="82635"/>
                      <a:pt x="219892" y="83646"/>
                      <a:pt x="219450" y="85288"/>
                    </a:cubicBezTo>
                    <a:cubicBezTo>
                      <a:pt x="219008" y="86804"/>
                      <a:pt x="218060" y="87499"/>
                      <a:pt x="216544" y="86551"/>
                    </a:cubicBezTo>
                    <a:cubicBezTo>
                      <a:pt x="215155" y="85541"/>
                      <a:pt x="214334" y="84593"/>
                      <a:pt x="214460" y="83520"/>
                    </a:cubicBezTo>
                    <a:lnTo>
                      <a:pt x="214586" y="81435"/>
                    </a:lnTo>
                    <a:cubicBezTo>
                      <a:pt x="213071" y="81562"/>
                      <a:pt x="212755" y="80551"/>
                      <a:pt x="212629" y="79099"/>
                    </a:cubicBezTo>
                    <a:cubicBezTo>
                      <a:pt x="212629" y="78783"/>
                      <a:pt x="212060" y="78972"/>
                      <a:pt x="212250" y="78530"/>
                    </a:cubicBezTo>
                    <a:cubicBezTo>
                      <a:pt x="209723" y="78088"/>
                      <a:pt x="208650" y="78909"/>
                      <a:pt x="207955" y="80741"/>
                    </a:cubicBezTo>
                    <a:cubicBezTo>
                      <a:pt x="207829" y="81435"/>
                      <a:pt x="207260" y="80867"/>
                      <a:pt x="207008" y="80172"/>
                    </a:cubicBezTo>
                    <a:cubicBezTo>
                      <a:pt x="207134" y="79793"/>
                      <a:pt x="206123" y="80362"/>
                      <a:pt x="205618" y="80046"/>
                    </a:cubicBezTo>
                    <a:cubicBezTo>
                      <a:pt x="205176" y="80046"/>
                      <a:pt x="205302" y="79099"/>
                      <a:pt x="204923" y="79225"/>
                    </a:cubicBezTo>
                    <a:cubicBezTo>
                      <a:pt x="204671" y="79225"/>
                      <a:pt x="204671" y="79604"/>
                      <a:pt x="204102" y="79604"/>
                    </a:cubicBezTo>
                    <a:cubicBezTo>
                      <a:pt x="203723" y="79478"/>
                      <a:pt x="203786" y="78467"/>
                      <a:pt x="202965" y="79351"/>
                    </a:cubicBezTo>
                    <a:cubicBezTo>
                      <a:pt x="202397" y="79920"/>
                      <a:pt x="202271" y="79920"/>
                      <a:pt x="202144" y="79099"/>
                    </a:cubicBezTo>
                    <a:cubicBezTo>
                      <a:pt x="202271" y="78404"/>
                      <a:pt x="202839" y="77014"/>
                      <a:pt x="201323" y="78972"/>
                    </a:cubicBezTo>
                    <a:cubicBezTo>
                      <a:pt x="200755" y="79288"/>
                      <a:pt x="200629" y="79288"/>
                      <a:pt x="200376" y="78593"/>
                    </a:cubicBezTo>
                    <a:cubicBezTo>
                      <a:pt x="199555" y="76193"/>
                      <a:pt x="198986" y="76067"/>
                      <a:pt x="198734" y="78151"/>
                    </a:cubicBezTo>
                    <a:cubicBezTo>
                      <a:pt x="198292" y="78972"/>
                      <a:pt x="197913" y="79162"/>
                      <a:pt x="197913" y="77899"/>
                    </a:cubicBezTo>
                    <a:cubicBezTo>
                      <a:pt x="197092" y="74299"/>
                      <a:pt x="196902" y="74299"/>
                      <a:pt x="197218" y="77772"/>
                    </a:cubicBezTo>
                    <a:cubicBezTo>
                      <a:pt x="197092" y="79288"/>
                      <a:pt x="196650" y="79162"/>
                      <a:pt x="195829" y="77330"/>
                    </a:cubicBezTo>
                    <a:cubicBezTo>
                      <a:pt x="194881" y="74425"/>
                      <a:pt x="194439" y="77646"/>
                      <a:pt x="193744" y="76193"/>
                    </a:cubicBezTo>
                    <a:cubicBezTo>
                      <a:pt x="192734" y="74551"/>
                      <a:pt x="193492" y="72151"/>
                      <a:pt x="191786" y="71456"/>
                    </a:cubicBezTo>
                    <a:lnTo>
                      <a:pt x="192734" y="76320"/>
                    </a:lnTo>
                    <a:cubicBezTo>
                      <a:pt x="192734" y="77014"/>
                      <a:pt x="191660" y="77141"/>
                      <a:pt x="191471" y="76004"/>
                    </a:cubicBezTo>
                    <a:cubicBezTo>
                      <a:pt x="190902" y="72783"/>
                      <a:pt x="188818" y="67225"/>
                      <a:pt x="189260" y="69056"/>
                    </a:cubicBezTo>
                    <a:lnTo>
                      <a:pt x="190523" y="75751"/>
                    </a:lnTo>
                    <a:cubicBezTo>
                      <a:pt x="190650" y="76320"/>
                      <a:pt x="189134" y="76004"/>
                      <a:pt x="188818" y="75183"/>
                    </a:cubicBezTo>
                    <a:lnTo>
                      <a:pt x="187176" y="66846"/>
                    </a:lnTo>
                    <a:cubicBezTo>
                      <a:pt x="186734" y="64509"/>
                      <a:pt x="186734" y="71330"/>
                      <a:pt x="187744" y="74235"/>
                    </a:cubicBezTo>
                    <a:cubicBezTo>
                      <a:pt x="187744" y="74678"/>
                      <a:pt x="186608" y="74678"/>
                      <a:pt x="186734" y="74109"/>
                    </a:cubicBezTo>
                    <a:cubicBezTo>
                      <a:pt x="186734" y="73414"/>
                      <a:pt x="185471" y="65520"/>
                      <a:pt x="185092" y="65899"/>
                    </a:cubicBezTo>
                    <a:cubicBezTo>
                      <a:pt x="184081" y="66846"/>
                      <a:pt x="186734" y="74804"/>
                      <a:pt x="184650" y="73541"/>
                    </a:cubicBezTo>
                    <a:cubicBezTo>
                      <a:pt x="184397" y="73414"/>
                      <a:pt x="183639" y="65456"/>
                      <a:pt x="183386" y="65330"/>
                    </a:cubicBezTo>
                    <a:cubicBezTo>
                      <a:pt x="183260" y="65330"/>
                      <a:pt x="183386" y="72972"/>
                      <a:pt x="183134" y="72846"/>
                    </a:cubicBezTo>
                    <a:cubicBezTo>
                      <a:pt x="180923" y="70067"/>
                      <a:pt x="183260" y="62551"/>
                      <a:pt x="181744" y="62109"/>
                    </a:cubicBezTo>
                    <a:cubicBezTo>
                      <a:pt x="181492" y="62109"/>
                      <a:pt x="180797" y="71267"/>
                      <a:pt x="180481" y="71014"/>
                    </a:cubicBezTo>
                    <a:cubicBezTo>
                      <a:pt x="181429" y="78088"/>
                      <a:pt x="187176" y="78404"/>
                      <a:pt x="186734" y="80488"/>
                    </a:cubicBezTo>
                    <a:lnTo>
                      <a:pt x="182692" y="78404"/>
                    </a:lnTo>
                    <a:cubicBezTo>
                      <a:pt x="183765" y="80488"/>
                      <a:pt x="185471" y="82699"/>
                      <a:pt x="186608" y="85099"/>
                    </a:cubicBezTo>
                    <a:cubicBezTo>
                      <a:pt x="185344" y="85478"/>
                      <a:pt x="186734" y="87183"/>
                      <a:pt x="187555" y="88004"/>
                    </a:cubicBezTo>
                    <a:cubicBezTo>
                      <a:pt x="186292" y="87877"/>
                      <a:pt x="186608" y="88699"/>
                      <a:pt x="188944" y="90909"/>
                    </a:cubicBezTo>
                    <a:cubicBezTo>
                      <a:pt x="189513" y="91351"/>
                      <a:pt x="189639" y="91793"/>
                      <a:pt x="189513" y="92172"/>
                    </a:cubicBezTo>
                    <a:cubicBezTo>
                      <a:pt x="186608" y="91478"/>
                      <a:pt x="186292" y="91478"/>
                      <a:pt x="191029" y="95267"/>
                    </a:cubicBezTo>
                    <a:cubicBezTo>
                      <a:pt x="188123" y="94888"/>
                      <a:pt x="187934" y="95141"/>
                      <a:pt x="191281" y="97351"/>
                    </a:cubicBezTo>
                    <a:cubicBezTo>
                      <a:pt x="191850" y="97730"/>
                      <a:pt x="192544" y="98614"/>
                      <a:pt x="192671" y="99435"/>
                    </a:cubicBezTo>
                    <a:cubicBezTo>
                      <a:pt x="192797" y="100004"/>
                      <a:pt x="192292" y="99688"/>
                      <a:pt x="191976" y="99688"/>
                    </a:cubicBezTo>
                    <a:cubicBezTo>
                      <a:pt x="191408" y="99435"/>
                      <a:pt x="190586" y="98804"/>
                      <a:pt x="190271" y="98678"/>
                    </a:cubicBezTo>
                    <a:cubicBezTo>
                      <a:pt x="189450" y="98551"/>
                      <a:pt x="190018" y="99688"/>
                      <a:pt x="193871" y="102593"/>
                    </a:cubicBezTo>
                    <a:cubicBezTo>
                      <a:pt x="194818" y="103478"/>
                      <a:pt x="195260" y="104109"/>
                      <a:pt x="194565" y="104425"/>
                    </a:cubicBezTo>
                    <a:cubicBezTo>
                      <a:pt x="189829" y="101520"/>
                      <a:pt x="190081" y="102214"/>
                      <a:pt x="195260" y="106635"/>
                    </a:cubicBezTo>
                    <a:cubicBezTo>
                      <a:pt x="196523" y="108530"/>
                      <a:pt x="196650" y="109414"/>
                      <a:pt x="196208" y="109730"/>
                    </a:cubicBezTo>
                    <a:cubicBezTo>
                      <a:pt x="192039" y="106256"/>
                      <a:pt x="189260" y="104046"/>
                      <a:pt x="196523" y="111246"/>
                    </a:cubicBezTo>
                    <a:cubicBezTo>
                      <a:pt x="197786" y="112509"/>
                      <a:pt x="198039" y="113330"/>
                      <a:pt x="197092" y="113456"/>
                    </a:cubicBezTo>
                    <a:cubicBezTo>
                      <a:pt x="189829" y="108025"/>
                      <a:pt x="193744" y="111688"/>
                      <a:pt x="198608" y="116678"/>
                    </a:cubicBezTo>
                    <a:cubicBezTo>
                      <a:pt x="198923" y="116930"/>
                      <a:pt x="198608" y="117372"/>
                      <a:pt x="198292" y="117183"/>
                    </a:cubicBezTo>
                    <a:cubicBezTo>
                      <a:pt x="191344" y="112067"/>
                      <a:pt x="191092" y="113267"/>
                      <a:pt x="198418" y="120972"/>
                    </a:cubicBezTo>
                    <a:cubicBezTo>
                      <a:pt x="198671" y="121667"/>
                      <a:pt x="199113" y="122235"/>
                      <a:pt x="198860" y="122804"/>
                    </a:cubicBezTo>
                    <a:cubicBezTo>
                      <a:pt x="198671" y="123120"/>
                      <a:pt x="198165" y="122804"/>
                      <a:pt x="197850" y="122678"/>
                    </a:cubicBezTo>
                    <a:cubicBezTo>
                      <a:pt x="192860" y="117941"/>
                      <a:pt x="193239" y="118951"/>
                      <a:pt x="198986" y="126720"/>
                    </a:cubicBezTo>
                    <a:cubicBezTo>
                      <a:pt x="199871" y="127983"/>
                      <a:pt x="200250" y="129056"/>
                      <a:pt x="198860" y="128362"/>
                    </a:cubicBezTo>
                    <a:cubicBezTo>
                      <a:pt x="192544" y="121288"/>
                      <a:pt x="190650" y="119772"/>
                      <a:pt x="198671" y="130572"/>
                    </a:cubicBezTo>
                    <a:cubicBezTo>
                      <a:pt x="199555" y="131962"/>
                      <a:pt x="199681" y="132656"/>
                      <a:pt x="198544" y="132214"/>
                    </a:cubicBezTo>
                    <a:cubicBezTo>
                      <a:pt x="192860" y="124446"/>
                      <a:pt x="192671" y="125393"/>
                      <a:pt x="198229" y="133730"/>
                    </a:cubicBezTo>
                    <a:cubicBezTo>
                      <a:pt x="198608" y="134678"/>
                      <a:pt x="198608" y="134867"/>
                      <a:pt x="198229" y="134678"/>
                    </a:cubicBezTo>
                    <a:cubicBezTo>
                      <a:pt x="193050" y="128425"/>
                      <a:pt x="191534" y="126909"/>
                      <a:pt x="197976" y="136067"/>
                    </a:cubicBezTo>
                    <a:cubicBezTo>
                      <a:pt x="198797" y="137709"/>
                      <a:pt x="198671" y="138025"/>
                      <a:pt x="197850" y="137204"/>
                    </a:cubicBezTo>
                    <a:cubicBezTo>
                      <a:pt x="191597" y="129372"/>
                      <a:pt x="191471" y="130383"/>
                      <a:pt x="197534" y="138467"/>
                    </a:cubicBezTo>
                    <a:cubicBezTo>
                      <a:pt x="198102" y="139414"/>
                      <a:pt x="198355" y="139983"/>
                      <a:pt x="197408" y="139604"/>
                    </a:cubicBezTo>
                    <a:cubicBezTo>
                      <a:pt x="190144" y="131393"/>
                      <a:pt x="190144" y="131709"/>
                      <a:pt x="197155" y="140551"/>
                    </a:cubicBezTo>
                    <a:cubicBezTo>
                      <a:pt x="197281" y="142762"/>
                      <a:pt x="197281" y="142635"/>
                      <a:pt x="195892" y="141499"/>
                    </a:cubicBezTo>
                    <a:cubicBezTo>
                      <a:pt x="195197" y="140678"/>
                      <a:pt x="195197" y="139983"/>
                      <a:pt x="194502" y="139288"/>
                    </a:cubicBezTo>
                    <a:cubicBezTo>
                      <a:pt x="190018" y="133856"/>
                      <a:pt x="189513" y="134299"/>
                      <a:pt x="194755" y="141246"/>
                    </a:cubicBezTo>
                    <a:cubicBezTo>
                      <a:pt x="194186" y="141814"/>
                      <a:pt x="193492" y="141814"/>
                      <a:pt x="192671" y="141120"/>
                    </a:cubicBezTo>
                    <a:cubicBezTo>
                      <a:pt x="188060" y="135120"/>
                      <a:pt x="187681" y="135120"/>
                      <a:pt x="191281" y="140867"/>
                    </a:cubicBezTo>
                    <a:lnTo>
                      <a:pt x="188818" y="140488"/>
                    </a:lnTo>
                    <a:cubicBezTo>
                      <a:pt x="188376" y="139667"/>
                      <a:pt x="187997" y="139225"/>
                      <a:pt x="187429" y="138656"/>
                    </a:cubicBezTo>
                    <a:cubicBezTo>
                      <a:pt x="183134" y="134425"/>
                      <a:pt x="181555" y="134046"/>
                      <a:pt x="185913" y="139478"/>
                    </a:cubicBezTo>
                    <a:cubicBezTo>
                      <a:pt x="186039" y="139667"/>
                      <a:pt x="185660" y="139730"/>
                      <a:pt x="185786" y="139856"/>
                    </a:cubicBezTo>
                    <a:lnTo>
                      <a:pt x="180923" y="139035"/>
                    </a:lnTo>
                    <a:cubicBezTo>
                      <a:pt x="180355" y="139035"/>
                      <a:pt x="179660" y="138720"/>
                      <a:pt x="179155" y="138025"/>
                    </a:cubicBezTo>
                    <a:cubicBezTo>
                      <a:pt x="177071" y="134425"/>
                      <a:pt x="175808" y="133035"/>
                      <a:pt x="172334" y="129688"/>
                    </a:cubicBezTo>
                    <a:cubicBezTo>
                      <a:pt x="172586" y="130951"/>
                      <a:pt x="175239" y="133162"/>
                      <a:pt x="177323" y="136635"/>
                    </a:cubicBezTo>
                    <a:cubicBezTo>
                      <a:pt x="177892" y="138846"/>
                      <a:pt x="175365" y="137899"/>
                      <a:pt x="174544" y="137456"/>
                    </a:cubicBezTo>
                    <a:cubicBezTo>
                      <a:pt x="173029" y="135372"/>
                      <a:pt x="172460" y="135056"/>
                      <a:pt x="170250" y="132467"/>
                    </a:cubicBezTo>
                    <a:cubicBezTo>
                      <a:pt x="163934" y="125078"/>
                      <a:pt x="157302" y="116741"/>
                      <a:pt x="151871" y="110930"/>
                    </a:cubicBezTo>
                    <a:cubicBezTo>
                      <a:pt x="152123" y="109920"/>
                      <a:pt x="152123" y="108846"/>
                      <a:pt x="152250" y="107835"/>
                    </a:cubicBezTo>
                    <a:cubicBezTo>
                      <a:pt x="156734" y="114783"/>
                      <a:pt x="163113" y="122172"/>
                      <a:pt x="170250" y="128741"/>
                    </a:cubicBezTo>
                    <a:cubicBezTo>
                      <a:pt x="169681" y="125962"/>
                      <a:pt x="160776" y="118320"/>
                      <a:pt x="155344" y="111056"/>
                    </a:cubicBezTo>
                    <a:cubicBezTo>
                      <a:pt x="154208" y="109162"/>
                      <a:pt x="153260" y="107330"/>
                      <a:pt x="152565" y="105751"/>
                    </a:cubicBezTo>
                    <a:cubicBezTo>
                      <a:pt x="152692" y="104930"/>
                      <a:pt x="152692" y="104235"/>
                      <a:pt x="152881" y="103288"/>
                    </a:cubicBezTo>
                    <a:cubicBezTo>
                      <a:pt x="156608" y="110930"/>
                      <a:pt x="162608" y="118004"/>
                      <a:pt x="170944" y="125267"/>
                    </a:cubicBezTo>
                    <a:cubicBezTo>
                      <a:pt x="169997" y="122741"/>
                      <a:pt x="161344" y="115793"/>
                      <a:pt x="156734" y="108404"/>
                    </a:cubicBezTo>
                    <a:cubicBezTo>
                      <a:pt x="155092" y="105499"/>
                      <a:pt x="153829" y="103099"/>
                      <a:pt x="153134" y="101204"/>
                    </a:cubicBezTo>
                    <a:lnTo>
                      <a:pt x="153134" y="99941"/>
                    </a:lnTo>
                    <a:cubicBezTo>
                      <a:pt x="156923" y="107456"/>
                      <a:pt x="163429" y="115225"/>
                      <a:pt x="171260" y="121920"/>
                    </a:cubicBezTo>
                    <a:cubicBezTo>
                      <a:pt x="170376" y="119456"/>
                      <a:pt x="161534" y="112193"/>
                      <a:pt x="157176" y="105120"/>
                    </a:cubicBezTo>
                    <a:cubicBezTo>
                      <a:pt x="155344" y="102025"/>
                      <a:pt x="154208" y="99688"/>
                      <a:pt x="153450" y="97730"/>
                    </a:cubicBezTo>
                    <a:lnTo>
                      <a:pt x="153450" y="96341"/>
                    </a:lnTo>
                    <a:cubicBezTo>
                      <a:pt x="157113" y="103541"/>
                      <a:pt x="165134" y="113330"/>
                      <a:pt x="172523" y="119709"/>
                    </a:cubicBezTo>
                    <a:cubicBezTo>
                      <a:pt x="171702" y="117372"/>
                      <a:pt x="161660" y="108530"/>
                      <a:pt x="157492" y="101772"/>
                    </a:cubicBezTo>
                    <a:cubicBezTo>
                      <a:pt x="155660" y="98551"/>
                      <a:pt x="154397" y="96025"/>
                      <a:pt x="153702" y="94130"/>
                    </a:cubicBezTo>
                    <a:lnTo>
                      <a:pt x="153702" y="92172"/>
                    </a:lnTo>
                    <a:cubicBezTo>
                      <a:pt x="156734" y="99435"/>
                      <a:pt x="164565" y="109035"/>
                      <a:pt x="172208" y="115288"/>
                    </a:cubicBezTo>
                    <a:cubicBezTo>
                      <a:pt x="171386" y="112951"/>
                      <a:pt x="161786" y="104993"/>
                      <a:pt x="157871" y="98425"/>
                    </a:cubicBezTo>
                    <a:cubicBezTo>
                      <a:pt x="155786" y="94951"/>
                      <a:pt x="154650" y="92299"/>
                      <a:pt x="154018" y="90341"/>
                    </a:cubicBezTo>
                    <a:cubicBezTo>
                      <a:pt x="154018" y="89646"/>
                      <a:pt x="154018" y="88825"/>
                      <a:pt x="154144" y="88256"/>
                    </a:cubicBezTo>
                    <a:cubicBezTo>
                      <a:pt x="156797" y="95646"/>
                      <a:pt x="164186" y="104551"/>
                      <a:pt x="171955" y="110488"/>
                    </a:cubicBezTo>
                    <a:cubicBezTo>
                      <a:pt x="171071" y="108404"/>
                      <a:pt x="162165" y="101204"/>
                      <a:pt x="158565" y="95078"/>
                    </a:cubicBezTo>
                    <a:cubicBezTo>
                      <a:pt x="156229" y="91035"/>
                      <a:pt x="155092" y="88383"/>
                      <a:pt x="154271" y="86488"/>
                    </a:cubicBezTo>
                    <a:cubicBezTo>
                      <a:pt x="154271" y="85604"/>
                      <a:pt x="154271" y="84972"/>
                      <a:pt x="154397" y="84088"/>
                    </a:cubicBezTo>
                    <a:cubicBezTo>
                      <a:pt x="156608" y="91351"/>
                      <a:pt x="163555" y="100067"/>
                      <a:pt x="171386" y="106193"/>
                    </a:cubicBezTo>
                    <a:cubicBezTo>
                      <a:pt x="170818" y="104109"/>
                      <a:pt x="162481" y="97604"/>
                      <a:pt x="158881" y="91730"/>
                    </a:cubicBezTo>
                    <a:cubicBezTo>
                      <a:pt x="156229" y="87246"/>
                      <a:pt x="155408" y="84341"/>
                      <a:pt x="154523" y="82383"/>
                    </a:cubicBezTo>
                    <a:lnTo>
                      <a:pt x="154523" y="81941"/>
                    </a:lnTo>
                    <a:cubicBezTo>
                      <a:pt x="154650" y="81120"/>
                      <a:pt x="154650" y="80109"/>
                      <a:pt x="154839" y="79288"/>
                    </a:cubicBezTo>
                    <a:cubicBezTo>
                      <a:pt x="156355" y="86551"/>
                      <a:pt x="163050" y="95835"/>
                      <a:pt x="170944" y="102278"/>
                    </a:cubicBezTo>
                    <a:cubicBezTo>
                      <a:pt x="170376" y="100446"/>
                      <a:pt x="162734" y="93941"/>
                      <a:pt x="159576" y="88446"/>
                    </a:cubicBezTo>
                    <a:cubicBezTo>
                      <a:pt x="156544" y="83330"/>
                      <a:pt x="155850" y="80235"/>
                      <a:pt x="154839" y="78530"/>
                    </a:cubicBezTo>
                    <a:cubicBezTo>
                      <a:pt x="157176" y="58509"/>
                      <a:pt x="165702" y="46699"/>
                      <a:pt x="178081" y="44614"/>
                    </a:cubicBezTo>
                    <a:moveTo>
                      <a:pt x="149092" y="132025"/>
                    </a:moveTo>
                    <a:cubicBezTo>
                      <a:pt x="148902" y="131204"/>
                      <a:pt x="148776" y="130193"/>
                      <a:pt x="148650" y="129372"/>
                    </a:cubicBezTo>
                    <a:cubicBezTo>
                      <a:pt x="151050" y="131772"/>
                      <a:pt x="153134" y="133099"/>
                      <a:pt x="155344" y="135499"/>
                    </a:cubicBezTo>
                    <a:cubicBezTo>
                      <a:pt x="154650" y="136067"/>
                      <a:pt x="153955" y="136067"/>
                      <a:pt x="153260" y="135814"/>
                    </a:cubicBezTo>
                    <a:cubicBezTo>
                      <a:pt x="151871" y="134299"/>
                      <a:pt x="150481" y="133478"/>
                      <a:pt x="149092" y="132025"/>
                    </a:cubicBezTo>
                    <a:moveTo>
                      <a:pt x="151871" y="135625"/>
                    </a:moveTo>
                    <a:cubicBezTo>
                      <a:pt x="149786" y="135751"/>
                      <a:pt x="149344" y="135309"/>
                      <a:pt x="149218" y="133288"/>
                    </a:cubicBezTo>
                    <a:cubicBezTo>
                      <a:pt x="150229" y="134235"/>
                      <a:pt x="151050" y="134678"/>
                      <a:pt x="151871" y="135625"/>
                    </a:cubicBezTo>
                    <a:moveTo>
                      <a:pt x="148523" y="128172"/>
                    </a:moveTo>
                    <a:cubicBezTo>
                      <a:pt x="148523" y="127035"/>
                      <a:pt x="148523" y="125772"/>
                      <a:pt x="148776" y="124509"/>
                    </a:cubicBezTo>
                    <a:cubicBezTo>
                      <a:pt x="151997" y="128551"/>
                      <a:pt x="154902" y="131583"/>
                      <a:pt x="158123" y="135625"/>
                    </a:cubicBezTo>
                    <a:cubicBezTo>
                      <a:pt x="157681" y="136067"/>
                      <a:pt x="157176" y="136067"/>
                      <a:pt x="156292" y="135625"/>
                    </a:cubicBezTo>
                    <a:cubicBezTo>
                      <a:pt x="153639" y="132846"/>
                      <a:pt x="151429" y="131014"/>
                      <a:pt x="148523" y="128109"/>
                    </a:cubicBezTo>
                    <a:moveTo>
                      <a:pt x="142523" y="119646"/>
                    </a:moveTo>
                    <a:cubicBezTo>
                      <a:pt x="141260" y="120846"/>
                      <a:pt x="141008" y="120783"/>
                      <a:pt x="141702" y="119078"/>
                    </a:cubicBezTo>
                    <a:cubicBezTo>
                      <a:pt x="142650" y="117246"/>
                      <a:pt x="144165" y="116046"/>
                      <a:pt x="146123" y="115288"/>
                    </a:cubicBezTo>
                    <a:cubicBezTo>
                      <a:pt x="147765" y="114909"/>
                      <a:pt x="147260" y="115856"/>
                      <a:pt x="146692" y="116235"/>
                    </a:cubicBezTo>
                    <a:cubicBezTo>
                      <a:pt x="145302" y="117372"/>
                      <a:pt x="143786" y="118193"/>
                      <a:pt x="142523" y="119583"/>
                    </a:cubicBezTo>
                    <a:moveTo>
                      <a:pt x="145050" y="120341"/>
                    </a:moveTo>
                    <a:cubicBezTo>
                      <a:pt x="143660" y="122172"/>
                      <a:pt x="142839" y="124383"/>
                      <a:pt x="141702" y="126341"/>
                    </a:cubicBezTo>
                    <a:cubicBezTo>
                      <a:pt x="141260" y="127225"/>
                      <a:pt x="139997" y="128172"/>
                      <a:pt x="140313" y="125962"/>
                    </a:cubicBezTo>
                    <a:cubicBezTo>
                      <a:pt x="140755" y="123309"/>
                      <a:pt x="141955" y="120909"/>
                      <a:pt x="144165" y="119393"/>
                    </a:cubicBezTo>
                    <a:cubicBezTo>
                      <a:pt x="146123" y="118004"/>
                      <a:pt x="146565" y="118446"/>
                      <a:pt x="144986" y="120341"/>
                    </a:cubicBezTo>
                    <a:moveTo>
                      <a:pt x="145744" y="113962"/>
                    </a:moveTo>
                    <a:lnTo>
                      <a:pt x="141008" y="118130"/>
                    </a:lnTo>
                    <a:cubicBezTo>
                      <a:pt x="139492" y="118951"/>
                      <a:pt x="137660" y="121604"/>
                      <a:pt x="135008" y="125646"/>
                    </a:cubicBezTo>
                    <a:cubicBezTo>
                      <a:pt x="133365" y="126341"/>
                      <a:pt x="133239" y="125899"/>
                      <a:pt x="134186" y="124699"/>
                    </a:cubicBezTo>
                    <a:cubicBezTo>
                      <a:pt x="134881" y="123435"/>
                      <a:pt x="136271" y="122299"/>
                      <a:pt x="137092" y="121225"/>
                    </a:cubicBezTo>
                    <a:cubicBezTo>
                      <a:pt x="137786" y="120088"/>
                      <a:pt x="137786" y="119141"/>
                      <a:pt x="138608" y="118320"/>
                    </a:cubicBezTo>
                    <a:cubicBezTo>
                      <a:pt x="140565" y="115667"/>
                      <a:pt x="142650" y="113456"/>
                      <a:pt x="145113" y="111625"/>
                    </a:cubicBezTo>
                    <a:cubicBezTo>
                      <a:pt x="147892" y="109856"/>
                      <a:pt x="149976" y="106446"/>
                      <a:pt x="151808" y="101899"/>
                    </a:cubicBezTo>
                    <a:lnTo>
                      <a:pt x="152060" y="102720"/>
                    </a:lnTo>
                    <a:cubicBezTo>
                      <a:pt x="151365" y="109288"/>
                      <a:pt x="149281" y="113141"/>
                      <a:pt x="145681" y="114025"/>
                    </a:cubicBezTo>
                    <a:moveTo>
                      <a:pt x="139871" y="122425"/>
                    </a:moveTo>
                    <a:cubicBezTo>
                      <a:pt x="139871" y="123246"/>
                      <a:pt x="139618" y="123814"/>
                      <a:pt x="139492" y="123814"/>
                    </a:cubicBezTo>
                    <a:cubicBezTo>
                      <a:pt x="139176" y="123814"/>
                      <a:pt x="139113" y="123246"/>
                      <a:pt x="139113" y="122425"/>
                    </a:cubicBezTo>
                    <a:cubicBezTo>
                      <a:pt x="139113" y="121730"/>
                      <a:pt x="139176" y="121035"/>
                      <a:pt x="139492" y="121035"/>
                    </a:cubicBezTo>
                    <a:cubicBezTo>
                      <a:pt x="139618" y="121035"/>
                      <a:pt x="139871" y="121730"/>
                      <a:pt x="139871" y="122425"/>
                    </a:cubicBezTo>
                    <a:moveTo>
                      <a:pt x="130713" y="117941"/>
                    </a:moveTo>
                    <a:cubicBezTo>
                      <a:pt x="131408" y="114783"/>
                      <a:pt x="133239" y="112004"/>
                      <a:pt x="135892" y="109793"/>
                    </a:cubicBezTo>
                    <a:cubicBezTo>
                      <a:pt x="138797" y="107520"/>
                      <a:pt x="142018" y="106572"/>
                      <a:pt x="145744" y="104109"/>
                    </a:cubicBezTo>
                    <a:cubicBezTo>
                      <a:pt x="146881" y="103414"/>
                      <a:pt x="147134" y="103793"/>
                      <a:pt x="146439" y="105309"/>
                    </a:cubicBezTo>
                    <a:cubicBezTo>
                      <a:pt x="144734" y="107141"/>
                      <a:pt x="142965" y="107962"/>
                      <a:pt x="141008" y="108214"/>
                    </a:cubicBezTo>
                    <a:cubicBezTo>
                      <a:pt x="137976" y="108909"/>
                      <a:pt x="135892" y="111562"/>
                      <a:pt x="133808" y="114909"/>
                    </a:cubicBezTo>
                    <a:lnTo>
                      <a:pt x="139934" y="110425"/>
                    </a:lnTo>
                    <a:cubicBezTo>
                      <a:pt x="141323" y="109983"/>
                      <a:pt x="141576" y="110425"/>
                      <a:pt x="140755" y="111562"/>
                    </a:cubicBezTo>
                    <a:cubicBezTo>
                      <a:pt x="134186" y="114909"/>
                      <a:pt x="135071" y="119078"/>
                      <a:pt x="132418" y="120088"/>
                    </a:cubicBezTo>
                    <a:cubicBezTo>
                      <a:pt x="131850" y="119393"/>
                      <a:pt x="132039" y="118446"/>
                      <a:pt x="132734" y="117183"/>
                    </a:cubicBezTo>
                    <a:lnTo>
                      <a:pt x="130776" y="118004"/>
                    </a:lnTo>
                    <a:close/>
                    <a:moveTo>
                      <a:pt x="130018" y="65709"/>
                    </a:moveTo>
                    <a:cubicBezTo>
                      <a:pt x="130713" y="66088"/>
                      <a:pt x="131155" y="66530"/>
                      <a:pt x="131408" y="66909"/>
                    </a:cubicBezTo>
                    <a:cubicBezTo>
                      <a:pt x="131660" y="65772"/>
                      <a:pt x="131408" y="64699"/>
                      <a:pt x="130839" y="63562"/>
                    </a:cubicBezTo>
                    <a:cubicBezTo>
                      <a:pt x="132229" y="64256"/>
                      <a:pt x="133050" y="65520"/>
                      <a:pt x="133239" y="67288"/>
                    </a:cubicBezTo>
                    <a:cubicBezTo>
                      <a:pt x="133618" y="66151"/>
                      <a:pt x="133618" y="64888"/>
                      <a:pt x="132923" y="63372"/>
                    </a:cubicBezTo>
                    <a:cubicBezTo>
                      <a:pt x="134186" y="63814"/>
                      <a:pt x="135008" y="64888"/>
                      <a:pt x="136144" y="66720"/>
                    </a:cubicBezTo>
                    <a:lnTo>
                      <a:pt x="135892" y="69499"/>
                    </a:lnTo>
                    <a:cubicBezTo>
                      <a:pt x="136144" y="70320"/>
                      <a:pt x="136144" y="71014"/>
                      <a:pt x="135702" y="71583"/>
                    </a:cubicBezTo>
                    <a:cubicBezTo>
                      <a:pt x="135197" y="70888"/>
                      <a:pt x="134565" y="70635"/>
                      <a:pt x="133871" y="71014"/>
                    </a:cubicBezTo>
                    <a:lnTo>
                      <a:pt x="133744" y="73225"/>
                    </a:lnTo>
                    <a:cubicBezTo>
                      <a:pt x="133302" y="72278"/>
                      <a:pt x="132797" y="72088"/>
                      <a:pt x="132229" y="72846"/>
                    </a:cubicBezTo>
                    <a:lnTo>
                      <a:pt x="130271" y="74678"/>
                    </a:lnTo>
                    <a:lnTo>
                      <a:pt x="129702" y="73414"/>
                    </a:lnTo>
                    <a:lnTo>
                      <a:pt x="129450" y="67856"/>
                    </a:lnTo>
                    <a:lnTo>
                      <a:pt x="130271" y="67288"/>
                    </a:lnTo>
                    <a:lnTo>
                      <a:pt x="129955" y="65646"/>
                    </a:lnTo>
                    <a:close/>
                    <a:moveTo>
                      <a:pt x="130713" y="48151"/>
                    </a:moveTo>
                    <a:cubicBezTo>
                      <a:pt x="130586" y="47078"/>
                      <a:pt x="130965" y="45941"/>
                      <a:pt x="132229" y="44930"/>
                    </a:cubicBezTo>
                    <a:cubicBezTo>
                      <a:pt x="133050" y="44362"/>
                      <a:pt x="133302" y="45372"/>
                      <a:pt x="132923" y="45941"/>
                    </a:cubicBezTo>
                    <a:cubicBezTo>
                      <a:pt x="132102" y="46888"/>
                      <a:pt x="131408" y="46888"/>
                      <a:pt x="130713" y="48151"/>
                    </a:cubicBezTo>
                    <a:moveTo>
                      <a:pt x="146123" y="51878"/>
                    </a:moveTo>
                    <a:cubicBezTo>
                      <a:pt x="145429" y="52004"/>
                      <a:pt x="146123" y="49478"/>
                      <a:pt x="144986" y="51499"/>
                    </a:cubicBezTo>
                    <a:lnTo>
                      <a:pt x="142650" y="53583"/>
                    </a:lnTo>
                    <a:cubicBezTo>
                      <a:pt x="140944" y="54151"/>
                      <a:pt x="141386" y="52446"/>
                      <a:pt x="142334" y="53141"/>
                    </a:cubicBezTo>
                    <a:lnTo>
                      <a:pt x="143976" y="50930"/>
                    </a:lnTo>
                    <a:cubicBezTo>
                      <a:pt x="145492" y="48846"/>
                      <a:pt x="147323" y="47330"/>
                      <a:pt x="149092" y="45941"/>
                    </a:cubicBezTo>
                    <a:cubicBezTo>
                      <a:pt x="150608" y="45814"/>
                      <a:pt x="150923" y="46193"/>
                      <a:pt x="149786" y="47204"/>
                    </a:cubicBezTo>
                    <a:lnTo>
                      <a:pt x="147829" y="48214"/>
                    </a:lnTo>
                    <a:cubicBezTo>
                      <a:pt x="148081" y="49162"/>
                      <a:pt x="146818" y="51688"/>
                      <a:pt x="145997" y="51941"/>
                    </a:cubicBezTo>
                    <a:moveTo>
                      <a:pt x="147765" y="62867"/>
                    </a:moveTo>
                    <a:cubicBezTo>
                      <a:pt x="151302" y="57183"/>
                      <a:pt x="155029" y="54278"/>
                      <a:pt x="158818" y="53141"/>
                    </a:cubicBezTo>
                    <a:cubicBezTo>
                      <a:pt x="160081" y="53267"/>
                      <a:pt x="160586" y="53709"/>
                      <a:pt x="159639" y="54783"/>
                    </a:cubicBezTo>
                    <a:cubicBezTo>
                      <a:pt x="156608" y="56046"/>
                      <a:pt x="153639" y="58446"/>
                      <a:pt x="150860" y="61730"/>
                    </a:cubicBezTo>
                    <a:cubicBezTo>
                      <a:pt x="151176" y="62993"/>
                      <a:pt x="150608" y="64130"/>
                      <a:pt x="149218" y="64951"/>
                    </a:cubicBezTo>
                    <a:cubicBezTo>
                      <a:pt x="149218" y="67035"/>
                      <a:pt x="147955" y="68046"/>
                      <a:pt x="145871" y="68299"/>
                    </a:cubicBezTo>
                    <a:lnTo>
                      <a:pt x="142839" y="72214"/>
                    </a:lnTo>
                    <a:cubicBezTo>
                      <a:pt x="143534" y="73162"/>
                      <a:pt x="142460" y="74741"/>
                      <a:pt x="140250" y="76951"/>
                    </a:cubicBezTo>
                    <a:cubicBezTo>
                      <a:pt x="138860" y="78467"/>
                      <a:pt x="138292" y="78088"/>
                      <a:pt x="138544" y="75562"/>
                    </a:cubicBezTo>
                    <a:cubicBezTo>
                      <a:pt x="140250" y="70951"/>
                      <a:pt x="143408" y="64320"/>
                      <a:pt x="144986" y="64320"/>
                    </a:cubicBezTo>
                    <a:cubicBezTo>
                      <a:pt x="145808" y="64320"/>
                      <a:pt x="145808" y="64004"/>
                      <a:pt x="146060" y="62488"/>
                    </a:cubicBezTo>
                    <a:cubicBezTo>
                      <a:pt x="146186" y="61351"/>
                      <a:pt x="147323" y="61604"/>
                      <a:pt x="147008" y="62488"/>
                    </a:cubicBezTo>
                    <a:cubicBezTo>
                      <a:pt x="146881" y="63625"/>
                      <a:pt x="147197" y="63688"/>
                      <a:pt x="147829" y="62867"/>
                    </a:cubicBezTo>
                    <a:moveTo>
                      <a:pt x="149660" y="55667"/>
                    </a:moveTo>
                    <a:cubicBezTo>
                      <a:pt x="149218" y="56046"/>
                      <a:pt x="149092" y="55667"/>
                      <a:pt x="149534" y="54530"/>
                    </a:cubicBezTo>
                    <a:cubicBezTo>
                      <a:pt x="151997" y="51625"/>
                      <a:pt x="156355" y="49667"/>
                      <a:pt x="164376" y="49793"/>
                    </a:cubicBezTo>
                    <a:cubicBezTo>
                      <a:pt x="166081" y="49920"/>
                      <a:pt x="165765" y="51625"/>
                      <a:pt x="164250" y="51435"/>
                    </a:cubicBezTo>
                    <a:cubicBezTo>
                      <a:pt x="162986" y="51246"/>
                      <a:pt x="161597" y="51814"/>
                      <a:pt x="160334" y="52130"/>
                    </a:cubicBezTo>
                    <a:cubicBezTo>
                      <a:pt x="158818" y="52572"/>
                      <a:pt x="157113" y="52699"/>
                      <a:pt x="155723" y="53520"/>
                    </a:cubicBezTo>
                    <a:cubicBezTo>
                      <a:pt x="152944" y="55035"/>
                      <a:pt x="150481" y="57562"/>
                      <a:pt x="148208" y="61035"/>
                    </a:cubicBezTo>
                    <a:cubicBezTo>
                      <a:pt x="147386" y="61414"/>
                      <a:pt x="147260" y="61162"/>
                      <a:pt x="147639" y="60214"/>
                    </a:cubicBezTo>
                    <a:cubicBezTo>
                      <a:pt x="150418" y="55225"/>
                      <a:pt x="153765" y="52572"/>
                      <a:pt x="157239" y="52320"/>
                    </a:cubicBezTo>
                    <a:lnTo>
                      <a:pt x="157365" y="52067"/>
                    </a:lnTo>
                    <a:cubicBezTo>
                      <a:pt x="155408" y="51688"/>
                      <a:pt x="153071" y="52446"/>
                      <a:pt x="149597" y="55667"/>
                    </a:cubicBezTo>
                    <a:moveTo>
                      <a:pt x="152565" y="50235"/>
                    </a:moveTo>
                    <a:cubicBezTo>
                      <a:pt x="155660" y="48341"/>
                      <a:pt x="159134" y="47204"/>
                      <a:pt x="163113" y="47772"/>
                    </a:cubicBezTo>
                    <a:cubicBezTo>
                      <a:pt x="165639" y="48025"/>
                      <a:pt x="165639" y="49541"/>
                      <a:pt x="164250" y="49414"/>
                    </a:cubicBezTo>
                    <a:cubicBezTo>
                      <a:pt x="160334" y="48909"/>
                      <a:pt x="156608" y="49035"/>
                      <a:pt x="152818" y="50804"/>
                    </a:cubicBezTo>
                    <a:cubicBezTo>
                      <a:pt x="151429" y="51499"/>
                      <a:pt x="151744" y="50804"/>
                      <a:pt x="152565" y="50235"/>
                    </a:cubicBezTo>
                    <a:moveTo>
                      <a:pt x="159639" y="57183"/>
                    </a:moveTo>
                    <a:cubicBezTo>
                      <a:pt x="158250" y="57183"/>
                      <a:pt x="156292" y="58446"/>
                      <a:pt x="153134" y="62488"/>
                    </a:cubicBezTo>
                    <a:cubicBezTo>
                      <a:pt x="152250" y="63625"/>
                      <a:pt x="151302" y="62614"/>
                      <a:pt x="152439" y="61225"/>
                    </a:cubicBezTo>
                    <a:cubicBezTo>
                      <a:pt x="154397" y="58888"/>
                      <a:pt x="156734" y="57183"/>
                      <a:pt x="159008" y="56235"/>
                    </a:cubicBezTo>
                    <a:cubicBezTo>
                      <a:pt x="161660" y="55099"/>
                      <a:pt x="161471" y="57183"/>
                      <a:pt x="159702" y="57183"/>
                    </a:cubicBezTo>
                    <a:moveTo>
                      <a:pt x="141323" y="63562"/>
                    </a:moveTo>
                    <a:lnTo>
                      <a:pt x="142586" y="63562"/>
                    </a:lnTo>
                    <a:cubicBezTo>
                      <a:pt x="142586" y="63941"/>
                      <a:pt x="142586" y="64256"/>
                      <a:pt x="142271" y="64256"/>
                    </a:cubicBezTo>
                    <a:cubicBezTo>
                      <a:pt x="141955" y="64256"/>
                      <a:pt x="141702" y="63941"/>
                      <a:pt x="141323" y="63562"/>
                    </a:cubicBezTo>
                    <a:moveTo>
                      <a:pt x="141702" y="61225"/>
                    </a:moveTo>
                    <a:cubicBezTo>
                      <a:pt x="141955" y="61920"/>
                      <a:pt x="142271" y="62488"/>
                      <a:pt x="142271" y="62867"/>
                    </a:cubicBezTo>
                    <a:lnTo>
                      <a:pt x="140755" y="62867"/>
                    </a:lnTo>
                    <a:cubicBezTo>
                      <a:pt x="140439" y="62488"/>
                      <a:pt x="140186" y="62046"/>
                      <a:pt x="139934" y="61478"/>
                    </a:cubicBezTo>
                    <a:cubicBezTo>
                      <a:pt x="139808" y="61478"/>
                      <a:pt x="139808" y="61351"/>
                      <a:pt x="139808" y="61225"/>
                    </a:cubicBezTo>
                    <a:lnTo>
                      <a:pt x="141765" y="61225"/>
                    </a:lnTo>
                    <a:close/>
                    <a:moveTo>
                      <a:pt x="139492" y="60656"/>
                    </a:moveTo>
                    <a:cubicBezTo>
                      <a:pt x="138923" y="59520"/>
                      <a:pt x="138797" y="58572"/>
                      <a:pt x="139176" y="58572"/>
                    </a:cubicBezTo>
                    <a:cubicBezTo>
                      <a:pt x="139618" y="58572"/>
                      <a:pt x="140629" y="59393"/>
                      <a:pt x="141260" y="60656"/>
                    </a:cubicBezTo>
                    <a:lnTo>
                      <a:pt x="139429" y="60656"/>
                    </a:lnTo>
                    <a:close/>
                    <a:moveTo>
                      <a:pt x="139618" y="64699"/>
                    </a:moveTo>
                    <a:cubicBezTo>
                      <a:pt x="139997" y="65520"/>
                      <a:pt x="140186" y="66214"/>
                      <a:pt x="139997" y="66341"/>
                    </a:cubicBezTo>
                    <a:cubicBezTo>
                      <a:pt x="139871" y="66467"/>
                      <a:pt x="139302" y="65962"/>
                      <a:pt x="138860" y="65078"/>
                    </a:cubicBezTo>
                    <a:cubicBezTo>
                      <a:pt x="138355" y="64256"/>
                      <a:pt x="138165" y="63372"/>
                      <a:pt x="138355" y="63372"/>
                    </a:cubicBezTo>
                    <a:cubicBezTo>
                      <a:pt x="138481" y="63246"/>
                      <a:pt x="139050" y="63814"/>
                      <a:pt x="139618" y="64635"/>
                    </a:cubicBezTo>
                    <a:moveTo>
                      <a:pt x="147765" y="70509"/>
                    </a:moveTo>
                    <a:cubicBezTo>
                      <a:pt x="149913" y="66846"/>
                      <a:pt x="153071" y="63120"/>
                      <a:pt x="156797" y="59646"/>
                    </a:cubicBezTo>
                    <a:cubicBezTo>
                      <a:pt x="159576" y="57688"/>
                      <a:pt x="160144" y="58130"/>
                      <a:pt x="158629" y="61162"/>
                    </a:cubicBezTo>
                    <a:cubicBezTo>
                      <a:pt x="154586" y="66846"/>
                      <a:pt x="150544" y="73667"/>
                      <a:pt x="146944" y="75625"/>
                    </a:cubicBezTo>
                    <a:cubicBezTo>
                      <a:pt x="145302" y="75751"/>
                      <a:pt x="144039" y="76762"/>
                      <a:pt x="143029" y="78278"/>
                    </a:cubicBezTo>
                    <a:lnTo>
                      <a:pt x="145555" y="77014"/>
                    </a:lnTo>
                    <a:cubicBezTo>
                      <a:pt x="146818" y="76888"/>
                      <a:pt x="146944" y="77267"/>
                      <a:pt x="146060" y="78088"/>
                    </a:cubicBezTo>
                    <a:cubicBezTo>
                      <a:pt x="143976" y="79225"/>
                      <a:pt x="140565" y="84656"/>
                      <a:pt x="139681" y="81120"/>
                    </a:cubicBezTo>
                    <a:cubicBezTo>
                      <a:pt x="138292" y="83772"/>
                      <a:pt x="135955" y="83330"/>
                      <a:pt x="135765" y="85983"/>
                    </a:cubicBezTo>
                    <a:lnTo>
                      <a:pt x="135450" y="89456"/>
                    </a:lnTo>
                    <a:cubicBezTo>
                      <a:pt x="134881" y="90404"/>
                      <a:pt x="134439" y="90404"/>
                      <a:pt x="133934" y="89456"/>
                    </a:cubicBezTo>
                    <a:cubicBezTo>
                      <a:pt x="133492" y="84467"/>
                      <a:pt x="134629" y="81499"/>
                      <a:pt x="136965" y="79856"/>
                    </a:cubicBezTo>
                    <a:cubicBezTo>
                      <a:pt x="143344" y="75941"/>
                      <a:pt x="145555" y="70256"/>
                      <a:pt x="147639" y="70383"/>
                    </a:cubicBezTo>
                    <a:moveTo>
                      <a:pt x="152123" y="85541"/>
                    </a:moveTo>
                    <a:cubicBezTo>
                      <a:pt x="151997" y="86551"/>
                      <a:pt x="151997" y="87625"/>
                      <a:pt x="151050" y="87941"/>
                    </a:cubicBezTo>
                    <a:cubicBezTo>
                      <a:pt x="150734" y="91667"/>
                      <a:pt x="150355" y="94762"/>
                      <a:pt x="149218" y="95709"/>
                    </a:cubicBezTo>
                    <a:cubicBezTo>
                      <a:pt x="147576" y="97793"/>
                      <a:pt x="147008" y="97541"/>
                      <a:pt x="147576" y="94762"/>
                    </a:cubicBezTo>
                    <a:lnTo>
                      <a:pt x="148523" y="89772"/>
                    </a:lnTo>
                    <a:cubicBezTo>
                      <a:pt x="148650" y="87814"/>
                      <a:pt x="149344" y="85983"/>
                      <a:pt x="150608" y="84467"/>
                    </a:cubicBezTo>
                    <a:lnTo>
                      <a:pt x="152123" y="80299"/>
                    </a:lnTo>
                    <a:cubicBezTo>
                      <a:pt x="152565" y="78656"/>
                      <a:pt x="153260" y="78783"/>
                      <a:pt x="153260" y="80867"/>
                    </a:cubicBezTo>
                    <a:lnTo>
                      <a:pt x="152313" y="83520"/>
                    </a:lnTo>
                    <a:cubicBezTo>
                      <a:pt x="153197" y="83962"/>
                      <a:pt x="152692" y="84783"/>
                      <a:pt x="152186" y="85604"/>
                    </a:cubicBezTo>
                    <a:moveTo>
                      <a:pt x="143218" y="95709"/>
                    </a:moveTo>
                    <a:cubicBezTo>
                      <a:pt x="142650" y="96278"/>
                      <a:pt x="141702" y="96278"/>
                      <a:pt x="142208" y="95393"/>
                    </a:cubicBezTo>
                    <a:lnTo>
                      <a:pt x="144860" y="90151"/>
                    </a:lnTo>
                    <a:lnTo>
                      <a:pt x="141513" y="94762"/>
                    </a:lnTo>
                    <a:cubicBezTo>
                      <a:pt x="140565" y="95962"/>
                      <a:pt x="140376" y="95014"/>
                      <a:pt x="140818" y="94067"/>
                    </a:cubicBezTo>
                    <a:lnTo>
                      <a:pt x="143092" y="88635"/>
                    </a:lnTo>
                    <a:cubicBezTo>
                      <a:pt x="143660" y="86678"/>
                      <a:pt x="144608" y="85541"/>
                      <a:pt x="145871" y="85414"/>
                    </a:cubicBezTo>
                    <a:lnTo>
                      <a:pt x="148902" y="82509"/>
                    </a:lnTo>
                    <a:cubicBezTo>
                      <a:pt x="149597" y="81625"/>
                      <a:pt x="150039" y="82762"/>
                      <a:pt x="149597" y="83456"/>
                    </a:cubicBezTo>
                    <a:lnTo>
                      <a:pt x="147323" y="87056"/>
                    </a:lnTo>
                    <a:cubicBezTo>
                      <a:pt x="146944" y="89962"/>
                      <a:pt x="145808" y="92614"/>
                      <a:pt x="143155" y="95709"/>
                    </a:cubicBezTo>
                    <a:moveTo>
                      <a:pt x="146313" y="96530"/>
                    </a:moveTo>
                    <a:cubicBezTo>
                      <a:pt x="145744" y="98867"/>
                      <a:pt x="144102" y="101393"/>
                      <a:pt x="140629" y="102656"/>
                    </a:cubicBezTo>
                    <a:cubicBezTo>
                      <a:pt x="137660" y="103793"/>
                      <a:pt x="136839" y="102404"/>
                      <a:pt x="138797" y="101141"/>
                    </a:cubicBezTo>
                    <a:cubicBezTo>
                      <a:pt x="140881" y="99878"/>
                      <a:pt x="142713" y="98678"/>
                      <a:pt x="144102" y="96593"/>
                    </a:cubicBezTo>
                    <a:cubicBezTo>
                      <a:pt x="146060" y="93814"/>
                      <a:pt x="146881" y="93688"/>
                      <a:pt x="146313" y="96593"/>
                    </a:cubicBezTo>
                    <a:moveTo>
                      <a:pt x="140818" y="90404"/>
                    </a:moveTo>
                    <a:cubicBezTo>
                      <a:pt x="140123" y="91793"/>
                      <a:pt x="139176" y="93751"/>
                      <a:pt x="139176" y="97225"/>
                    </a:cubicBezTo>
                    <a:cubicBezTo>
                      <a:pt x="139176" y="100004"/>
                      <a:pt x="135702" y="99499"/>
                      <a:pt x="136965" y="96278"/>
                    </a:cubicBezTo>
                    <a:cubicBezTo>
                      <a:pt x="138229" y="92930"/>
                      <a:pt x="138671" y="91099"/>
                      <a:pt x="139871" y="90025"/>
                    </a:cubicBezTo>
                    <a:cubicBezTo>
                      <a:pt x="141386" y="88509"/>
                      <a:pt x="141829" y="88635"/>
                      <a:pt x="140818" y="90467"/>
                    </a:cubicBezTo>
                    <a:moveTo>
                      <a:pt x="140755" y="103793"/>
                    </a:moveTo>
                    <a:cubicBezTo>
                      <a:pt x="143660" y="102783"/>
                      <a:pt x="146060" y="100699"/>
                      <a:pt x="148144" y="98235"/>
                    </a:cubicBezTo>
                    <a:cubicBezTo>
                      <a:pt x="150355" y="96846"/>
                      <a:pt x="149976" y="98109"/>
                      <a:pt x="149218" y="99562"/>
                    </a:cubicBezTo>
                    <a:cubicBezTo>
                      <a:pt x="148397" y="100951"/>
                      <a:pt x="147829" y="101393"/>
                      <a:pt x="146439" y="102214"/>
                    </a:cubicBezTo>
                    <a:cubicBezTo>
                      <a:pt x="144734" y="103604"/>
                      <a:pt x="142271" y="104867"/>
                      <a:pt x="140313" y="105688"/>
                    </a:cubicBezTo>
                    <a:cubicBezTo>
                      <a:pt x="137913" y="106509"/>
                      <a:pt x="135702" y="107899"/>
                      <a:pt x="133618" y="110425"/>
                    </a:cubicBezTo>
                    <a:cubicBezTo>
                      <a:pt x="132355" y="111435"/>
                      <a:pt x="131786" y="110993"/>
                      <a:pt x="132229" y="109035"/>
                    </a:cubicBezTo>
                    <a:cubicBezTo>
                      <a:pt x="133302" y="106699"/>
                      <a:pt x="136397" y="105120"/>
                      <a:pt x="140692" y="103730"/>
                    </a:cubicBezTo>
                    <a:moveTo>
                      <a:pt x="148650" y="80425"/>
                    </a:moveTo>
                    <a:cubicBezTo>
                      <a:pt x="146250" y="83646"/>
                      <a:pt x="144734" y="84720"/>
                      <a:pt x="143913" y="83456"/>
                    </a:cubicBezTo>
                    <a:cubicBezTo>
                      <a:pt x="142081" y="85667"/>
                      <a:pt x="140186" y="87056"/>
                      <a:pt x="138797" y="88320"/>
                    </a:cubicBezTo>
                    <a:lnTo>
                      <a:pt x="137597" y="91793"/>
                    </a:lnTo>
                    <a:cubicBezTo>
                      <a:pt x="137029" y="92614"/>
                      <a:pt x="136839" y="92930"/>
                      <a:pt x="136713" y="91793"/>
                    </a:cubicBezTo>
                    <a:cubicBezTo>
                      <a:pt x="136839" y="88699"/>
                      <a:pt x="137660" y="87309"/>
                      <a:pt x="138923" y="86488"/>
                    </a:cubicBezTo>
                    <a:cubicBezTo>
                      <a:pt x="138923" y="85351"/>
                      <a:pt x="139176" y="84530"/>
                      <a:pt x="140060" y="84025"/>
                    </a:cubicBezTo>
                    <a:cubicBezTo>
                      <a:pt x="143155" y="82635"/>
                      <a:pt x="145239" y="79667"/>
                      <a:pt x="147829" y="78846"/>
                    </a:cubicBezTo>
                    <a:cubicBezTo>
                      <a:pt x="148713" y="76762"/>
                      <a:pt x="150355" y="75688"/>
                      <a:pt x="152565" y="72720"/>
                    </a:cubicBezTo>
                    <a:cubicBezTo>
                      <a:pt x="154081" y="71204"/>
                      <a:pt x="154523" y="71583"/>
                      <a:pt x="153829" y="73983"/>
                    </a:cubicBezTo>
                    <a:cubicBezTo>
                      <a:pt x="153008" y="76762"/>
                      <a:pt x="151618" y="78972"/>
                      <a:pt x="148713" y="80362"/>
                    </a:cubicBezTo>
                    <a:moveTo>
                      <a:pt x="136965" y="85035"/>
                    </a:moveTo>
                    <a:cubicBezTo>
                      <a:pt x="137218" y="84593"/>
                      <a:pt x="137786" y="84467"/>
                      <a:pt x="138102" y="84593"/>
                    </a:cubicBezTo>
                    <a:cubicBezTo>
                      <a:pt x="138418" y="84846"/>
                      <a:pt x="138418" y="85414"/>
                      <a:pt x="137976" y="85856"/>
                    </a:cubicBezTo>
                    <a:cubicBezTo>
                      <a:pt x="137723" y="86425"/>
                      <a:pt x="137155" y="86551"/>
                      <a:pt x="136713" y="86299"/>
                    </a:cubicBezTo>
                    <a:cubicBezTo>
                      <a:pt x="136586" y="86046"/>
                      <a:pt x="136586" y="85478"/>
                      <a:pt x="136965" y="85035"/>
                    </a:cubicBezTo>
                    <a:moveTo>
                      <a:pt x="137218" y="64383"/>
                    </a:moveTo>
                    <a:cubicBezTo>
                      <a:pt x="137786" y="65520"/>
                      <a:pt x="138039" y="66341"/>
                      <a:pt x="137786" y="66467"/>
                    </a:cubicBezTo>
                    <a:cubicBezTo>
                      <a:pt x="137660" y="66593"/>
                      <a:pt x="136965" y="65899"/>
                      <a:pt x="136271" y="64951"/>
                    </a:cubicBezTo>
                    <a:cubicBezTo>
                      <a:pt x="135702" y="63814"/>
                      <a:pt x="135386" y="63056"/>
                      <a:pt x="135702" y="62867"/>
                    </a:cubicBezTo>
                    <a:cubicBezTo>
                      <a:pt x="135892" y="62741"/>
                      <a:pt x="136523" y="63435"/>
                      <a:pt x="137218" y="64383"/>
                    </a:cubicBezTo>
                    <a:moveTo>
                      <a:pt x="136713" y="52446"/>
                    </a:moveTo>
                    <a:cubicBezTo>
                      <a:pt x="137281" y="52067"/>
                      <a:pt x="137660" y="51878"/>
                      <a:pt x="137976" y="52067"/>
                    </a:cubicBezTo>
                    <a:cubicBezTo>
                      <a:pt x="138292" y="52320"/>
                      <a:pt x="137976" y="52762"/>
                      <a:pt x="137597" y="53330"/>
                    </a:cubicBezTo>
                    <a:cubicBezTo>
                      <a:pt x="137155" y="53772"/>
                      <a:pt x="136586" y="53899"/>
                      <a:pt x="136334" y="53772"/>
                    </a:cubicBezTo>
                    <a:cubicBezTo>
                      <a:pt x="136208" y="53456"/>
                      <a:pt x="136334" y="52888"/>
                      <a:pt x="136776" y="52509"/>
                    </a:cubicBezTo>
                    <a:moveTo>
                      <a:pt x="133050" y="121730"/>
                    </a:moveTo>
                    <a:cubicBezTo>
                      <a:pt x="135829" y="116299"/>
                      <a:pt x="139871" y="112825"/>
                      <a:pt x="143660" y="109793"/>
                    </a:cubicBezTo>
                    <a:cubicBezTo>
                      <a:pt x="147008" y="107141"/>
                      <a:pt x="149092" y="102656"/>
                      <a:pt x="150860" y="97667"/>
                    </a:cubicBezTo>
                    <a:cubicBezTo>
                      <a:pt x="151744" y="95583"/>
                      <a:pt x="152944" y="96530"/>
                      <a:pt x="151871" y="99878"/>
                    </a:cubicBezTo>
                    <a:cubicBezTo>
                      <a:pt x="150039" y="105562"/>
                      <a:pt x="145618" y="109856"/>
                      <a:pt x="142523" y="112256"/>
                    </a:cubicBezTo>
                    <a:cubicBezTo>
                      <a:pt x="139176" y="115035"/>
                      <a:pt x="136965" y="118130"/>
                      <a:pt x="133744" y="122551"/>
                    </a:cubicBezTo>
                    <a:cubicBezTo>
                      <a:pt x="132860" y="123814"/>
                      <a:pt x="132229" y="123246"/>
                      <a:pt x="133050" y="121730"/>
                    </a:cubicBezTo>
                    <a:moveTo>
                      <a:pt x="147955" y="118572"/>
                    </a:moveTo>
                    <a:cubicBezTo>
                      <a:pt x="148334" y="117562"/>
                      <a:pt x="148902" y="116867"/>
                      <a:pt x="149471" y="117056"/>
                    </a:cubicBezTo>
                    <a:cubicBezTo>
                      <a:pt x="149913" y="117309"/>
                      <a:pt x="150039" y="118193"/>
                      <a:pt x="149723" y="119141"/>
                    </a:cubicBezTo>
                    <a:cubicBezTo>
                      <a:pt x="149471" y="119962"/>
                      <a:pt x="148776" y="120656"/>
                      <a:pt x="148334" y="120530"/>
                    </a:cubicBezTo>
                    <a:cubicBezTo>
                      <a:pt x="147765" y="120404"/>
                      <a:pt x="147639" y="119393"/>
                      <a:pt x="147955" y="118572"/>
                    </a:cubicBezTo>
                    <a:moveTo>
                      <a:pt x="149092" y="123688"/>
                    </a:moveTo>
                    <a:cubicBezTo>
                      <a:pt x="149092" y="123688"/>
                      <a:pt x="149092" y="123309"/>
                      <a:pt x="149218" y="122993"/>
                    </a:cubicBezTo>
                    <a:cubicBezTo>
                      <a:pt x="149534" y="122488"/>
                      <a:pt x="149660" y="121856"/>
                      <a:pt x="149913" y="121225"/>
                    </a:cubicBezTo>
                    <a:cubicBezTo>
                      <a:pt x="154081" y="126341"/>
                      <a:pt x="158629" y="131520"/>
                      <a:pt x="162292" y="136256"/>
                    </a:cubicBezTo>
                    <a:cubicBezTo>
                      <a:pt x="161913" y="136635"/>
                      <a:pt x="161029" y="136635"/>
                      <a:pt x="159955" y="136130"/>
                    </a:cubicBezTo>
                    <a:cubicBezTo>
                      <a:pt x="156165" y="131520"/>
                      <a:pt x="152692" y="127920"/>
                      <a:pt x="149092" y="123751"/>
                    </a:cubicBezTo>
                    <a:moveTo>
                      <a:pt x="150039" y="120214"/>
                    </a:moveTo>
                    <a:cubicBezTo>
                      <a:pt x="150355" y="119520"/>
                      <a:pt x="150481" y="118825"/>
                      <a:pt x="150608" y="118130"/>
                    </a:cubicBezTo>
                    <a:cubicBezTo>
                      <a:pt x="155218" y="123688"/>
                      <a:pt x="157555" y="126341"/>
                      <a:pt x="161597" y="131330"/>
                    </a:cubicBezTo>
                    <a:cubicBezTo>
                      <a:pt x="162165" y="132025"/>
                      <a:pt x="165513" y="136067"/>
                      <a:pt x="166018" y="136635"/>
                    </a:cubicBezTo>
                    <a:cubicBezTo>
                      <a:pt x="165450" y="136951"/>
                      <a:pt x="164755" y="136951"/>
                      <a:pt x="164060" y="136509"/>
                    </a:cubicBezTo>
                    <a:cubicBezTo>
                      <a:pt x="159071" y="130509"/>
                      <a:pt x="154713" y="125646"/>
                      <a:pt x="150039" y="120214"/>
                    </a:cubicBezTo>
                    <a:moveTo>
                      <a:pt x="163113" y="131772"/>
                    </a:moveTo>
                    <a:cubicBezTo>
                      <a:pt x="157681" y="125393"/>
                      <a:pt x="155913" y="122867"/>
                      <a:pt x="150860" y="117246"/>
                    </a:cubicBezTo>
                    <a:cubicBezTo>
                      <a:pt x="151050" y="116425"/>
                      <a:pt x="151302" y="115604"/>
                      <a:pt x="151429" y="114593"/>
                    </a:cubicBezTo>
                    <a:cubicBezTo>
                      <a:pt x="155913" y="120151"/>
                      <a:pt x="163239" y="129056"/>
                      <a:pt x="167723" y="134488"/>
                    </a:cubicBezTo>
                    <a:cubicBezTo>
                      <a:pt x="169113" y="136320"/>
                      <a:pt x="168102" y="135499"/>
                      <a:pt x="169113" y="136572"/>
                    </a:cubicBezTo>
                    <a:cubicBezTo>
                      <a:pt x="170250" y="137520"/>
                      <a:pt x="167850" y="137520"/>
                      <a:pt x="167155" y="136193"/>
                    </a:cubicBezTo>
                    <a:cubicBezTo>
                      <a:pt x="166586" y="135499"/>
                      <a:pt x="163681" y="132593"/>
                      <a:pt x="163113" y="131772"/>
                    </a:cubicBezTo>
                    <a:moveTo>
                      <a:pt x="168986" y="134362"/>
                    </a:moveTo>
                    <a:cubicBezTo>
                      <a:pt x="163113" y="127541"/>
                      <a:pt x="156734" y="119646"/>
                      <a:pt x="151618" y="113962"/>
                    </a:cubicBezTo>
                    <a:cubicBezTo>
                      <a:pt x="151744" y="113078"/>
                      <a:pt x="151934" y="112383"/>
                      <a:pt x="152060" y="111751"/>
                    </a:cubicBezTo>
                    <a:cubicBezTo>
                      <a:pt x="156229" y="116993"/>
                      <a:pt x="164439" y="126909"/>
                      <a:pt x="169176" y="132720"/>
                    </a:cubicBezTo>
                    <a:cubicBezTo>
                      <a:pt x="171702" y="135814"/>
                      <a:pt x="171576" y="135625"/>
                      <a:pt x="172965" y="137204"/>
                    </a:cubicBezTo>
                    <a:cubicBezTo>
                      <a:pt x="172965" y="137899"/>
                      <a:pt x="172397" y="137583"/>
                      <a:pt x="171450" y="137330"/>
                    </a:cubicBezTo>
                    <a:cubicBezTo>
                      <a:pt x="170186" y="135941"/>
                      <a:pt x="170313" y="136067"/>
                      <a:pt x="169050" y="134425"/>
                    </a:cubicBezTo>
                    <a:moveTo>
                      <a:pt x="169681" y="42720"/>
                    </a:moveTo>
                    <a:cubicBezTo>
                      <a:pt x="172144" y="43035"/>
                      <a:pt x="172081" y="44930"/>
                      <a:pt x="169429" y="44804"/>
                    </a:cubicBezTo>
                    <a:cubicBezTo>
                      <a:pt x="162860" y="44488"/>
                      <a:pt x="158313" y="44678"/>
                      <a:pt x="155092" y="46762"/>
                    </a:cubicBezTo>
                    <a:cubicBezTo>
                      <a:pt x="159386" y="45814"/>
                      <a:pt x="163871" y="45499"/>
                      <a:pt x="168292" y="46193"/>
                    </a:cubicBezTo>
                    <a:cubicBezTo>
                      <a:pt x="168986" y="46193"/>
                      <a:pt x="168860" y="46572"/>
                      <a:pt x="168418" y="46888"/>
                    </a:cubicBezTo>
                    <a:cubicBezTo>
                      <a:pt x="167976" y="47141"/>
                      <a:pt x="167281" y="47456"/>
                      <a:pt x="166650" y="47267"/>
                    </a:cubicBezTo>
                    <a:cubicBezTo>
                      <a:pt x="165386" y="47141"/>
                      <a:pt x="164123" y="47014"/>
                      <a:pt x="162734" y="46888"/>
                    </a:cubicBezTo>
                    <a:cubicBezTo>
                      <a:pt x="157744" y="46762"/>
                      <a:pt x="153260" y="47772"/>
                      <a:pt x="150039" y="51625"/>
                    </a:cubicBezTo>
                    <a:lnTo>
                      <a:pt x="151050" y="51625"/>
                    </a:lnTo>
                    <a:cubicBezTo>
                      <a:pt x="151050" y="51625"/>
                      <a:pt x="150481" y="52699"/>
                      <a:pt x="149660" y="53141"/>
                    </a:cubicBezTo>
                    <a:cubicBezTo>
                      <a:pt x="148965" y="53583"/>
                      <a:pt x="148965" y="54278"/>
                      <a:pt x="148713" y="54656"/>
                    </a:cubicBezTo>
                    <a:cubicBezTo>
                      <a:pt x="148144" y="55478"/>
                      <a:pt x="147702" y="56172"/>
                      <a:pt x="147450" y="56993"/>
                    </a:cubicBezTo>
                    <a:lnTo>
                      <a:pt x="148586" y="57435"/>
                    </a:lnTo>
                    <a:cubicBezTo>
                      <a:pt x="146755" y="59772"/>
                      <a:pt x="145555" y="61288"/>
                      <a:pt x="145239" y="60593"/>
                    </a:cubicBezTo>
                    <a:cubicBezTo>
                      <a:pt x="145492" y="56425"/>
                      <a:pt x="146881" y="52699"/>
                      <a:pt x="149534" y="49288"/>
                    </a:cubicBezTo>
                    <a:cubicBezTo>
                      <a:pt x="152565" y="45435"/>
                      <a:pt x="158186" y="41646"/>
                      <a:pt x="169681" y="42593"/>
                    </a:cubicBezTo>
                    <a:moveTo>
                      <a:pt x="143913" y="44488"/>
                    </a:moveTo>
                    <a:cubicBezTo>
                      <a:pt x="145997" y="42783"/>
                      <a:pt x="147955" y="42278"/>
                      <a:pt x="149786" y="42278"/>
                    </a:cubicBezTo>
                    <a:cubicBezTo>
                      <a:pt x="150355" y="42404"/>
                      <a:pt x="151176" y="42530"/>
                      <a:pt x="152313" y="42404"/>
                    </a:cubicBezTo>
                    <a:cubicBezTo>
                      <a:pt x="153450" y="43099"/>
                      <a:pt x="153008" y="43667"/>
                      <a:pt x="151744" y="43920"/>
                    </a:cubicBezTo>
                    <a:cubicBezTo>
                      <a:pt x="151176" y="43541"/>
                      <a:pt x="150608" y="43351"/>
                      <a:pt x="150039" y="43604"/>
                    </a:cubicBezTo>
                    <a:cubicBezTo>
                      <a:pt x="148776" y="43920"/>
                      <a:pt x="148650" y="44741"/>
                      <a:pt x="147765" y="44993"/>
                    </a:cubicBezTo>
                    <a:lnTo>
                      <a:pt x="147197" y="44172"/>
                    </a:lnTo>
                    <a:cubicBezTo>
                      <a:pt x="145555" y="45309"/>
                      <a:pt x="144418" y="48341"/>
                      <a:pt x="143218" y="49920"/>
                    </a:cubicBezTo>
                    <a:lnTo>
                      <a:pt x="142902" y="48404"/>
                    </a:lnTo>
                    <a:cubicBezTo>
                      <a:pt x="142081" y="48530"/>
                      <a:pt x="141513" y="50362"/>
                      <a:pt x="140250" y="51309"/>
                    </a:cubicBezTo>
                    <a:cubicBezTo>
                      <a:pt x="140376" y="50235"/>
                      <a:pt x="140123" y="49667"/>
                      <a:pt x="139681" y="49667"/>
                    </a:cubicBezTo>
                    <a:cubicBezTo>
                      <a:pt x="137597" y="51056"/>
                      <a:pt x="136081" y="51751"/>
                      <a:pt x="135513" y="51183"/>
                    </a:cubicBezTo>
                    <a:cubicBezTo>
                      <a:pt x="135513" y="50172"/>
                      <a:pt x="139113" y="47709"/>
                      <a:pt x="143850" y="44488"/>
                    </a:cubicBezTo>
                    <a:moveTo>
                      <a:pt x="135197" y="29899"/>
                    </a:moveTo>
                    <a:lnTo>
                      <a:pt x="135197" y="30720"/>
                    </a:lnTo>
                    <a:lnTo>
                      <a:pt x="130713" y="32109"/>
                    </a:lnTo>
                    <a:lnTo>
                      <a:pt x="130965" y="29330"/>
                    </a:lnTo>
                    <a:cubicBezTo>
                      <a:pt x="129702" y="28951"/>
                      <a:pt x="128881" y="29204"/>
                      <a:pt x="128439" y="30341"/>
                    </a:cubicBezTo>
                    <a:lnTo>
                      <a:pt x="128313" y="31288"/>
                    </a:lnTo>
                    <a:cubicBezTo>
                      <a:pt x="127744" y="30972"/>
                      <a:pt x="127302" y="30593"/>
                      <a:pt x="126797" y="30025"/>
                    </a:cubicBezTo>
                    <a:cubicBezTo>
                      <a:pt x="126229" y="29456"/>
                      <a:pt x="125281" y="29772"/>
                      <a:pt x="123323" y="29899"/>
                    </a:cubicBezTo>
                    <a:cubicBezTo>
                      <a:pt x="122944" y="29899"/>
                      <a:pt x="122376" y="29772"/>
                      <a:pt x="122060" y="29772"/>
                    </a:cubicBezTo>
                    <a:lnTo>
                      <a:pt x="122881" y="31035"/>
                    </a:lnTo>
                    <a:cubicBezTo>
                      <a:pt x="122313" y="31478"/>
                      <a:pt x="121808" y="32172"/>
                      <a:pt x="121365" y="32993"/>
                    </a:cubicBezTo>
                    <a:cubicBezTo>
                      <a:pt x="121934" y="32993"/>
                      <a:pt x="122439" y="32993"/>
                      <a:pt x="123008" y="33246"/>
                    </a:cubicBezTo>
                    <a:cubicBezTo>
                      <a:pt x="124397" y="34193"/>
                      <a:pt x="125976" y="34067"/>
                      <a:pt x="127302" y="33688"/>
                    </a:cubicBezTo>
                    <a:lnTo>
                      <a:pt x="127302" y="37414"/>
                    </a:lnTo>
                    <a:lnTo>
                      <a:pt x="126481" y="37541"/>
                    </a:lnTo>
                    <a:cubicBezTo>
                      <a:pt x="125786" y="37856"/>
                      <a:pt x="125660" y="38678"/>
                      <a:pt x="126165" y="38930"/>
                    </a:cubicBezTo>
                    <a:lnTo>
                      <a:pt x="128565" y="40067"/>
                    </a:lnTo>
                    <a:cubicBezTo>
                      <a:pt x="129513" y="40446"/>
                      <a:pt x="129955" y="39246"/>
                      <a:pt x="129955" y="38425"/>
                    </a:cubicBezTo>
                    <a:lnTo>
                      <a:pt x="130523" y="34130"/>
                    </a:lnTo>
                    <a:lnTo>
                      <a:pt x="132481" y="35014"/>
                    </a:lnTo>
                    <a:cubicBezTo>
                      <a:pt x="133176" y="35141"/>
                      <a:pt x="133744" y="35014"/>
                      <a:pt x="134565" y="34699"/>
                    </a:cubicBezTo>
                    <a:lnTo>
                      <a:pt x="134565" y="38046"/>
                    </a:lnTo>
                    <a:lnTo>
                      <a:pt x="133871" y="38993"/>
                    </a:lnTo>
                    <a:cubicBezTo>
                      <a:pt x="133871" y="40004"/>
                      <a:pt x="133618" y="40699"/>
                      <a:pt x="132797" y="41078"/>
                    </a:cubicBezTo>
                    <a:cubicBezTo>
                      <a:pt x="132797" y="42341"/>
                      <a:pt x="132671" y="43162"/>
                      <a:pt x="132229" y="43288"/>
                    </a:cubicBezTo>
                    <a:cubicBezTo>
                      <a:pt x="130839" y="44867"/>
                      <a:pt x="130397" y="45941"/>
                      <a:pt x="128692" y="47204"/>
                    </a:cubicBezTo>
                    <a:cubicBezTo>
                      <a:pt x="127744" y="47330"/>
                      <a:pt x="126860" y="47330"/>
                      <a:pt x="126039" y="46951"/>
                    </a:cubicBezTo>
                    <a:cubicBezTo>
                      <a:pt x="124902" y="46256"/>
                      <a:pt x="123955" y="45562"/>
                      <a:pt x="123386" y="44741"/>
                    </a:cubicBezTo>
                    <a:lnTo>
                      <a:pt x="122565" y="44425"/>
                    </a:lnTo>
                    <a:lnTo>
                      <a:pt x="122818" y="43288"/>
                    </a:lnTo>
                    <a:lnTo>
                      <a:pt x="121997" y="43162"/>
                    </a:lnTo>
                    <a:lnTo>
                      <a:pt x="122313" y="42025"/>
                    </a:lnTo>
                    <a:lnTo>
                      <a:pt x="121176" y="41899"/>
                    </a:lnTo>
                    <a:lnTo>
                      <a:pt x="121618" y="40762"/>
                    </a:lnTo>
                    <a:lnTo>
                      <a:pt x="120797" y="40193"/>
                    </a:lnTo>
                    <a:lnTo>
                      <a:pt x="121492" y="38362"/>
                    </a:lnTo>
                    <a:lnTo>
                      <a:pt x="120671" y="38046"/>
                    </a:lnTo>
                    <a:lnTo>
                      <a:pt x="121681" y="36656"/>
                    </a:lnTo>
                    <a:lnTo>
                      <a:pt x="120165" y="36656"/>
                    </a:lnTo>
                    <a:lnTo>
                      <a:pt x="121302" y="35835"/>
                    </a:lnTo>
                    <a:lnTo>
                      <a:pt x="120039" y="35520"/>
                    </a:lnTo>
                    <a:cubicBezTo>
                      <a:pt x="119786" y="32172"/>
                      <a:pt x="120292" y="29709"/>
                      <a:pt x="121871" y="28004"/>
                    </a:cubicBezTo>
                    <a:cubicBezTo>
                      <a:pt x="124650" y="27309"/>
                      <a:pt x="127302" y="26804"/>
                      <a:pt x="129260" y="27056"/>
                    </a:cubicBezTo>
                    <a:cubicBezTo>
                      <a:pt x="132292" y="27435"/>
                      <a:pt x="134376" y="28446"/>
                      <a:pt x="135260" y="29835"/>
                    </a:cubicBezTo>
                    <a:moveTo>
                      <a:pt x="134313" y="33499"/>
                    </a:moveTo>
                    <a:cubicBezTo>
                      <a:pt x="134313" y="33941"/>
                      <a:pt x="133744" y="34193"/>
                      <a:pt x="133239" y="34067"/>
                    </a:cubicBezTo>
                    <a:cubicBezTo>
                      <a:pt x="132544" y="34067"/>
                      <a:pt x="132102" y="33688"/>
                      <a:pt x="132102" y="33246"/>
                    </a:cubicBezTo>
                    <a:cubicBezTo>
                      <a:pt x="132102" y="32993"/>
                      <a:pt x="132671" y="32678"/>
                      <a:pt x="133239" y="32678"/>
                    </a:cubicBezTo>
                    <a:cubicBezTo>
                      <a:pt x="133934" y="32678"/>
                      <a:pt x="134313" y="33120"/>
                      <a:pt x="134313" y="33562"/>
                    </a:cubicBezTo>
                    <a:moveTo>
                      <a:pt x="129197" y="31604"/>
                    </a:moveTo>
                    <a:cubicBezTo>
                      <a:pt x="129197" y="31604"/>
                      <a:pt x="129323" y="31035"/>
                      <a:pt x="129323" y="30593"/>
                    </a:cubicBezTo>
                    <a:cubicBezTo>
                      <a:pt x="130018" y="29899"/>
                      <a:pt x="130271" y="29520"/>
                      <a:pt x="130271" y="30214"/>
                    </a:cubicBezTo>
                    <a:cubicBezTo>
                      <a:pt x="130271" y="30783"/>
                      <a:pt x="130271" y="31162"/>
                      <a:pt x="130144" y="31604"/>
                    </a:cubicBezTo>
                    <a:lnTo>
                      <a:pt x="129134" y="31604"/>
                    </a:lnTo>
                    <a:close/>
                    <a:moveTo>
                      <a:pt x="130018" y="32804"/>
                    </a:moveTo>
                    <a:cubicBezTo>
                      <a:pt x="129892" y="34383"/>
                      <a:pt x="129765" y="35962"/>
                      <a:pt x="129197" y="38678"/>
                    </a:cubicBezTo>
                    <a:cubicBezTo>
                      <a:pt x="128881" y="39246"/>
                      <a:pt x="128629" y="38930"/>
                      <a:pt x="128313" y="38425"/>
                    </a:cubicBezTo>
                    <a:cubicBezTo>
                      <a:pt x="128439" y="36593"/>
                      <a:pt x="128692" y="35078"/>
                      <a:pt x="129008" y="32867"/>
                    </a:cubicBezTo>
                    <a:lnTo>
                      <a:pt x="129955" y="32867"/>
                    </a:lnTo>
                    <a:close/>
                    <a:moveTo>
                      <a:pt x="125723" y="32235"/>
                    </a:moveTo>
                    <a:cubicBezTo>
                      <a:pt x="125723" y="32614"/>
                      <a:pt x="125155" y="33120"/>
                      <a:pt x="124460" y="32930"/>
                    </a:cubicBezTo>
                    <a:cubicBezTo>
                      <a:pt x="123765" y="32930"/>
                      <a:pt x="123197" y="32488"/>
                      <a:pt x="123323" y="32046"/>
                    </a:cubicBezTo>
                    <a:cubicBezTo>
                      <a:pt x="123323" y="31604"/>
                      <a:pt x="123892" y="31225"/>
                      <a:pt x="124586" y="31351"/>
                    </a:cubicBezTo>
                    <a:cubicBezTo>
                      <a:pt x="125281" y="31351"/>
                      <a:pt x="125850" y="31730"/>
                      <a:pt x="125723" y="32172"/>
                    </a:cubicBezTo>
                    <a:moveTo>
                      <a:pt x="127302" y="38425"/>
                    </a:moveTo>
                    <a:cubicBezTo>
                      <a:pt x="127302" y="38425"/>
                      <a:pt x="127176" y="38678"/>
                      <a:pt x="126923" y="38678"/>
                    </a:cubicBezTo>
                    <a:cubicBezTo>
                      <a:pt x="126797" y="38678"/>
                      <a:pt x="126544" y="38551"/>
                      <a:pt x="126544" y="38551"/>
                    </a:cubicBezTo>
                    <a:cubicBezTo>
                      <a:pt x="126544" y="38172"/>
                      <a:pt x="126797" y="38046"/>
                      <a:pt x="126923" y="38046"/>
                    </a:cubicBezTo>
                    <a:cubicBezTo>
                      <a:pt x="127239" y="38046"/>
                      <a:pt x="127302" y="38172"/>
                      <a:pt x="127302" y="38425"/>
                    </a:cubicBezTo>
                    <a:moveTo>
                      <a:pt x="124586" y="101962"/>
                    </a:moveTo>
                    <a:cubicBezTo>
                      <a:pt x="124334" y="101141"/>
                      <a:pt x="123323" y="100699"/>
                      <a:pt x="121429" y="100699"/>
                    </a:cubicBezTo>
                    <a:cubicBezTo>
                      <a:pt x="120608" y="100446"/>
                      <a:pt x="120608" y="99562"/>
                      <a:pt x="121429" y="99435"/>
                    </a:cubicBezTo>
                    <a:lnTo>
                      <a:pt x="126608" y="99435"/>
                    </a:lnTo>
                    <a:cubicBezTo>
                      <a:pt x="128313" y="99435"/>
                      <a:pt x="128565" y="100256"/>
                      <a:pt x="127429" y="101835"/>
                    </a:cubicBezTo>
                    <a:cubicBezTo>
                      <a:pt x="127997" y="104614"/>
                      <a:pt x="124523" y="106383"/>
                      <a:pt x="124650" y="101962"/>
                    </a:cubicBezTo>
                    <a:moveTo>
                      <a:pt x="119155" y="99562"/>
                    </a:moveTo>
                    <a:cubicBezTo>
                      <a:pt x="119155" y="99562"/>
                      <a:pt x="119723" y="99878"/>
                      <a:pt x="119723" y="100130"/>
                    </a:cubicBezTo>
                    <a:cubicBezTo>
                      <a:pt x="119723" y="100572"/>
                      <a:pt x="119408" y="100825"/>
                      <a:pt x="119155" y="100825"/>
                    </a:cubicBezTo>
                    <a:cubicBezTo>
                      <a:pt x="119029" y="100825"/>
                      <a:pt x="118776" y="100572"/>
                      <a:pt x="118776" y="100130"/>
                    </a:cubicBezTo>
                    <a:cubicBezTo>
                      <a:pt x="118776" y="99878"/>
                      <a:pt x="119029" y="99562"/>
                      <a:pt x="119155" y="99562"/>
                    </a:cubicBezTo>
                    <a:moveTo>
                      <a:pt x="117765" y="98235"/>
                    </a:moveTo>
                    <a:cubicBezTo>
                      <a:pt x="117197" y="98235"/>
                      <a:pt x="116629" y="97920"/>
                      <a:pt x="116629" y="97793"/>
                    </a:cubicBezTo>
                    <a:cubicBezTo>
                      <a:pt x="116629" y="97541"/>
                      <a:pt x="117134" y="97225"/>
                      <a:pt x="117765" y="97225"/>
                    </a:cubicBezTo>
                    <a:cubicBezTo>
                      <a:pt x="118460" y="97225"/>
                      <a:pt x="119029" y="97541"/>
                      <a:pt x="119029" y="97793"/>
                    </a:cubicBezTo>
                    <a:cubicBezTo>
                      <a:pt x="119029" y="97920"/>
                      <a:pt x="118460" y="98235"/>
                      <a:pt x="117765" y="98235"/>
                    </a:cubicBezTo>
                    <a:moveTo>
                      <a:pt x="119281" y="82193"/>
                    </a:moveTo>
                    <a:cubicBezTo>
                      <a:pt x="119092" y="79667"/>
                      <a:pt x="119092" y="77330"/>
                      <a:pt x="118965" y="74930"/>
                    </a:cubicBezTo>
                    <a:cubicBezTo>
                      <a:pt x="118586" y="74804"/>
                      <a:pt x="118144" y="74804"/>
                      <a:pt x="117576" y="74678"/>
                    </a:cubicBezTo>
                    <a:cubicBezTo>
                      <a:pt x="117576" y="76888"/>
                      <a:pt x="117323" y="79099"/>
                      <a:pt x="116881" y="82193"/>
                    </a:cubicBezTo>
                    <a:cubicBezTo>
                      <a:pt x="116755" y="79541"/>
                      <a:pt x="116629" y="77078"/>
                      <a:pt x="116629" y="74551"/>
                    </a:cubicBezTo>
                    <a:cubicBezTo>
                      <a:pt x="116186" y="74425"/>
                      <a:pt x="115744" y="74235"/>
                      <a:pt x="115365" y="74109"/>
                    </a:cubicBezTo>
                    <a:cubicBezTo>
                      <a:pt x="115239" y="76193"/>
                      <a:pt x="114797" y="78278"/>
                      <a:pt x="114292" y="81056"/>
                    </a:cubicBezTo>
                    <a:cubicBezTo>
                      <a:pt x="114292" y="78593"/>
                      <a:pt x="114292" y="76383"/>
                      <a:pt x="114418" y="73793"/>
                    </a:cubicBezTo>
                    <a:cubicBezTo>
                      <a:pt x="113976" y="73667"/>
                      <a:pt x="113597" y="73541"/>
                      <a:pt x="113155" y="73414"/>
                    </a:cubicBezTo>
                    <a:cubicBezTo>
                      <a:pt x="112965" y="76193"/>
                      <a:pt x="112776" y="78656"/>
                      <a:pt x="112586" y="81625"/>
                    </a:cubicBezTo>
                    <a:cubicBezTo>
                      <a:pt x="112208" y="78025"/>
                      <a:pt x="111892" y="75499"/>
                      <a:pt x="112208" y="73035"/>
                    </a:cubicBezTo>
                    <a:cubicBezTo>
                      <a:pt x="111765" y="72909"/>
                      <a:pt x="111386" y="72720"/>
                      <a:pt x="111134" y="72467"/>
                    </a:cubicBezTo>
                    <a:cubicBezTo>
                      <a:pt x="110439" y="75814"/>
                      <a:pt x="110123" y="78656"/>
                      <a:pt x="110439" y="82067"/>
                    </a:cubicBezTo>
                    <a:cubicBezTo>
                      <a:pt x="109429" y="77772"/>
                      <a:pt x="109365" y="75246"/>
                      <a:pt x="110313" y="72214"/>
                    </a:cubicBezTo>
                    <a:cubicBezTo>
                      <a:pt x="110060" y="71899"/>
                      <a:pt x="109744" y="71772"/>
                      <a:pt x="109492" y="71646"/>
                    </a:cubicBezTo>
                    <a:cubicBezTo>
                      <a:pt x="109050" y="72783"/>
                      <a:pt x="108418" y="74046"/>
                      <a:pt x="107534" y="75435"/>
                    </a:cubicBezTo>
                    <a:cubicBezTo>
                      <a:pt x="108229" y="74046"/>
                      <a:pt x="108544" y="72656"/>
                      <a:pt x="108923" y="71393"/>
                    </a:cubicBezTo>
                    <a:cubicBezTo>
                      <a:pt x="108544" y="71141"/>
                      <a:pt x="107913" y="70825"/>
                      <a:pt x="107534" y="70572"/>
                    </a:cubicBezTo>
                    <a:cubicBezTo>
                      <a:pt x="107218" y="72404"/>
                      <a:pt x="106397" y="74172"/>
                      <a:pt x="105008" y="76699"/>
                    </a:cubicBezTo>
                    <a:cubicBezTo>
                      <a:pt x="106839" y="72278"/>
                      <a:pt x="106965" y="68109"/>
                      <a:pt x="107092" y="62804"/>
                    </a:cubicBezTo>
                    <a:cubicBezTo>
                      <a:pt x="107534" y="64888"/>
                      <a:pt x="107786" y="66530"/>
                      <a:pt x="107786" y="68046"/>
                    </a:cubicBezTo>
                    <a:cubicBezTo>
                      <a:pt x="108355" y="68362"/>
                      <a:pt x="108734" y="68425"/>
                      <a:pt x="109302" y="68741"/>
                    </a:cubicBezTo>
                    <a:cubicBezTo>
                      <a:pt x="109555" y="66404"/>
                      <a:pt x="109681" y="64193"/>
                      <a:pt x="109681" y="61541"/>
                    </a:cubicBezTo>
                    <a:cubicBezTo>
                      <a:pt x="110376" y="64635"/>
                      <a:pt x="110629" y="66846"/>
                      <a:pt x="110250" y="68930"/>
                    </a:cubicBezTo>
                    <a:cubicBezTo>
                      <a:pt x="110629" y="69056"/>
                      <a:pt x="111134" y="69309"/>
                      <a:pt x="111513" y="69309"/>
                    </a:cubicBezTo>
                    <a:cubicBezTo>
                      <a:pt x="111639" y="68993"/>
                      <a:pt x="111955" y="68614"/>
                      <a:pt x="112208" y="68172"/>
                    </a:cubicBezTo>
                    <a:cubicBezTo>
                      <a:pt x="112081" y="68614"/>
                      <a:pt x="111955" y="68993"/>
                      <a:pt x="111765" y="69435"/>
                    </a:cubicBezTo>
                    <a:cubicBezTo>
                      <a:pt x="112081" y="69435"/>
                      <a:pt x="112460" y="69562"/>
                      <a:pt x="112776" y="69562"/>
                    </a:cubicBezTo>
                    <a:cubicBezTo>
                      <a:pt x="113029" y="68678"/>
                      <a:pt x="113155" y="67730"/>
                      <a:pt x="113597" y="66656"/>
                    </a:cubicBezTo>
                    <a:cubicBezTo>
                      <a:pt x="113597" y="67793"/>
                      <a:pt x="113471" y="68678"/>
                      <a:pt x="113471" y="69814"/>
                    </a:cubicBezTo>
                    <a:cubicBezTo>
                      <a:pt x="113913" y="69814"/>
                      <a:pt x="114165" y="69941"/>
                      <a:pt x="114544" y="69941"/>
                    </a:cubicBezTo>
                    <a:cubicBezTo>
                      <a:pt x="114544" y="69246"/>
                      <a:pt x="114734" y="68425"/>
                      <a:pt x="114734" y="67604"/>
                    </a:cubicBezTo>
                    <a:cubicBezTo>
                      <a:pt x="114986" y="68614"/>
                      <a:pt x="114986" y="69246"/>
                      <a:pt x="115113" y="70067"/>
                    </a:cubicBezTo>
                    <a:cubicBezTo>
                      <a:pt x="115492" y="70067"/>
                      <a:pt x="116060" y="70193"/>
                      <a:pt x="116502" y="70193"/>
                    </a:cubicBezTo>
                    <a:lnTo>
                      <a:pt x="116502" y="67035"/>
                    </a:lnTo>
                    <a:cubicBezTo>
                      <a:pt x="116818" y="68299"/>
                      <a:pt x="117071" y="69246"/>
                      <a:pt x="117197" y="70193"/>
                    </a:cubicBezTo>
                    <a:cubicBezTo>
                      <a:pt x="117765" y="70320"/>
                      <a:pt x="118271" y="70320"/>
                      <a:pt x="118902" y="70320"/>
                    </a:cubicBezTo>
                    <a:cubicBezTo>
                      <a:pt x="118902" y="69246"/>
                      <a:pt x="118902" y="68235"/>
                      <a:pt x="119029" y="66972"/>
                    </a:cubicBezTo>
                    <a:cubicBezTo>
                      <a:pt x="119344" y="68235"/>
                      <a:pt x="119471" y="69309"/>
                      <a:pt x="119723" y="70320"/>
                    </a:cubicBezTo>
                    <a:lnTo>
                      <a:pt x="121113" y="70320"/>
                    </a:lnTo>
                    <a:lnTo>
                      <a:pt x="121113" y="65330"/>
                    </a:lnTo>
                    <a:cubicBezTo>
                      <a:pt x="121681" y="67288"/>
                      <a:pt x="121934" y="68804"/>
                      <a:pt x="122060" y="70193"/>
                    </a:cubicBezTo>
                    <a:cubicBezTo>
                      <a:pt x="122439" y="70193"/>
                      <a:pt x="122881" y="70067"/>
                      <a:pt x="123323" y="70067"/>
                    </a:cubicBezTo>
                    <a:cubicBezTo>
                      <a:pt x="123323" y="68930"/>
                      <a:pt x="123071" y="67730"/>
                      <a:pt x="122944" y="66467"/>
                    </a:cubicBezTo>
                    <a:cubicBezTo>
                      <a:pt x="123513" y="67730"/>
                      <a:pt x="123955" y="68867"/>
                      <a:pt x="124081" y="69941"/>
                    </a:cubicBezTo>
                    <a:cubicBezTo>
                      <a:pt x="124397" y="69941"/>
                      <a:pt x="124586" y="69814"/>
                      <a:pt x="124902" y="69814"/>
                    </a:cubicBezTo>
                    <a:cubicBezTo>
                      <a:pt x="124776" y="68614"/>
                      <a:pt x="124460" y="67351"/>
                      <a:pt x="124334" y="65962"/>
                    </a:cubicBezTo>
                    <a:cubicBezTo>
                      <a:pt x="124902" y="67351"/>
                      <a:pt x="125281" y="68425"/>
                      <a:pt x="125597" y="69562"/>
                    </a:cubicBezTo>
                    <a:cubicBezTo>
                      <a:pt x="125850" y="69562"/>
                      <a:pt x="126165" y="69562"/>
                      <a:pt x="126418" y="69435"/>
                    </a:cubicBezTo>
                    <a:cubicBezTo>
                      <a:pt x="126102" y="67478"/>
                      <a:pt x="125976" y="65393"/>
                      <a:pt x="125597" y="63056"/>
                    </a:cubicBezTo>
                    <a:cubicBezTo>
                      <a:pt x="128755" y="70951"/>
                      <a:pt x="128755" y="74614"/>
                      <a:pt x="125850" y="82699"/>
                    </a:cubicBezTo>
                    <a:cubicBezTo>
                      <a:pt x="126544" y="79793"/>
                      <a:pt x="126797" y="77014"/>
                      <a:pt x="126671" y="74109"/>
                    </a:cubicBezTo>
                    <a:cubicBezTo>
                      <a:pt x="126418" y="74235"/>
                      <a:pt x="126229" y="74235"/>
                      <a:pt x="125976" y="74362"/>
                    </a:cubicBezTo>
                    <a:cubicBezTo>
                      <a:pt x="125850" y="75878"/>
                      <a:pt x="125408" y="77709"/>
                      <a:pt x="124586" y="79983"/>
                    </a:cubicBezTo>
                    <a:cubicBezTo>
                      <a:pt x="125029" y="78151"/>
                      <a:pt x="125281" y="76320"/>
                      <a:pt x="125155" y="74551"/>
                    </a:cubicBezTo>
                    <a:cubicBezTo>
                      <a:pt x="124902" y="74678"/>
                      <a:pt x="124586" y="74867"/>
                      <a:pt x="124334" y="74867"/>
                    </a:cubicBezTo>
                    <a:cubicBezTo>
                      <a:pt x="124144" y="76130"/>
                      <a:pt x="123765" y="77456"/>
                      <a:pt x="123197" y="79288"/>
                    </a:cubicBezTo>
                    <a:cubicBezTo>
                      <a:pt x="123450" y="77772"/>
                      <a:pt x="123639" y="76383"/>
                      <a:pt x="123639" y="74930"/>
                    </a:cubicBezTo>
                    <a:cubicBezTo>
                      <a:pt x="123197" y="74930"/>
                      <a:pt x="122818" y="75056"/>
                      <a:pt x="122376" y="75056"/>
                    </a:cubicBezTo>
                    <a:cubicBezTo>
                      <a:pt x="122250" y="76888"/>
                      <a:pt x="121934" y="78783"/>
                      <a:pt x="121492" y="81309"/>
                    </a:cubicBezTo>
                    <a:cubicBezTo>
                      <a:pt x="121492" y="79225"/>
                      <a:pt x="121365" y="77141"/>
                      <a:pt x="121365" y="75183"/>
                    </a:cubicBezTo>
                    <a:lnTo>
                      <a:pt x="119976" y="75183"/>
                    </a:lnTo>
                    <a:cubicBezTo>
                      <a:pt x="119976" y="77267"/>
                      <a:pt x="119723" y="79414"/>
                      <a:pt x="119281" y="82320"/>
                    </a:cubicBezTo>
                    <a:moveTo>
                      <a:pt x="115681" y="96404"/>
                    </a:moveTo>
                    <a:cubicBezTo>
                      <a:pt x="115681" y="97225"/>
                      <a:pt x="115429" y="97920"/>
                      <a:pt x="115113" y="97920"/>
                    </a:cubicBezTo>
                    <a:cubicBezTo>
                      <a:pt x="114797" y="97920"/>
                      <a:pt x="114734" y="97225"/>
                      <a:pt x="114734" y="96404"/>
                    </a:cubicBezTo>
                    <a:cubicBezTo>
                      <a:pt x="114734" y="95393"/>
                      <a:pt x="114860" y="94762"/>
                      <a:pt x="115113" y="94762"/>
                    </a:cubicBezTo>
                    <a:cubicBezTo>
                      <a:pt x="115365" y="94762"/>
                      <a:pt x="115681" y="95456"/>
                      <a:pt x="115681" y="96404"/>
                    </a:cubicBezTo>
                    <a:moveTo>
                      <a:pt x="114102" y="96278"/>
                    </a:moveTo>
                    <a:cubicBezTo>
                      <a:pt x="114102" y="96846"/>
                      <a:pt x="113850" y="97414"/>
                      <a:pt x="113408" y="97414"/>
                    </a:cubicBezTo>
                    <a:cubicBezTo>
                      <a:pt x="113155" y="97414"/>
                      <a:pt x="112839" y="96846"/>
                      <a:pt x="112839" y="96278"/>
                    </a:cubicBezTo>
                    <a:cubicBezTo>
                      <a:pt x="112839" y="95709"/>
                      <a:pt x="113092" y="95330"/>
                      <a:pt x="113408" y="95330"/>
                    </a:cubicBezTo>
                    <a:cubicBezTo>
                      <a:pt x="113850" y="95330"/>
                      <a:pt x="114102" y="95709"/>
                      <a:pt x="114102" y="96278"/>
                    </a:cubicBezTo>
                    <a:moveTo>
                      <a:pt x="104313" y="60972"/>
                    </a:moveTo>
                    <a:cubicBezTo>
                      <a:pt x="105829" y="64825"/>
                      <a:pt x="105576" y="65962"/>
                      <a:pt x="103176" y="70004"/>
                    </a:cubicBezTo>
                    <a:cubicBezTo>
                      <a:pt x="104565" y="66656"/>
                      <a:pt x="104692" y="65141"/>
                      <a:pt x="104313" y="60972"/>
                    </a:cubicBezTo>
                    <a:moveTo>
                      <a:pt x="121239" y="24720"/>
                    </a:moveTo>
                    <a:cubicBezTo>
                      <a:pt x="121808" y="24467"/>
                      <a:pt x="122502" y="24467"/>
                      <a:pt x="122629" y="24720"/>
                    </a:cubicBezTo>
                    <a:cubicBezTo>
                      <a:pt x="122818" y="24972"/>
                      <a:pt x="122502" y="25414"/>
                      <a:pt x="121808" y="25730"/>
                    </a:cubicBezTo>
                    <a:cubicBezTo>
                      <a:pt x="121239" y="25856"/>
                      <a:pt x="120544" y="25856"/>
                      <a:pt x="120418" y="25604"/>
                    </a:cubicBezTo>
                    <a:cubicBezTo>
                      <a:pt x="120292" y="25288"/>
                      <a:pt x="120544" y="24909"/>
                      <a:pt x="121239" y="24783"/>
                    </a:cubicBezTo>
                    <a:moveTo>
                      <a:pt x="124586" y="21435"/>
                    </a:moveTo>
                    <a:cubicBezTo>
                      <a:pt x="125281" y="20172"/>
                      <a:pt x="126418" y="19793"/>
                      <a:pt x="128060" y="19920"/>
                    </a:cubicBezTo>
                    <a:cubicBezTo>
                      <a:pt x="129323" y="19920"/>
                      <a:pt x="130018" y="20172"/>
                      <a:pt x="130018" y="21435"/>
                    </a:cubicBezTo>
                    <a:cubicBezTo>
                      <a:pt x="130018" y="22699"/>
                      <a:pt x="130208" y="24025"/>
                      <a:pt x="129892" y="25162"/>
                    </a:cubicBezTo>
                    <a:cubicBezTo>
                      <a:pt x="129513" y="26299"/>
                      <a:pt x="129323" y="26172"/>
                      <a:pt x="127934" y="26299"/>
                    </a:cubicBezTo>
                    <a:cubicBezTo>
                      <a:pt x="126418" y="26299"/>
                      <a:pt x="125850" y="25604"/>
                      <a:pt x="124144" y="26551"/>
                    </a:cubicBezTo>
                    <a:cubicBezTo>
                      <a:pt x="125155" y="24151"/>
                      <a:pt x="124018" y="23204"/>
                      <a:pt x="124523" y="21372"/>
                    </a:cubicBezTo>
                    <a:moveTo>
                      <a:pt x="130586" y="16004"/>
                    </a:moveTo>
                    <a:cubicBezTo>
                      <a:pt x="129892" y="14867"/>
                      <a:pt x="130713" y="14425"/>
                      <a:pt x="131408" y="15309"/>
                    </a:cubicBezTo>
                    <a:cubicBezTo>
                      <a:pt x="132292" y="16004"/>
                      <a:pt x="132797" y="16951"/>
                      <a:pt x="132797" y="17962"/>
                    </a:cubicBezTo>
                    <a:cubicBezTo>
                      <a:pt x="132923" y="18972"/>
                      <a:pt x="131786" y="19793"/>
                      <a:pt x="131092" y="18972"/>
                    </a:cubicBezTo>
                    <a:cubicBezTo>
                      <a:pt x="130397" y="18151"/>
                      <a:pt x="131218" y="17267"/>
                      <a:pt x="130523" y="16067"/>
                    </a:cubicBezTo>
                    <a:moveTo>
                      <a:pt x="131850" y="12341"/>
                    </a:moveTo>
                    <a:cubicBezTo>
                      <a:pt x="131408" y="12593"/>
                      <a:pt x="131029" y="12720"/>
                      <a:pt x="130902" y="12467"/>
                    </a:cubicBezTo>
                    <a:cubicBezTo>
                      <a:pt x="130776" y="12341"/>
                      <a:pt x="130776" y="11899"/>
                      <a:pt x="131029" y="11456"/>
                    </a:cubicBezTo>
                    <a:cubicBezTo>
                      <a:pt x="131408" y="11204"/>
                      <a:pt x="131850" y="11078"/>
                      <a:pt x="131976" y="11330"/>
                    </a:cubicBezTo>
                    <a:cubicBezTo>
                      <a:pt x="132292" y="11456"/>
                      <a:pt x="132102" y="12025"/>
                      <a:pt x="131850" y="12277"/>
                    </a:cubicBezTo>
                    <a:moveTo>
                      <a:pt x="129576" y="11520"/>
                    </a:moveTo>
                    <a:cubicBezTo>
                      <a:pt x="129197" y="9309"/>
                      <a:pt x="128313" y="8046"/>
                      <a:pt x="127113" y="7667"/>
                    </a:cubicBezTo>
                    <a:cubicBezTo>
                      <a:pt x="126544" y="7478"/>
                      <a:pt x="126229" y="7478"/>
                      <a:pt x="125723" y="7478"/>
                    </a:cubicBezTo>
                    <a:lnTo>
                      <a:pt x="125723" y="6656"/>
                    </a:lnTo>
                    <a:cubicBezTo>
                      <a:pt x="126671" y="6404"/>
                      <a:pt x="127555" y="6530"/>
                      <a:pt x="128629" y="6530"/>
                    </a:cubicBezTo>
                    <a:cubicBezTo>
                      <a:pt x="130397" y="7099"/>
                      <a:pt x="131281" y="8046"/>
                      <a:pt x="131408" y="9309"/>
                    </a:cubicBezTo>
                    <a:cubicBezTo>
                      <a:pt x="131029" y="10572"/>
                      <a:pt x="130397" y="11267"/>
                      <a:pt x="129576" y="11520"/>
                    </a:cubicBezTo>
                    <a:moveTo>
                      <a:pt x="128881" y="13351"/>
                    </a:moveTo>
                    <a:cubicBezTo>
                      <a:pt x="128502" y="14993"/>
                      <a:pt x="129765" y="16256"/>
                      <a:pt x="129071" y="17962"/>
                    </a:cubicBezTo>
                    <a:cubicBezTo>
                      <a:pt x="128629" y="19478"/>
                      <a:pt x="125471" y="19225"/>
                      <a:pt x="125471" y="17835"/>
                    </a:cubicBezTo>
                    <a:cubicBezTo>
                      <a:pt x="125471" y="15435"/>
                      <a:pt x="126860" y="13920"/>
                      <a:pt x="128944" y="13351"/>
                    </a:cubicBezTo>
                    <a:moveTo>
                      <a:pt x="124144" y="17393"/>
                    </a:moveTo>
                    <a:cubicBezTo>
                      <a:pt x="123892" y="17772"/>
                      <a:pt x="123450" y="17962"/>
                      <a:pt x="123323" y="17772"/>
                    </a:cubicBezTo>
                    <a:cubicBezTo>
                      <a:pt x="123071" y="17646"/>
                      <a:pt x="123071" y="17204"/>
                      <a:pt x="123323" y="16825"/>
                    </a:cubicBezTo>
                    <a:cubicBezTo>
                      <a:pt x="123639" y="16446"/>
                      <a:pt x="123892" y="16256"/>
                      <a:pt x="124144" y="16572"/>
                    </a:cubicBezTo>
                    <a:cubicBezTo>
                      <a:pt x="124460" y="16699"/>
                      <a:pt x="124460" y="17141"/>
                      <a:pt x="124144" y="17393"/>
                    </a:cubicBezTo>
                    <a:moveTo>
                      <a:pt x="133808" y="22699"/>
                    </a:moveTo>
                    <a:cubicBezTo>
                      <a:pt x="134944" y="23772"/>
                      <a:pt x="134944" y="25351"/>
                      <a:pt x="133934" y="27120"/>
                    </a:cubicBezTo>
                    <a:cubicBezTo>
                      <a:pt x="133239" y="26551"/>
                      <a:pt x="132418" y="26867"/>
                      <a:pt x="131850" y="25983"/>
                    </a:cubicBezTo>
                    <a:cubicBezTo>
                      <a:pt x="131723" y="25414"/>
                      <a:pt x="131281" y="25730"/>
                      <a:pt x="131534" y="23646"/>
                    </a:cubicBezTo>
                    <a:cubicBezTo>
                      <a:pt x="131660" y="22762"/>
                      <a:pt x="131660" y="22130"/>
                      <a:pt x="131281" y="21246"/>
                    </a:cubicBezTo>
                    <a:cubicBezTo>
                      <a:pt x="130839" y="19856"/>
                      <a:pt x="131408" y="19730"/>
                      <a:pt x="133050" y="20425"/>
                    </a:cubicBezTo>
                    <a:cubicBezTo>
                      <a:pt x="134186" y="21372"/>
                      <a:pt x="134313" y="22067"/>
                      <a:pt x="133744" y="22635"/>
                    </a:cubicBezTo>
                    <a:moveTo>
                      <a:pt x="133618" y="14172"/>
                    </a:moveTo>
                    <a:cubicBezTo>
                      <a:pt x="133239" y="14425"/>
                      <a:pt x="132797" y="14425"/>
                      <a:pt x="132671" y="14046"/>
                    </a:cubicBezTo>
                    <a:cubicBezTo>
                      <a:pt x="132355" y="13730"/>
                      <a:pt x="132671" y="13351"/>
                      <a:pt x="133239" y="13099"/>
                    </a:cubicBezTo>
                    <a:cubicBezTo>
                      <a:pt x="133618" y="12972"/>
                      <a:pt x="134060" y="12972"/>
                      <a:pt x="134186" y="13225"/>
                    </a:cubicBezTo>
                    <a:cubicBezTo>
                      <a:pt x="134313" y="13478"/>
                      <a:pt x="134186" y="14109"/>
                      <a:pt x="133618" y="14235"/>
                    </a:cubicBezTo>
                    <a:moveTo>
                      <a:pt x="136397" y="5078"/>
                    </a:moveTo>
                    <a:cubicBezTo>
                      <a:pt x="135702" y="5772"/>
                      <a:pt x="135576" y="6783"/>
                      <a:pt x="135576" y="8867"/>
                    </a:cubicBezTo>
                    <a:cubicBezTo>
                      <a:pt x="135576" y="10256"/>
                      <a:pt x="135008" y="11267"/>
                      <a:pt x="133871" y="11899"/>
                    </a:cubicBezTo>
                    <a:cubicBezTo>
                      <a:pt x="133176" y="12214"/>
                      <a:pt x="132923" y="11899"/>
                      <a:pt x="133176" y="10951"/>
                    </a:cubicBezTo>
                    <a:lnTo>
                      <a:pt x="134250" y="8867"/>
                    </a:lnTo>
                    <a:cubicBezTo>
                      <a:pt x="134629" y="7035"/>
                      <a:pt x="134502" y="5899"/>
                      <a:pt x="134250" y="5520"/>
                    </a:cubicBezTo>
                    <a:cubicBezTo>
                      <a:pt x="133808" y="3246"/>
                      <a:pt x="135071" y="2993"/>
                      <a:pt x="136334" y="5078"/>
                    </a:cubicBezTo>
                    <a:moveTo>
                      <a:pt x="133365" y="7351"/>
                    </a:moveTo>
                    <a:cubicBezTo>
                      <a:pt x="133492" y="8614"/>
                      <a:pt x="133239" y="9625"/>
                      <a:pt x="132355" y="10130"/>
                    </a:cubicBezTo>
                    <a:cubicBezTo>
                      <a:pt x="132797" y="7478"/>
                      <a:pt x="131534" y="7793"/>
                      <a:pt x="131281" y="6278"/>
                    </a:cubicBezTo>
                    <a:cubicBezTo>
                      <a:pt x="132355" y="6278"/>
                      <a:pt x="133239" y="6404"/>
                      <a:pt x="133365" y="7351"/>
                    </a:cubicBezTo>
                    <a:moveTo>
                      <a:pt x="125408" y="3625"/>
                    </a:moveTo>
                    <a:cubicBezTo>
                      <a:pt x="127113" y="3435"/>
                      <a:pt x="128881" y="3435"/>
                      <a:pt x="130713" y="3751"/>
                    </a:cubicBezTo>
                    <a:cubicBezTo>
                      <a:pt x="134186" y="4951"/>
                      <a:pt x="132797" y="6088"/>
                      <a:pt x="130586" y="5267"/>
                    </a:cubicBezTo>
                    <a:cubicBezTo>
                      <a:pt x="129197" y="4446"/>
                      <a:pt x="127492" y="4572"/>
                      <a:pt x="125597" y="5267"/>
                    </a:cubicBezTo>
                    <a:cubicBezTo>
                      <a:pt x="125471" y="6656"/>
                      <a:pt x="123071" y="5583"/>
                      <a:pt x="121681" y="6530"/>
                    </a:cubicBezTo>
                    <a:cubicBezTo>
                      <a:pt x="120671" y="6909"/>
                      <a:pt x="120544" y="6656"/>
                      <a:pt x="121113" y="5835"/>
                    </a:cubicBezTo>
                    <a:cubicBezTo>
                      <a:pt x="122376" y="4699"/>
                      <a:pt x="123765" y="3751"/>
                      <a:pt x="125408" y="3625"/>
                    </a:cubicBezTo>
                    <a:moveTo>
                      <a:pt x="124839" y="6656"/>
                    </a:moveTo>
                    <a:lnTo>
                      <a:pt x="124839" y="7478"/>
                    </a:lnTo>
                    <a:cubicBezTo>
                      <a:pt x="124460" y="7604"/>
                      <a:pt x="124102" y="7709"/>
                      <a:pt x="123765" y="7793"/>
                    </a:cubicBezTo>
                    <a:cubicBezTo>
                      <a:pt x="123197" y="7920"/>
                      <a:pt x="122629" y="7478"/>
                      <a:pt x="123639" y="7225"/>
                    </a:cubicBezTo>
                    <a:cubicBezTo>
                      <a:pt x="124144" y="6972"/>
                      <a:pt x="124334" y="6846"/>
                      <a:pt x="124902" y="6720"/>
                    </a:cubicBezTo>
                    <a:moveTo>
                      <a:pt x="104123" y="11646"/>
                    </a:moveTo>
                    <a:cubicBezTo>
                      <a:pt x="102292" y="10825"/>
                      <a:pt x="100523" y="9688"/>
                      <a:pt x="98818" y="8425"/>
                    </a:cubicBezTo>
                    <a:cubicBezTo>
                      <a:pt x="98376" y="7730"/>
                      <a:pt x="97997" y="7288"/>
                      <a:pt x="99955" y="7730"/>
                    </a:cubicBezTo>
                    <a:cubicBezTo>
                      <a:pt x="101471" y="8867"/>
                      <a:pt x="103555" y="9120"/>
                      <a:pt x="105639" y="9120"/>
                    </a:cubicBezTo>
                    <a:lnTo>
                      <a:pt x="105829" y="10193"/>
                    </a:lnTo>
                    <a:cubicBezTo>
                      <a:pt x="109176" y="10193"/>
                      <a:pt x="112650" y="8678"/>
                      <a:pt x="116123" y="6341"/>
                    </a:cubicBezTo>
                    <a:cubicBezTo>
                      <a:pt x="115997" y="6214"/>
                      <a:pt x="115302" y="6088"/>
                      <a:pt x="114608" y="6341"/>
                    </a:cubicBezTo>
                    <a:cubicBezTo>
                      <a:pt x="112144" y="7604"/>
                      <a:pt x="112397" y="6720"/>
                      <a:pt x="117134" y="4383"/>
                    </a:cubicBezTo>
                    <a:cubicBezTo>
                      <a:pt x="117829" y="3941"/>
                      <a:pt x="118397" y="4509"/>
                      <a:pt x="119534" y="4130"/>
                    </a:cubicBezTo>
                    <a:lnTo>
                      <a:pt x="122565" y="3435"/>
                    </a:lnTo>
                    <a:cubicBezTo>
                      <a:pt x="120102" y="5709"/>
                      <a:pt x="117576" y="7856"/>
                      <a:pt x="114797" y="10004"/>
                    </a:cubicBezTo>
                    <a:cubicBezTo>
                      <a:pt x="110881" y="12214"/>
                      <a:pt x="107408" y="12783"/>
                      <a:pt x="104250" y="11646"/>
                    </a:cubicBezTo>
                    <a:moveTo>
                      <a:pt x="119850" y="9056"/>
                    </a:moveTo>
                    <a:cubicBezTo>
                      <a:pt x="119850" y="9056"/>
                      <a:pt x="119597" y="9625"/>
                      <a:pt x="119155" y="9625"/>
                    </a:cubicBezTo>
                    <a:cubicBezTo>
                      <a:pt x="118902" y="9625"/>
                      <a:pt x="118650" y="9309"/>
                      <a:pt x="118650" y="9056"/>
                    </a:cubicBezTo>
                    <a:cubicBezTo>
                      <a:pt x="118650" y="8741"/>
                      <a:pt x="118902" y="8488"/>
                      <a:pt x="119155" y="8488"/>
                    </a:cubicBezTo>
                    <a:cubicBezTo>
                      <a:pt x="119597" y="8488"/>
                      <a:pt x="119850" y="8741"/>
                      <a:pt x="119850" y="9056"/>
                    </a:cubicBezTo>
                    <a:moveTo>
                      <a:pt x="109113" y="15562"/>
                    </a:moveTo>
                    <a:cubicBezTo>
                      <a:pt x="107850" y="16446"/>
                      <a:pt x="106081" y="17520"/>
                      <a:pt x="102986" y="16699"/>
                    </a:cubicBezTo>
                    <a:cubicBezTo>
                      <a:pt x="101471" y="16320"/>
                      <a:pt x="102039" y="15435"/>
                      <a:pt x="103429" y="15309"/>
                    </a:cubicBezTo>
                    <a:cubicBezTo>
                      <a:pt x="104944" y="15183"/>
                      <a:pt x="107029" y="14614"/>
                      <a:pt x="109808" y="13351"/>
                    </a:cubicBezTo>
                    <a:lnTo>
                      <a:pt x="113029" y="11835"/>
                    </a:lnTo>
                    <a:cubicBezTo>
                      <a:pt x="114544" y="11141"/>
                      <a:pt x="114860" y="11267"/>
                      <a:pt x="113597" y="12530"/>
                    </a:cubicBezTo>
                    <a:cubicBezTo>
                      <a:pt x="112208" y="13920"/>
                      <a:pt x="110376" y="14614"/>
                      <a:pt x="109113" y="15562"/>
                    </a:cubicBezTo>
                    <a:moveTo>
                      <a:pt x="116123" y="15435"/>
                    </a:moveTo>
                    <a:cubicBezTo>
                      <a:pt x="115681" y="15562"/>
                      <a:pt x="115302" y="15435"/>
                      <a:pt x="115176" y="15183"/>
                    </a:cubicBezTo>
                    <a:cubicBezTo>
                      <a:pt x="115176" y="14867"/>
                      <a:pt x="115429" y="14614"/>
                      <a:pt x="115871" y="14488"/>
                    </a:cubicBezTo>
                    <a:cubicBezTo>
                      <a:pt x="116250" y="14362"/>
                      <a:pt x="116755" y="14488"/>
                      <a:pt x="116818" y="14741"/>
                    </a:cubicBezTo>
                    <a:cubicBezTo>
                      <a:pt x="116818" y="14993"/>
                      <a:pt x="116502" y="15435"/>
                      <a:pt x="116123" y="15435"/>
                    </a:cubicBezTo>
                    <a:moveTo>
                      <a:pt x="119408" y="15435"/>
                    </a:moveTo>
                    <a:cubicBezTo>
                      <a:pt x="116944" y="16130"/>
                      <a:pt x="116629" y="15878"/>
                      <a:pt x="118713" y="14488"/>
                    </a:cubicBezTo>
                    <a:cubicBezTo>
                      <a:pt x="119408" y="13920"/>
                      <a:pt x="119976" y="13541"/>
                      <a:pt x="120671" y="13099"/>
                    </a:cubicBezTo>
                    <a:cubicBezTo>
                      <a:pt x="122186" y="12151"/>
                      <a:pt x="123892" y="11835"/>
                      <a:pt x="125408" y="11709"/>
                    </a:cubicBezTo>
                    <a:cubicBezTo>
                      <a:pt x="123008" y="10193"/>
                      <a:pt x="118460" y="12530"/>
                      <a:pt x="113850" y="14741"/>
                    </a:cubicBezTo>
                    <a:cubicBezTo>
                      <a:pt x="112460" y="15435"/>
                      <a:pt x="112018" y="14993"/>
                      <a:pt x="113155" y="13920"/>
                    </a:cubicBezTo>
                    <a:cubicBezTo>
                      <a:pt x="114986" y="12277"/>
                      <a:pt x="116060" y="11835"/>
                      <a:pt x="118586" y="10762"/>
                    </a:cubicBezTo>
                    <a:cubicBezTo>
                      <a:pt x="120923" y="9751"/>
                      <a:pt x="123323" y="9499"/>
                      <a:pt x="125660" y="9499"/>
                    </a:cubicBezTo>
                    <a:cubicBezTo>
                      <a:pt x="127302" y="7920"/>
                      <a:pt x="128818" y="10067"/>
                      <a:pt x="127050" y="11709"/>
                    </a:cubicBezTo>
                    <a:cubicBezTo>
                      <a:pt x="126481" y="12277"/>
                      <a:pt x="125786" y="12530"/>
                      <a:pt x="125092" y="12972"/>
                    </a:cubicBezTo>
                    <a:cubicBezTo>
                      <a:pt x="123260" y="14362"/>
                      <a:pt x="121365" y="14930"/>
                      <a:pt x="119408" y="15435"/>
                    </a:cubicBezTo>
                    <a:moveTo>
                      <a:pt x="124018" y="47267"/>
                    </a:moveTo>
                    <a:cubicBezTo>
                      <a:pt x="125534" y="48530"/>
                      <a:pt x="123892" y="49667"/>
                      <a:pt x="122502" y="48404"/>
                    </a:cubicBezTo>
                    <a:cubicBezTo>
                      <a:pt x="118776" y="45183"/>
                      <a:pt x="117639" y="40762"/>
                      <a:pt x="116818" y="36720"/>
                    </a:cubicBezTo>
                    <a:cubicBezTo>
                      <a:pt x="116502" y="35456"/>
                      <a:pt x="117386" y="35078"/>
                      <a:pt x="117639" y="36467"/>
                    </a:cubicBezTo>
                    <a:cubicBezTo>
                      <a:pt x="118650" y="40256"/>
                      <a:pt x="120292" y="43856"/>
                      <a:pt x="124081" y="47330"/>
                    </a:cubicBezTo>
                    <a:moveTo>
                      <a:pt x="116692" y="32425"/>
                    </a:moveTo>
                    <a:cubicBezTo>
                      <a:pt x="117639" y="31035"/>
                      <a:pt x="117955" y="30025"/>
                      <a:pt x="117639" y="28825"/>
                    </a:cubicBezTo>
                    <a:cubicBezTo>
                      <a:pt x="117513" y="27688"/>
                      <a:pt x="118650" y="27878"/>
                      <a:pt x="118776" y="28825"/>
                    </a:cubicBezTo>
                    <a:cubicBezTo>
                      <a:pt x="119029" y="30783"/>
                      <a:pt x="118776" y="32299"/>
                      <a:pt x="117829" y="33309"/>
                    </a:cubicBezTo>
                    <a:cubicBezTo>
                      <a:pt x="117134" y="33751"/>
                      <a:pt x="116123" y="33309"/>
                      <a:pt x="116692" y="32488"/>
                    </a:cubicBezTo>
                    <a:moveTo>
                      <a:pt x="103176" y="43541"/>
                    </a:moveTo>
                    <a:cubicBezTo>
                      <a:pt x="106208" y="43793"/>
                      <a:pt x="109302" y="44930"/>
                      <a:pt x="112208" y="46572"/>
                    </a:cubicBezTo>
                    <a:cubicBezTo>
                      <a:pt x="112334" y="47014"/>
                      <a:pt x="112460" y="47267"/>
                      <a:pt x="111955" y="47014"/>
                    </a:cubicBezTo>
                    <a:cubicBezTo>
                      <a:pt x="110818" y="46130"/>
                      <a:pt x="109871" y="45751"/>
                      <a:pt x="108986" y="45751"/>
                    </a:cubicBezTo>
                    <a:cubicBezTo>
                      <a:pt x="109302" y="47014"/>
                      <a:pt x="109113" y="47583"/>
                      <a:pt x="108608" y="47393"/>
                    </a:cubicBezTo>
                    <a:cubicBezTo>
                      <a:pt x="107534" y="45435"/>
                      <a:pt x="106523" y="45183"/>
                      <a:pt x="105639" y="45562"/>
                    </a:cubicBezTo>
                    <a:cubicBezTo>
                      <a:pt x="105386" y="45688"/>
                      <a:pt x="105260" y="45814"/>
                      <a:pt x="104944" y="45688"/>
                    </a:cubicBezTo>
                    <a:cubicBezTo>
                      <a:pt x="104123" y="43856"/>
                      <a:pt x="103681" y="43856"/>
                      <a:pt x="103239" y="44551"/>
                    </a:cubicBezTo>
                    <a:cubicBezTo>
                      <a:pt x="102418" y="43856"/>
                      <a:pt x="102418" y="43414"/>
                      <a:pt x="103113" y="43414"/>
                    </a:cubicBezTo>
                    <a:moveTo>
                      <a:pt x="87450" y="44362"/>
                    </a:moveTo>
                    <a:cubicBezTo>
                      <a:pt x="90102" y="42278"/>
                      <a:pt x="93071" y="41583"/>
                      <a:pt x="96229" y="43035"/>
                    </a:cubicBezTo>
                    <a:cubicBezTo>
                      <a:pt x="100018" y="45372"/>
                      <a:pt x="101344" y="44678"/>
                      <a:pt x="104565" y="47204"/>
                    </a:cubicBezTo>
                    <a:cubicBezTo>
                      <a:pt x="107344" y="49288"/>
                      <a:pt x="111260" y="51056"/>
                      <a:pt x="115997" y="52762"/>
                    </a:cubicBezTo>
                    <a:cubicBezTo>
                      <a:pt x="116818" y="53014"/>
                      <a:pt x="116692" y="53456"/>
                      <a:pt x="115302" y="54151"/>
                    </a:cubicBezTo>
                    <a:cubicBezTo>
                      <a:pt x="113029" y="52635"/>
                      <a:pt x="111386" y="51688"/>
                      <a:pt x="112839" y="54151"/>
                    </a:cubicBezTo>
                    <a:cubicBezTo>
                      <a:pt x="112523" y="54278"/>
                      <a:pt x="112271" y="54151"/>
                      <a:pt x="112018" y="53772"/>
                    </a:cubicBezTo>
                    <a:cubicBezTo>
                      <a:pt x="109492" y="51562"/>
                      <a:pt x="107534" y="50425"/>
                      <a:pt x="106144" y="50551"/>
                    </a:cubicBezTo>
                    <a:cubicBezTo>
                      <a:pt x="104376" y="48341"/>
                      <a:pt x="103555" y="48214"/>
                      <a:pt x="103934" y="49983"/>
                    </a:cubicBezTo>
                    <a:cubicBezTo>
                      <a:pt x="103744" y="50678"/>
                      <a:pt x="103492" y="50362"/>
                      <a:pt x="102923" y="49667"/>
                    </a:cubicBezTo>
                    <a:cubicBezTo>
                      <a:pt x="100839" y="46635"/>
                      <a:pt x="99892" y="46193"/>
                      <a:pt x="100018" y="48404"/>
                    </a:cubicBezTo>
                    <a:cubicBezTo>
                      <a:pt x="100018" y="48846"/>
                      <a:pt x="99702" y="48846"/>
                      <a:pt x="99134" y="48151"/>
                    </a:cubicBezTo>
                    <a:cubicBezTo>
                      <a:pt x="97302" y="44804"/>
                      <a:pt x="96923" y="44678"/>
                      <a:pt x="97744" y="47899"/>
                    </a:cubicBezTo>
                    <a:cubicBezTo>
                      <a:pt x="97618" y="48151"/>
                      <a:pt x="97176" y="48151"/>
                      <a:pt x="96797" y="47646"/>
                    </a:cubicBezTo>
                    <a:cubicBezTo>
                      <a:pt x="95281" y="44614"/>
                      <a:pt x="95155" y="44867"/>
                      <a:pt x="95155" y="46635"/>
                    </a:cubicBezTo>
                    <a:cubicBezTo>
                      <a:pt x="92818" y="43288"/>
                      <a:pt x="92250" y="43856"/>
                      <a:pt x="92818" y="46067"/>
                    </a:cubicBezTo>
                    <a:cubicBezTo>
                      <a:pt x="91302" y="43856"/>
                      <a:pt x="90544" y="43730"/>
                      <a:pt x="90544" y="45499"/>
                    </a:cubicBezTo>
                    <a:cubicBezTo>
                      <a:pt x="89281" y="44235"/>
                      <a:pt x="88334" y="44362"/>
                      <a:pt x="87323" y="45246"/>
                    </a:cubicBezTo>
                    <a:cubicBezTo>
                      <a:pt x="86755" y="45120"/>
                      <a:pt x="86755" y="44867"/>
                      <a:pt x="87450" y="44362"/>
                    </a:cubicBezTo>
                    <a:moveTo>
                      <a:pt x="80629" y="48846"/>
                    </a:moveTo>
                    <a:cubicBezTo>
                      <a:pt x="86439" y="46888"/>
                      <a:pt x="93450" y="46888"/>
                      <a:pt x="102039" y="51499"/>
                    </a:cubicBezTo>
                    <a:cubicBezTo>
                      <a:pt x="108544" y="55099"/>
                      <a:pt x="114734" y="58067"/>
                      <a:pt x="120544" y="56488"/>
                    </a:cubicBezTo>
                    <a:cubicBezTo>
                      <a:pt x="121681" y="56235"/>
                      <a:pt x="121808" y="57056"/>
                      <a:pt x="120544" y="57499"/>
                    </a:cubicBezTo>
                    <a:lnTo>
                      <a:pt x="116502" y="58699"/>
                    </a:lnTo>
                    <a:cubicBezTo>
                      <a:pt x="115681" y="59014"/>
                      <a:pt x="115555" y="59520"/>
                      <a:pt x="115113" y="59267"/>
                    </a:cubicBezTo>
                    <a:cubicBezTo>
                      <a:pt x="113471" y="58572"/>
                      <a:pt x="112776" y="58256"/>
                      <a:pt x="112460" y="57309"/>
                    </a:cubicBezTo>
                    <a:lnTo>
                      <a:pt x="110818" y="57309"/>
                    </a:lnTo>
                    <a:cubicBezTo>
                      <a:pt x="111639" y="58572"/>
                      <a:pt x="111639" y="59141"/>
                      <a:pt x="111134" y="58699"/>
                    </a:cubicBezTo>
                    <a:lnTo>
                      <a:pt x="108165" y="56614"/>
                    </a:lnTo>
                    <a:cubicBezTo>
                      <a:pt x="107344" y="56046"/>
                      <a:pt x="107029" y="56235"/>
                      <a:pt x="107471" y="56867"/>
                    </a:cubicBezTo>
                    <a:lnTo>
                      <a:pt x="108039" y="57751"/>
                    </a:lnTo>
                    <a:cubicBezTo>
                      <a:pt x="108355" y="58193"/>
                      <a:pt x="107786" y="58446"/>
                      <a:pt x="107092" y="57878"/>
                    </a:cubicBezTo>
                    <a:lnTo>
                      <a:pt x="103744" y="55099"/>
                    </a:lnTo>
                    <a:cubicBezTo>
                      <a:pt x="102923" y="54341"/>
                      <a:pt x="102355" y="54341"/>
                      <a:pt x="102481" y="55099"/>
                    </a:cubicBezTo>
                    <a:lnTo>
                      <a:pt x="102734" y="56235"/>
                    </a:lnTo>
                    <a:cubicBezTo>
                      <a:pt x="102860" y="56804"/>
                      <a:pt x="101344" y="55541"/>
                      <a:pt x="100208" y="54151"/>
                    </a:cubicBezTo>
                    <a:cubicBezTo>
                      <a:pt x="99829" y="53583"/>
                      <a:pt x="99134" y="53583"/>
                      <a:pt x="99134" y="54151"/>
                    </a:cubicBezTo>
                    <a:lnTo>
                      <a:pt x="99134" y="55414"/>
                    </a:lnTo>
                    <a:cubicBezTo>
                      <a:pt x="99134" y="56678"/>
                      <a:pt x="96734" y="53330"/>
                      <a:pt x="94839" y="51372"/>
                    </a:cubicBezTo>
                    <a:cubicBezTo>
                      <a:pt x="94271" y="50804"/>
                      <a:pt x="93450" y="50804"/>
                      <a:pt x="93702" y="51372"/>
                    </a:cubicBezTo>
                    <a:cubicBezTo>
                      <a:pt x="94208" y="53204"/>
                      <a:pt x="94650" y="54151"/>
                      <a:pt x="94208" y="53646"/>
                    </a:cubicBezTo>
                    <a:lnTo>
                      <a:pt x="91050" y="50867"/>
                    </a:lnTo>
                    <a:cubicBezTo>
                      <a:pt x="90481" y="50299"/>
                      <a:pt x="89218" y="49920"/>
                      <a:pt x="89534" y="50741"/>
                    </a:cubicBezTo>
                    <a:lnTo>
                      <a:pt x="90481" y="53267"/>
                    </a:lnTo>
                    <a:cubicBezTo>
                      <a:pt x="90608" y="53709"/>
                      <a:pt x="88397" y="52446"/>
                      <a:pt x="86060" y="50235"/>
                    </a:cubicBezTo>
                    <a:lnTo>
                      <a:pt x="85239" y="50235"/>
                    </a:lnTo>
                    <a:cubicBezTo>
                      <a:pt x="83660" y="50235"/>
                      <a:pt x="86755" y="52446"/>
                      <a:pt x="86313" y="52888"/>
                    </a:cubicBezTo>
                    <a:cubicBezTo>
                      <a:pt x="85618" y="53267"/>
                      <a:pt x="84797" y="52762"/>
                      <a:pt x="84102" y="51372"/>
                    </a:cubicBezTo>
                    <a:cubicBezTo>
                      <a:pt x="83660" y="50551"/>
                      <a:pt x="83218" y="50362"/>
                      <a:pt x="82271" y="50551"/>
                    </a:cubicBezTo>
                    <a:cubicBezTo>
                      <a:pt x="81702" y="50678"/>
                      <a:pt x="81197" y="50678"/>
                      <a:pt x="80439" y="50551"/>
                    </a:cubicBezTo>
                    <a:cubicBezTo>
                      <a:pt x="78923" y="50299"/>
                      <a:pt x="78923" y="49541"/>
                      <a:pt x="80629" y="49035"/>
                    </a:cubicBezTo>
                    <a:moveTo>
                      <a:pt x="100081" y="67225"/>
                    </a:moveTo>
                    <a:cubicBezTo>
                      <a:pt x="100208" y="66656"/>
                      <a:pt x="100334" y="66088"/>
                      <a:pt x="100523" y="65709"/>
                    </a:cubicBezTo>
                    <a:lnTo>
                      <a:pt x="100776" y="65393"/>
                    </a:lnTo>
                    <a:cubicBezTo>
                      <a:pt x="100776" y="65393"/>
                      <a:pt x="100902" y="64951"/>
                      <a:pt x="101029" y="64825"/>
                    </a:cubicBezTo>
                    <a:cubicBezTo>
                      <a:pt x="101281" y="64509"/>
                      <a:pt x="101597" y="64130"/>
                      <a:pt x="101850" y="63814"/>
                    </a:cubicBezTo>
                    <a:cubicBezTo>
                      <a:pt x="101723" y="65520"/>
                      <a:pt x="101281" y="66088"/>
                      <a:pt x="100018" y="67162"/>
                    </a:cubicBezTo>
                    <a:moveTo>
                      <a:pt x="101471" y="68046"/>
                    </a:moveTo>
                    <a:cubicBezTo>
                      <a:pt x="101471" y="70130"/>
                      <a:pt x="101281" y="70699"/>
                      <a:pt x="99765" y="71204"/>
                    </a:cubicBezTo>
                    <a:cubicBezTo>
                      <a:pt x="99323" y="69814"/>
                      <a:pt x="99765" y="68867"/>
                      <a:pt x="101471" y="68046"/>
                    </a:cubicBezTo>
                    <a:moveTo>
                      <a:pt x="96039" y="61478"/>
                    </a:moveTo>
                    <a:lnTo>
                      <a:pt x="95913" y="61920"/>
                    </a:lnTo>
                    <a:lnTo>
                      <a:pt x="95786" y="61730"/>
                    </a:lnTo>
                    <a:cubicBezTo>
                      <a:pt x="95534" y="62425"/>
                      <a:pt x="95092" y="62867"/>
                      <a:pt x="94397" y="63562"/>
                    </a:cubicBezTo>
                    <a:cubicBezTo>
                      <a:pt x="94586" y="62551"/>
                      <a:pt x="94713" y="61920"/>
                      <a:pt x="95281" y="61162"/>
                    </a:cubicBezTo>
                    <a:cubicBezTo>
                      <a:pt x="95029" y="61035"/>
                      <a:pt x="94586" y="60720"/>
                      <a:pt x="94271" y="60467"/>
                    </a:cubicBezTo>
                    <a:cubicBezTo>
                      <a:pt x="93576" y="61983"/>
                      <a:pt x="92629" y="63246"/>
                      <a:pt x="91239" y="65078"/>
                    </a:cubicBezTo>
                    <a:cubicBezTo>
                      <a:pt x="92186" y="62172"/>
                      <a:pt x="93197" y="59899"/>
                      <a:pt x="95281" y="57688"/>
                    </a:cubicBezTo>
                    <a:cubicBezTo>
                      <a:pt x="95029" y="58635"/>
                      <a:pt x="94713" y="59520"/>
                      <a:pt x="94397" y="60214"/>
                    </a:cubicBezTo>
                    <a:cubicBezTo>
                      <a:pt x="94713" y="60467"/>
                      <a:pt x="95092" y="60720"/>
                      <a:pt x="95408" y="61035"/>
                    </a:cubicBezTo>
                    <a:cubicBezTo>
                      <a:pt x="95660" y="60783"/>
                      <a:pt x="95976" y="60467"/>
                      <a:pt x="96102" y="60214"/>
                    </a:cubicBezTo>
                    <a:cubicBezTo>
                      <a:pt x="96102" y="60593"/>
                      <a:pt x="96102" y="61035"/>
                      <a:pt x="95976" y="61414"/>
                    </a:cubicBezTo>
                    <a:lnTo>
                      <a:pt x="96102" y="61414"/>
                    </a:lnTo>
                    <a:close/>
                    <a:moveTo>
                      <a:pt x="93702" y="64130"/>
                    </a:moveTo>
                    <a:cubicBezTo>
                      <a:pt x="93513" y="65078"/>
                      <a:pt x="93450" y="65393"/>
                      <a:pt x="92755" y="66088"/>
                    </a:cubicBezTo>
                    <a:cubicBezTo>
                      <a:pt x="92881" y="65204"/>
                      <a:pt x="93134" y="64699"/>
                      <a:pt x="93702" y="64130"/>
                    </a:cubicBezTo>
                    <a:moveTo>
                      <a:pt x="90797" y="57499"/>
                    </a:moveTo>
                    <a:cubicBezTo>
                      <a:pt x="91239" y="57751"/>
                      <a:pt x="91492" y="58067"/>
                      <a:pt x="91744" y="58193"/>
                    </a:cubicBezTo>
                    <a:cubicBezTo>
                      <a:pt x="91871" y="58067"/>
                      <a:pt x="92186" y="57751"/>
                      <a:pt x="92439" y="57499"/>
                    </a:cubicBezTo>
                    <a:cubicBezTo>
                      <a:pt x="92313" y="58446"/>
                      <a:pt x="92060" y="58699"/>
                      <a:pt x="91302" y="59393"/>
                    </a:cubicBezTo>
                    <a:cubicBezTo>
                      <a:pt x="91429" y="59014"/>
                      <a:pt x="91618" y="58572"/>
                      <a:pt x="91681" y="58320"/>
                    </a:cubicBezTo>
                    <a:cubicBezTo>
                      <a:pt x="91429" y="58067"/>
                      <a:pt x="91113" y="57751"/>
                      <a:pt x="90734" y="57499"/>
                    </a:cubicBezTo>
                    <a:moveTo>
                      <a:pt x="64776" y="32488"/>
                    </a:moveTo>
                    <a:cubicBezTo>
                      <a:pt x="64776" y="32488"/>
                      <a:pt x="65471" y="32804"/>
                      <a:pt x="65471" y="33372"/>
                    </a:cubicBezTo>
                    <a:cubicBezTo>
                      <a:pt x="65471" y="33751"/>
                      <a:pt x="65029" y="34193"/>
                      <a:pt x="64776" y="34193"/>
                    </a:cubicBezTo>
                    <a:cubicBezTo>
                      <a:pt x="64397" y="34193"/>
                      <a:pt x="64081" y="33751"/>
                      <a:pt x="64081" y="33372"/>
                    </a:cubicBezTo>
                    <a:cubicBezTo>
                      <a:pt x="64081" y="32804"/>
                      <a:pt x="64397" y="32488"/>
                      <a:pt x="64776" y="32488"/>
                    </a:cubicBezTo>
                    <a:moveTo>
                      <a:pt x="55050" y="26678"/>
                    </a:moveTo>
                    <a:cubicBezTo>
                      <a:pt x="55429" y="24720"/>
                      <a:pt x="56692" y="23772"/>
                      <a:pt x="58081" y="23646"/>
                    </a:cubicBezTo>
                    <a:lnTo>
                      <a:pt x="61113" y="24214"/>
                    </a:lnTo>
                    <a:cubicBezTo>
                      <a:pt x="62250" y="25035"/>
                      <a:pt x="62123" y="25351"/>
                      <a:pt x="60860" y="25478"/>
                    </a:cubicBezTo>
                    <a:cubicBezTo>
                      <a:pt x="58334" y="25099"/>
                      <a:pt x="56944" y="25604"/>
                      <a:pt x="56250" y="27309"/>
                    </a:cubicBezTo>
                    <a:cubicBezTo>
                      <a:pt x="55239" y="28699"/>
                      <a:pt x="54860" y="28825"/>
                      <a:pt x="54986" y="26741"/>
                    </a:cubicBezTo>
                    <a:moveTo>
                      <a:pt x="53218" y="24720"/>
                    </a:moveTo>
                    <a:cubicBezTo>
                      <a:pt x="48608" y="18214"/>
                      <a:pt x="45134" y="12909"/>
                      <a:pt x="41660" y="7856"/>
                    </a:cubicBezTo>
                    <a:cubicBezTo>
                      <a:pt x="40965" y="6909"/>
                      <a:pt x="41786" y="6783"/>
                      <a:pt x="42229" y="7288"/>
                    </a:cubicBezTo>
                    <a:cubicBezTo>
                      <a:pt x="46397" y="12467"/>
                      <a:pt x="50313" y="17330"/>
                      <a:pt x="54734" y="23141"/>
                    </a:cubicBezTo>
                    <a:cubicBezTo>
                      <a:pt x="54734" y="24151"/>
                      <a:pt x="54355" y="24656"/>
                      <a:pt x="53218" y="24656"/>
                    </a:cubicBezTo>
                    <a:moveTo>
                      <a:pt x="60418" y="35899"/>
                    </a:moveTo>
                    <a:cubicBezTo>
                      <a:pt x="60671" y="37983"/>
                      <a:pt x="59723" y="38299"/>
                      <a:pt x="57765" y="36909"/>
                    </a:cubicBezTo>
                    <a:lnTo>
                      <a:pt x="55555" y="34130"/>
                    </a:lnTo>
                    <a:cubicBezTo>
                      <a:pt x="53913" y="32425"/>
                      <a:pt x="53597" y="31035"/>
                      <a:pt x="54608" y="29835"/>
                    </a:cubicBezTo>
                    <a:lnTo>
                      <a:pt x="56692" y="27309"/>
                    </a:lnTo>
                    <a:cubicBezTo>
                      <a:pt x="57955" y="26362"/>
                      <a:pt x="59471" y="25920"/>
                      <a:pt x="60986" y="26046"/>
                    </a:cubicBezTo>
                    <a:cubicBezTo>
                      <a:pt x="61681" y="26614"/>
                      <a:pt x="61808" y="27183"/>
                      <a:pt x="61681" y="27878"/>
                    </a:cubicBezTo>
                    <a:cubicBezTo>
                      <a:pt x="59155" y="27878"/>
                      <a:pt x="57513" y="29267"/>
                      <a:pt x="56376" y="31667"/>
                    </a:cubicBezTo>
                    <a:cubicBezTo>
                      <a:pt x="58208" y="29709"/>
                      <a:pt x="60102" y="28320"/>
                      <a:pt x="62060" y="28320"/>
                    </a:cubicBezTo>
                    <a:cubicBezTo>
                      <a:pt x="63008" y="28635"/>
                      <a:pt x="63323" y="29330"/>
                      <a:pt x="63323" y="29962"/>
                    </a:cubicBezTo>
                    <a:cubicBezTo>
                      <a:pt x="62502" y="29709"/>
                      <a:pt x="61934" y="29835"/>
                      <a:pt x="61492" y="30278"/>
                    </a:cubicBezTo>
                    <a:cubicBezTo>
                      <a:pt x="61050" y="30972"/>
                      <a:pt x="59850" y="31793"/>
                      <a:pt x="58144" y="32930"/>
                    </a:cubicBezTo>
                    <a:cubicBezTo>
                      <a:pt x="59408" y="32614"/>
                      <a:pt x="60923" y="32109"/>
                      <a:pt x="62755" y="30846"/>
                    </a:cubicBezTo>
                    <a:cubicBezTo>
                      <a:pt x="63702" y="31099"/>
                      <a:pt x="63892" y="31730"/>
                      <a:pt x="63639" y="32804"/>
                    </a:cubicBezTo>
                    <a:cubicBezTo>
                      <a:pt x="63197" y="33562"/>
                      <a:pt x="62629" y="33941"/>
                      <a:pt x="61808" y="34130"/>
                    </a:cubicBezTo>
                    <a:cubicBezTo>
                      <a:pt x="60544" y="34130"/>
                      <a:pt x="60165" y="34635"/>
                      <a:pt x="60418" y="36025"/>
                    </a:cubicBezTo>
                    <a:moveTo>
                      <a:pt x="63260" y="43099"/>
                    </a:moveTo>
                    <a:cubicBezTo>
                      <a:pt x="63702" y="44235"/>
                      <a:pt x="62818" y="44804"/>
                      <a:pt x="61997" y="43667"/>
                    </a:cubicBezTo>
                    <a:cubicBezTo>
                      <a:pt x="60165" y="41583"/>
                      <a:pt x="60608" y="38930"/>
                      <a:pt x="62565" y="36593"/>
                    </a:cubicBezTo>
                    <a:cubicBezTo>
                      <a:pt x="64650" y="34067"/>
                      <a:pt x="67302" y="34067"/>
                      <a:pt x="69639" y="35899"/>
                    </a:cubicBezTo>
                    <a:cubicBezTo>
                      <a:pt x="71029" y="37035"/>
                      <a:pt x="70650" y="37162"/>
                      <a:pt x="68944" y="37162"/>
                    </a:cubicBezTo>
                    <a:cubicBezTo>
                      <a:pt x="64208" y="37162"/>
                      <a:pt x="62376" y="39562"/>
                      <a:pt x="63260" y="43162"/>
                    </a:cubicBezTo>
                    <a:moveTo>
                      <a:pt x="75323" y="67920"/>
                    </a:moveTo>
                    <a:lnTo>
                      <a:pt x="73934" y="59520"/>
                    </a:lnTo>
                    <a:lnTo>
                      <a:pt x="72986" y="63120"/>
                    </a:lnTo>
                    <a:lnTo>
                      <a:pt x="72165" y="58004"/>
                    </a:lnTo>
                    <a:cubicBezTo>
                      <a:pt x="71471" y="57435"/>
                      <a:pt x="71281" y="60656"/>
                      <a:pt x="71471" y="65078"/>
                    </a:cubicBezTo>
                    <a:cubicBezTo>
                      <a:pt x="70208" y="63814"/>
                      <a:pt x="70334" y="60214"/>
                      <a:pt x="70523" y="56172"/>
                    </a:cubicBezTo>
                    <a:lnTo>
                      <a:pt x="69134" y="60025"/>
                    </a:lnTo>
                    <a:cubicBezTo>
                      <a:pt x="68313" y="57941"/>
                      <a:pt x="68755" y="55162"/>
                      <a:pt x="69134" y="52509"/>
                    </a:cubicBezTo>
                    <a:cubicBezTo>
                      <a:pt x="68313" y="51814"/>
                      <a:pt x="67744" y="53204"/>
                      <a:pt x="67492" y="57372"/>
                    </a:cubicBezTo>
                    <a:cubicBezTo>
                      <a:pt x="66481" y="54593"/>
                      <a:pt x="66797" y="52320"/>
                      <a:pt x="67239" y="49730"/>
                    </a:cubicBezTo>
                    <a:lnTo>
                      <a:pt x="66292" y="51814"/>
                    </a:lnTo>
                    <a:lnTo>
                      <a:pt x="66039" y="46951"/>
                    </a:lnTo>
                    <a:cubicBezTo>
                      <a:pt x="70650" y="51372"/>
                      <a:pt x="74565" y="56678"/>
                      <a:pt x="77534" y="62678"/>
                    </a:cubicBezTo>
                    <a:lnTo>
                      <a:pt x="77534" y="67856"/>
                    </a:lnTo>
                    <a:lnTo>
                      <a:pt x="75892" y="61983"/>
                    </a:lnTo>
                    <a:cubicBezTo>
                      <a:pt x="76018" y="66025"/>
                      <a:pt x="75892" y="68614"/>
                      <a:pt x="75450" y="67856"/>
                    </a:cubicBezTo>
                    <a:moveTo>
                      <a:pt x="72418" y="72720"/>
                    </a:moveTo>
                    <a:cubicBezTo>
                      <a:pt x="72039" y="72846"/>
                      <a:pt x="71597" y="72151"/>
                      <a:pt x="71281" y="71204"/>
                    </a:cubicBezTo>
                    <a:cubicBezTo>
                      <a:pt x="71029" y="70383"/>
                      <a:pt x="71029" y="69562"/>
                      <a:pt x="71155" y="69435"/>
                    </a:cubicBezTo>
                    <a:cubicBezTo>
                      <a:pt x="71534" y="69435"/>
                      <a:pt x="71976" y="70004"/>
                      <a:pt x="72292" y="70951"/>
                    </a:cubicBezTo>
                    <a:cubicBezTo>
                      <a:pt x="72544" y="71899"/>
                      <a:pt x="72544" y="72783"/>
                      <a:pt x="72418" y="72783"/>
                    </a:cubicBezTo>
                    <a:moveTo>
                      <a:pt x="57008" y="67730"/>
                    </a:moveTo>
                    <a:cubicBezTo>
                      <a:pt x="59092" y="64509"/>
                      <a:pt x="60734" y="63562"/>
                      <a:pt x="61871" y="66088"/>
                    </a:cubicBezTo>
                    <a:cubicBezTo>
                      <a:pt x="63260" y="61604"/>
                      <a:pt x="64776" y="61225"/>
                      <a:pt x="66734" y="65078"/>
                    </a:cubicBezTo>
                    <a:cubicBezTo>
                      <a:pt x="69386" y="65078"/>
                      <a:pt x="69892" y="69120"/>
                      <a:pt x="69513" y="75056"/>
                    </a:cubicBezTo>
                    <a:lnTo>
                      <a:pt x="66986" y="68362"/>
                    </a:lnTo>
                    <a:lnTo>
                      <a:pt x="66986" y="72656"/>
                    </a:lnTo>
                    <a:cubicBezTo>
                      <a:pt x="65344" y="65267"/>
                      <a:pt x="54671" y="69625"/>
                      <a:pt x="57008" y="67667"/>
                    </a:cubicBezTo>
                    <a:moveTo>
                      <a:pt x="48923" y="101962"/>
                    </a:moveTo>
                    <a:cubicBezTo>
                      <a:pt x="53344" y="100572"/>
                      <a:pt x="56818" y="100446"/>
                      <a:pt x="59597" y="100004"/>
                    </a:cubicBezTo>
                    <a:cubicBezTo>
                      <a:pt x="64460" y="99309"/>
                      <a:pt x="67555" y="98867"/>
                      <a:pt x="71471" y="97099"/>
                    </a:cubicBezTo>
                    <a:cubicBezTo>
                      <a:pt x="73302" y="96404"/>
                      <a:pt x="75323" y="95583"/>
                      <a:pt x="77597" y="93751"/>
                    </a:cubicBezTo>
                    <a:cubicBezTo>
                      <a:pt x="78671" y="92930"/>
                      <a:pt x="78292" y="92614"/>
                      <a:pt x="77029" y="92741"/>
                    </a:cubicBezTo>
                    <a:lnTo>
                      <a:pt x="72039" y="93056"/>
                    </a:lnTo>
                    <a:lnTo>
                      <a:pt x="72039" y="90846"/>
                    </a:lnTo>
                    <a:lnTo>
                      <a:pt x="70081" y="93499"/>
                    </a:lnTo>
                    <a:lnTo>
                      <a:pt x="69639" y="90846"/>
                    </a:lnTo>
                    <a:lnTo>
                      <a:pt x="67997" y="95393"/>
                    </a:lnTo>
                    <a:lnTo>
                      <a:pt x="67302" y="90151"/>
                    </a:lnTo>
                    <a:lnTo>
                      <a:pt x="66039" y="95835"/>
                    </a:lnTo>
                    <a:lnTo>
                      <a:pt x="65344" y="90278"/>
                    </a:lnTo>
                    <a:lnTo>
                      <a:pt x="63260" y="96656"/>
                    </a:lnTo>
                    <a:lnTo>
                      <a:pt x="62692" y="89962"/>
                    </a:lnTo>
                    <a:lnTo>
                      <a:pt x="61492" y="96783"/>
                    </a:lnTo>
                    <a:lnTo>
                      <a:pt x="60229" y="89835"/>
                    </a:lnTo>
                    <a:lnTo>
                      <a:pt x="59408" y="96783"/>
                    </a:lnTo>
                    <a:lnTo>
                      <a:pt x="57955" y="90214"/>
                    </a:lnTo>
                    <a:lnTo>
                      <a:pt x="57450" y="96530"/>
                    </a:lnTo>
                    <a:lnTo>
                      <a:pt x="55618" y="90151"/>
                    </a:lnTo>
                    <a:lnTo>
                      <a:pt x="55492" y="96846"/>
                    </a:lnTo>
                    <a:lnTo>
                      <a:pt x="53408" y="90467"/>
                    </a:lnTo>
                    <a:lnTo>
                      <a:pt x="53029" y="96151"/>
                    </a:lnTo>
                    <a:lnTo>
                      <a:pt x="51639" y="90593"/>
                    </a:lnTo>
                    <a:lnTo>
                      <a:pt x="51071" y="95583"/>
                    </a:lnTo>
                    <a:lnTo>
                      <a:pt x="49934" y="90972"/>
                    </a:lnTo>
                    <a:lnTo>
                      <a:pt x="49239" y="95962"/>
                    </a:lnTo>
                    <a:cubicBezTo>
                      <a:pt x="47155" y="92046"/>
                      <a:pt x="46334" y="88888"/>
                      <a:pt x="47723" y="87056"/>
                    </a:cubicBezTo>
                    <a:cubicBezTo>
                      <a:pt x="49808" y="84720"/>
                      <a:pt x="52586" y="84151"/>
                      <a:pt x="55365" y="84593"/>
                    </a:cubicBezTo>
                    <a:cubicBezTo>
                      <a:pt x="55934" y="83646"/>
                      <a:pt x="57071" y="82762"/>
                      <a:pt x="58460" y="81941"/>
                    </a:cubicBezTo>
                    <a:lnTo>
                      <a:pt x="58713" y="83204"/>
                    </a:lnTo>
                    <a:lnTo>
                      <a:pt x="62060" y="82067"/>
                    </a:lnTo>
                    <a:lnTo>
                      <a:pt x="62313" y="83204"/>
                    </a:lnTo>
                    <a:lnTo>
                      <a:pt x="65913" y="81246"/>
                    </a:lnTo>
                    <a:cubicBezTo>
                      <a:pt x="63829" y="83899"/>
                      <a:pt x="63386" y="85035"/>
                      <a:pt x="64081" y="85035"/>
                    </a:cubicBezTo>
                    <a:cubicBezTo>
                      <a:pt x="64650" y="85035"/>
                      <a:pt x="67302" y="82004"/>
                      <a:pt x="68060" y="82762"/>
                    </a:cubicBezTo>
                    <a:cubicBezTo>
                      <a:pt x="66292" y="85541"/>
                      <a:pt x="67934" y="84720"/>
                      <a:pt x="71029" y="82256"/>
                    </a:cubicBezTo>
                    <a:cubicBezTo>
                      <a:pt x="71850" y="82509"/>
                      <a:pt x="69955" y="84467"/>
                      <a:pt x="70208" y="84720"/>
                    </a:cubicBezTo>
                    <a:cubicBezTo>
                      <a:pt x="70523" y="85035"/>
                      <a:pt x="71597" y="84151"/>
                      <a:pt x="73808" y="82635"/>
                    </a:cubicBezTo>
                    <a:cubicBezTo>
                      <a:pt x="74376" y="82193"/>
                      <a:pt x="75639" y="80804"/>
                      <a:pt x="75892" y="81499"/>
                    </a:cubicBezTo>
                    <a:cubicBezTo>
                      <a:pt x="76018" y="82320"/>
                      <a:pt x="75197" y="82699"/>
                      <a:pt x="74755" y="83330"/>
                    </a:cubicBezTo>
                    <a:cubicBezTo>
                      <a:pt x="72544" y="85983"/>
                      <a:pt x="73050" y="85541"/>
                      <a:pt x="76965" y="83014"/>
                    </a:cubicBezTo>
                    <a:cubicBezTo>
                      <a:pt x="77534" y="82699"/>
                      <a:pt x="78355" y="82067"/>
                      <a:pt x="78923" y="82320"/>
                    </a:cubicBezTo>
                    <a:cubicBezTo>
                      <a:pt x="76271" y="85793"/>
                      <a:pt x="77408" y="85099"/>
                      <a:pt x="81260" y="82699"/>
                    </a:cubicBezTo>
                    <a:cubicBezTo>
                      <a:pt x="81829" y="82446"/>
                      <a:pt x="82523" y="81499"/>
                      <a:pt x="83218" y="82193"/>
                    </a:cubicBezTo>
                    <a:cubicBezTo>
                      <a:pt x="78355" y="86488"/>
                      <a:pt x="79176" y="87056"/>
                      <a:pt x="85429" y="84025"/>
                    </a:cubicBezTo>
                    <a:cubicBezTo>
                      <a:pt x="82523" y="87372"/>
                      <a:pt x="83218" y="87435"/>
                      <a:pt x="87829" y="84530"/>
                    </a:cubicBezTo>
                    <a:cubicBezTo>
                      <a:pt x="88208" y="84404"/>
                      <a:pt x="88776" y="84530"/>
                      <a:pt x="89344" y="84214"/>
                    </a:cubicBezTo>
                    <a:cubicBezTo>
                      <a:pt x="87260" y="86299"/>
                      <a:pt x="86944" y="87877"/>
                      <a:pt x="87955" y="87309"/>
                    </a:cubicBezTo>
                    <a:cubicBezTo>
                      <a:pt x="89471" y="86614"/>
                      <a:pt x="91429" y="85793"/>
                      <a:pt x="92376" y="86046"/>
                    </a:cubicBezTo>
                    <a:cubicBezTo>
                      <a:pt x="90418" y="87941"/>
                      <a:pt x="90544" y="88825"/>
                      <a:pt x="93071" y="88383"/>
                    </a:cubicBezTo>
                    <a:cubicBezTo>
                      <a:pt x="93892" y="88699"/>
                      <a:pt x="93071" y="89646"/>
                      <a:pt x="90544" y="91351"/>
                    </a:cubicBezTo>
                    <a:cubicBezTo>
                      <a:pt x="90165" y="92046"/>
                      <a:pt x="89660" y="91351"/>
                      <a:pt x="89281" y="89709"/>
                    </a:cubicBezTo>
                    <a:cubicBezTo>
                      <a:pt x="88965" y="90656"/>
                      <a:pt x="88586" y="90656"/>
                      <a:pt x="88144" y="90088"/>
                    </a:cubicBezTo>
                    <a:lnTo>
                      <a:pt x="87576" y="93688"/>
                    </a:lnTo>
                    <a:lnTo>
                      <a:pt x="86755" y="93562"/>
                    </a:lnTo>
                    <a:lnTo>
                      <a:pt x="86755" y="91478"/>
                    </a:lnTo>
                    <a:cubicBezTo>
                      <a:pt x="86376" y="90909"/>
                      <a:pt x="85934" y="90909"/>
                      <a:pt x="85492" y="91478"/>
                    </a:cubicBezTo>
                    <a:lnTo>
                      <a:pt x="84797" y="94256"/>
                    </a:lnTo>
                    <a:lnTo>
                      <a:pt x="83534" y="93562"/>
                    </a:lnTo>
                    <a:cubicBezTo>
                      <a:pt x="83155" y="94509"/>
                      <a:pt x="82586" y="95456"/>
                      <a:pt x="81576" y="96151"/>
                    </a:cubicBezTo>
                    <a:cubicBezTo>
                      <a:pt x="80755" y="95014"/>
                      <a:pt x="80186" y="95330"/>
                      <a:pt x="79934" y="96278"/>
                    </a:cubicBezTo>
                    <a:cubicBezTo>
                      <a:pt x="79365" y="96404"/>
                      <a:pt x="79113" y="95962"/>
                      <a:pt x="78544" y="96151"/>
                    </a:cubicBezTo>
                    <a:cubicBezTo>
                      <a:pt x="78165" y="97414"/>
                      <a:pt x="77723" y="97667"/>
                      <a:pt x="77029" y="96846"/>
                    </a:cubicBezTo>
                    <a:cubicBezTo>
                      <a:pt x="75892" y="97541"/>
                      <a:pt x="74944" y="98235"/>
                      <a:pt x="73808" y="99372"/>
                    </a:cubicBezTo>
                    <a:lnTo>
                      <a:pt x="73239" y="97983"/>
                    </a:lnTo>
                    <a:cubicBezTo>
                      <a:pt x="72292" y="99372"/>
                      <a:pt x="71408" y="100193"/>
                      <a:pt x="70902" y="99941"/>
                    </a:cubicBezTo>
                    <a:lnTo>
                      <a:pt x="69892" y="98930"/>
                    </a:lnTo>
                    <a:lnTo>
                      <a:pt x="68376" y="101456"/>
                    </a:lnTo>
                    <a:lnTo>
                      <a:pt x="65850" y="102151"/>
                    </a:lnTo>
                    <a:cubicBezTo>
                      <a:pt x="65850" y="102846"/>
                      <a:pt x="66797" y="102846"/>
                      <a:pt x="68502" y="102530"/>
                    </a:cubicBezTo>
                    <a:cubicBezTo>
                      <a:pt x="70713" y="102278"/>
                      <a:pt x="75008" y="101267"/>
                      <a:pt x="77786" y="100446"/>
                    </a:cubicBezTo>
                    <a:cubicBezTo>
                      <a:pt x="80565" y="99625"/>
                      <a:pt x="83597" y="99183"/>
                      <a:pt x="86944" y="97793"/>
                    </a:cubicBezTo>
                    <a:cubicBezTo>
                      <a:pt x="89597" y="96530"/>
                      <a:pt x="92629" y="94383"/>
                      <a:pt x="95723" y="92804"/>
                    </a:cubicBezTo>
                    <a:cubicBezTo>
                      <a:pt x="96418" y="93372"/>
                      <a:pt x="95850" y="94762"/>
                      <a:pt x="90039" y="99309"/>
                    </a:cubicBezTo>
                    <a:lnTo>
                      <a:pt x="87260" y="98488"/>
                    </a:lnTo>
                    <a:lnTo>
                      <a:pt x="88776" y="100572"/>
                    </a:lnTo>
                    <a:cubicBezTo>
                      <a:pt x="88081" y="101267"/>
                      <a:pt x="87513" y="101583"/>
                      <a:pt x="86818" y="101393"/>
                    </a:cubicBezTo>
                    <a:lnTo>
                      <a:pt x="84355" y="100130"/>
                    </a:lnTo>
                    <a:lnTo>
                      <a:pt x="85176" y="102783"/>
                    </a:lnTo>
                    <a:cubicBezTo>
                      <a:pt x="83344" y="102783"/>
                      <a:pt x="82523" y="100572"/>
                      <a:pt x="80881" y="101520"/>
                    </a:cubicBezTo>
                    <a:lnTo>
                      <a:pt x="81576" y="103604"/>
                    </a:lnTo>
                    <a:lnTo>
                      <a:pt x="77850" y="102467"/>
                    </a:lnTo>
                    <a:lnTo>
                      <a:pt x="78544" y="104993"/>
                    </a:lnTo>
                    <a:lnTo>
                      <a:pt x="75323" y="103604"/>
                    </a:lnTo>
                    <a:lnTo>
                      <a:pt x="74629" y="104993"/>
                    </a:lnTo>
                    <a:cubicBezTo>
                      <a:pt x="73618" y="104993"/>
                      <a:pt x="73113" y="105246"/>
                      <a:pt x="72923" y="105688"/>
                    </a:cubicBezTo>
                    <a:cubicBezTo>
                      <a:pt x="80313" y="106951"/>
                      <a:pt x="88397" y="104299"/>
                      <a:pt x="96734" y="100256"/>
                    </a:cubicBezTo>
                    <a:cubicBezTo>
                      <a:pt x="97176" y="100130"/>
                      <a:pt x="97302" y="100383"/>
                      <a:pt x="97302" y="101141"/>
                    </a:cubicBezTo>
                    <a:cubicBezTo>
                      <a:pt x="96608" y="104425"/>
                      <a:pt x="94208" y="107393"/>
                      <a:pt x="90481" y="109983"/>
                    </a:cubicBezTo>
                    <a:lnTo>
                      <a:pt x="91555" y="105562"/>
                    </a:lnTo>
                    <a:cubicBezTo>
                      <a:pt x="89029" y="106699"/>
                      <a:pt x="86313" y="112067"/>
                      <a:pt x="84229" y="112825"/>
                    </a:cubicBezTo>
                    <a:lnTo>
                      <a:pt x="86439" y="106951"/>
                    </a:lnTo>
                    <a:lnTo>
                      <a:pt x="79871" y="112383"/>
                    </a:lnTo>
                    <a:cubicBezTo>
                      <a:pt x="79302" y="111688"/>
                      <a:pt x="80123" y="110172"/>
                      <a:pt x="81513" y="108214"/>
                    </a:cubicBezTo>
                    <a:cubicBezTo>
                      <a:pt x="79555" y="108214"/>
                      <a:pt x="76208" y="112825"/>
                      <a:pt x="75702" y="112572"/>
                    </a:cubicBezTo>
                    <a:cubicBezTo>
                      <a:pt x="74313" y="111878"/>
                      <a:pt x="76776" y="110488"/>
                      <a:pt x="77344" y="109477"/>
                    </a:cubicBezTo>
                    <a:cubicBezTo>
                      <a:pt x="75513" y="109351"/>
                      <a:pt x="74313" y="110993"/>
                      <a:pt x="72734" y="111878"/>
                    </a:cubicBezTo>
                    <a:cubicBezTo>
                      <a:pt x="72608" y="111056"/>
                      <a:pt x="73555" y="110046"/>
                      <a:pt x="75197" y="108530"/>
                    </a:cubicBezTo>
                    <a:lnTo>
                      <a:pt x="69765" y="111056"/>
                    </a:lnTo>
                    <a:cubicBezTo>
                      <a:pt x="69765" y="110109"/>
                      <a:pt x="71850" y="109225"/>
                      <a:pt x="72292" y="107835"/>
                    </a:cubicBezTo>
                    <a:cubicBezTo>
                      <a:pt x="69765" y="109477"/>
                      <a:pt x="67555" y="110614"/>
                      <a:pt x="66986" y="110488"/>
                    </a:cubicBezTo>
                    <a:lnTo>
                      <a:pt x="68692" y="107835"/>
                    </a:lnTo>
                    <a:lnTo>
                      <a:pt x="63955" y="110299"/>
                    </a:lnTo>
                    <a:lnTo>
                      <a:pt x="66923" y="107267"/>
                    </a:lnTo>
                    <a:lnTo>
                      <a:pt x="61934" y="109667"/>
                    </a:lnTo>
                    <a:lnTo>
                      <a:pt x="63323" y="107014"/>
                    </a:lnTo>
                    <a:lnTo>
                      <a:pt x="59660" y="109351"/>
                    </a:lnTo>
                    <a:lnTo>
                      <a:pt x="61176" y="106446"/>
                    </a:lnTo>
                    <a:cubicBezTo>
                      <a:pt x="59344" y="107962"/>
                      <a:pt x="57702" y="108972"/>
                      <a:pt x="56692" y="108972"/>
                    </a:cubicBezTo>
                    <a:cubicBezTo>
                      <a:pt x="57639" y="107709"/>
                      <a:pt x="58334" y="106762"/>
                      <a:pt x="58208" y="106067"/>
                    </a:cubicBezTo>
                    <a:cubicBezTo>
                      <a:pt x="56502" y="107456"/>
                      <a:pt x="54860" y="108404"/>
                      <a:pt x="54165" y="108404"/>
                    </a:cubicBezTo>
                    <a:lnTo>
                      <a:pt x="54860" y="106067"/>
                    </a:lnTo>
                    <a:cubicBezTo>
                      <a:pt x="53471" y="107456"/>
                      <a:pt x="51892" y="108404"/>
                      <a:pt x="50250" y="108972"/>
                    </a:cubicBezTo>
                    <a:lnTo>
                      <a:pt x="51892" y="106193"/>
                    </a:lnTo>
                    <a:cubicBezTo>
                      <a:pt x="52144" y="105751"/>
                      <a:pt x="52081" y="105183"/>
                      <a:pt x="51513" y="105625"/>
                    </a:cubicBezTo>
                    <a:lnTo>
                      <a:pt x="47786" y="108656"/>
                    </a:lnTo>
                    <a:cubicBezTo>
                      <a:pt x="48671" y="107141"/>
                      <a:pt x="49050" y="106130"/>
                      <a:pt x="48481" y="105688"/>
                    </a:cubicBezTo>
                    <a:lnTo>
                      <a:pt x="45829" y="107078"/>
                    </a:lnTo>
                    <a:lnTo>
                      <a:pt x="46081" y="105562"/>
                    </a:lnTo>
                    <a:lnTo>
                      <a:pt x="43050" y="108909"/>
                    </a:lnTo>
                    <a:cubicBezTo>
                      <a:pt x="42671" y="108783"/>
                      <a:pt x="43239" y="107962"/>
                      <a:pt x="43618" y="106383"/>
                    </a:cubicBezTo>
                    <a:lnTo>
                      <a:pt x="40397" y="108467"/>
                    </a:lnTo>
                    <a:cubicBezTo>
                      <a:pt x="42102" y="105120"/>
                      <a:pt x="44881" y="102909"/>
                      <a:pt x="48671" y="101772"/>
                    </a:cubicBezTo>
                    <a:moveTo>
                      <a:pt x="102355" y="122678"/>
                    </a:moveTo>
                    <a:lnTo>
                      <a:pt x="99829" y="127604"/>
                    </a:lnTo>
                    <a:cubicBezTo>
                      <a:pt x="99702" y="128172"/>
                      <a:pt x="100018" y="128425"/>
                      <a:pt x="100713" y="128299"/>
                    </a:cubicBezTo>
                    <a:cubicBezTo>
                      <a:pt x="102355" y="123814"/>
                      <a:pt x="103934" y="121351"/>
                      <a:pt x="105008" y="121225"/>
                    </a:cubicBezTo>
                    <a:lnTo>
                      <a:pt x="102797" y="127920"/>
                    </a:lnTo>
                    <a:cubicBezTo>
                      <a:pt x="103744" y="125835"/>
                      <a:pt x="104439" y="125014"/>
                      <a:pt x="104881" y="125456"/>
                    </a:cubicBezTo>
                    <a:lnTo>
                      <a:pt x="104376" y="127541"/>
                    </a:lnTo>
                    <a:cubicBezTo>
                      <a:pt x="105450" y="125330"/>
                      <a:pt x="106334" y="124320"/>
                      <a:pt x="106839" y="124762"/>
                    </a:cubicBezTo>
                    <a:lnTo>
                      <a:pt x="106586" y="126656"/>
                    </a:lnTo>
                    <a:cubicBezTo>
                      <a:pt x="106965" y="125835"/>
                      <a:pt x="107534" y="125267"/>
                      <a:pt x="108229" y="124888"/>
                    </a:cubicBezTo>
                    <a:lnTo>
                      <a:pt x="108923" y="126404"/>
                    </a:lnTo>
                    <a:cubicBezTo>
                      <a:pt x="109176" y="125141"/>
                      <a:pt x="109871" y="124193"/>
                      <a:pt x="110692" y="123499"/>
                    </a:cubicBezTo>
                    <a:lnTo>
                      <a:pt x="111260" y="124888"/>
                    </a:lnTo>
                    <a:cubicBezTo>
                      <a:pt x="112081" y="123372"/>
                      <a:pt x="113218" y="121920"/>
                      <a:pt x="114986" y="120593"/>
                    </a:cubicBezTo>
                    <a:lnTo>
                      <a:pt x="114102" y="123372"/>
                    </a:lnTo>
                    <a:lnTo>
                      <a:pt x="117450" y="121730"/>
                    </a:lnTo>
                    <a:cubicBezTo>
                      <a:pt x="119092" y="121162"/>
                      <a:pt x="119408" y="121604"/>
                      <a:pt x="118144" y="123120"/>
                    </a:cubicBezTo>
                    <a:lnTo>
                      <a:pt x="111323" y="126341"/>
                    </a:lnTo>
                    <a:cubicBezTo>
                      <a:pt x="105892" y="129435"/>
                      <a:pt x="100460" y="131204"/>
                      <a:pt x="94902" y="129562"/>
                    </a:cubicBezTo>
                    <a:cubicBezTo>
                      <a:pt x="93450" y="128993"/>
                      <a:pt x="93197" y="128299"/>
                      <a:pt x="93892" y="127035"/>
                    </a:cubicBezTo>
                    <a:cubicBezTo>
                      <a:pt x="94586" y="126088"/>
                      <a:pt x="95408" y="125393"/>
                      <a:pt x="96292" y="125078"/>
                    </a:cubicBezTo>
                    <a:lnTo>
                      <a:pt x="96292" y="126909"/>
                    </a:lnTo>
                    <a:lnTo>
                      <a:pt x="99955" y="122172"/>
                    </a:lnTo>
                    <a:lnTo>
                      <a:pt x="97997" y="127793"/>
                    </a:lnTo>
                    <a:cubicBezTo>
                      <a:pt x="99639" y="124572"/>
                      <a:pt x="101029" y="122804"/>
                      <a:pt x="102292" y="122867"/>
                    </a:cubicBezTo>
                    <a:moveTo>
                      <a:pt x="101786" y="119204"/>
                    </a:moveTo>
                    <a:cubicBezTo>
                      <a:pt x="102734" y="117941"/>
                      <a:pt x="103492" y="116993"/>
                      <a:pt x="103744" y="117246"/>
                    </a:cubicBezTo>
                    <a:cubicBezTo>
                      <a:pt x="103934" y="117246"/>
                      <a:pt x="103302" y="118383"/>
                      <a:pt x="102355" y="119520"/>
                    </a:cubicBezTo>
                    <a:cubicBezTo>
                      <a:pt x="101534" y="120783"/>
                      <a:pt x="100713" y="121604"/>
                      <a:pt x="100523" y="121478"/>
                    </a:cubicBezTo>
                    <a:cubicBezTo>
                      <a:pt x="100397" y="121478"/>
                      <a:pt x="100902" y="120341"/>
                      <a:pt x="101786" y="119204"/>
                    </a:cubicBezTo>
                    <a:moveTo>
                      <a:pt x="124018" y="136067"/>
                    </a:moveTo>
                    <a:cubicBezTo>
                      <a:pt x="125281" y="134930"/>
                      <a:pt x="126797" y="134109"/>
                      <a:pt x="128060" y="133541"/>
                    </a:cubicBezTo>
                    <a:cubicBezTo>
                      <a:pt x="127113" y="134488"/>
                      <a:pt x="126102" y="135625"/>
                      <a:pt x="125029" y="136572"/>
                    </a:cubicBezTo>
                    <a:lnTo>
                      <a:pt x="126039" y="137141"/>
                    </a:lnTo>
                    <a:cubicBezTo>
                      <a:pt x="127302" y="136193"/>
                      <a:pt x="128818" y="135499"/>
                      <a:pt x="130208" y="135183"/>
                    </a:cubicBezTo>
                    <a:cubicBezTo>
                      <a:pt x="129513" y="135751"/>
                      <a:pt x="128755" y="136320"/>
                      <a:pt x="128250" y="136888"/>
                    </a:cubicBezTo>
                    <a:cubicBezTo>
                      <a:pt x="129197" y="136572"/>
                      <a:pt x="130334" y="136572"/>
                      <a:pt x="131723" y="136509"/>
                    </a:cubicBezTo>
                    <a:cubicBezTo>
                      <a:pt x="129892" y="137330"/>
                      <a:pt x="128755" y="137583"/>
                      <a:pt x="127365" y="138151"/>
                    </a:cubicBezTo>
                    <a:lnTo>
                      <a:pt x="128502" y="138846"/>
                    </a:lnTo>
                    <a:cubicBezTo>
                      <a:pt x="129892" y="138025"/>
                      <a:pt x="131408" y="137583"/>
                      <a:pt x="132671" y="137583"/>
                    </a:cubicBezTo>
                    <a:cubicBezTo>
                      <a:pt x="131723" y="138151"/>
                      <a:pt x="130586" y="138846"/>
                      <a:pt x="129450" y="139414"/>
                    </a:cubicBezTo>
                    <a:lnTo>
                      <a:pt x="130397" y="139983"/>
                    </a:lnTo>
                    <a:cubicBezTo>
                      <a:pt x="131660" y="139288"/>
                      <a:pt x="133239" y="139035"/>
                      <a:pt x="134439" y="139162"/>
                    </a:cubicBezTo>
                    <a:cubicBezTo>
                      <a:pt x="133302" y="139541"/>
                      <a:pt x="132355" y="139983"/>
                      <a:pt x="131344" y="140551"/>
                    </a:cubicBezTo>
                    <a:lnTo>
                      <a:pt x="131913" y="140930"/>
                    </a:lnTo>
                    <a:cubicBezTo>
                      <a:pt x="133176" y="140362"/>
                      <a:pt x="134439" y="140109"/>
                      <a:pt x="135639" y="140109"/>
                    </a:cubicBezTo>
                    <a:cubicBezTo>
                      <a:pt x="134502" y="140551"/>
                      <a:pt x="133744" y="141056"/>
                      <a:pt x="132734" y="141499"/>
                    </a:cubicBezTo>
                    <a:lnTo>
                      <a:pt x="133555" y="141941"/>
                    </a:lnTo>
                    <a:cubicBezTo>
                      <a:pt x="134692" y="141499"/>
                      <a:pt x="135829" y="141499"/>
                      <a:pt x="136776" y="141625"/>
                    </a:cubicBezTo>
                    <a:cubicBezTo>
                      <a:pt x="135955" y="141941"/>
                      <a:pt x="135134" y="142004"/>
                      <a:pt x="134313" y="142509"/>
                    </a:cubicBezTo>
                    <a:lnTo>
                      <a:pt x="137218" y="144341"/>
                    </a:lnTo>
                    <a:lnTo>
                      <a:pt x="136650" y="144593"/>
                    </a:lnTo>
                    <a:lnTo>
                      <a:pt x="132229" y="143078"/>
                    </a:lnTo>
                    <a:cubicBezTo>
                      <a:pt x="132229" y="143078"/>
                      <a:pt x="131786" y="143204"/>
                      <a:pt x="131660" y="143393"/>
                    </a:cubicBezTo>
                    <a:cubicBezTo>
                      <a:pt x="131660" y="143204"/>
                      <a:pt x="131786" y="143078"/>
                      <a:pt x="131913" y="142951"/>
                    </a:cubicBezTo>
                    <a:lnTo>
                      <a:pt x="130839" y="142699"/>
                    </a:lnTo>
                    <a:cubicBezTo>
                      <a:pt x="130271" y="142951"/>
                      <a:pt x="129576" y="143393"/>
                      <a:pt x="128881" y="143646"/>
                    </a:cubicBezTo>
                    <a:cubicBezTo>
                      <a:pt x="129323" y="143078"/>
                      <a:pt x="129576" y="142699"/>
                      <a:pt x="130018" y="142383"/>
                    </a:cubicBezTo>
                    <a:lnTo>
                      <a:pt x="128881" y="142004"/>
                    </a:lnTo>
                    <a:cubicBezTo>
                      <a:pt x="128313" y="142256"/>
                      <a:pt x="127618" y="142699"/>
                      <a:pt x="126923" y="142951"/>
                    </a:cubicBezTo>
                    <a:cubicBezTo>
                      <a:pt x="127239" y="142572"/>
                      <a:pt x="127618" y="142004"/>
                      <a:pt x="128060" y="141562"/>
                    </a:cubicBezTo>
                    <a:lnTo>
                      <a:pt x="126923" y="141120"/>
                    </a:lnTo>
                    <a:cubicBezTo>
                      <a:pt x="126102" y="141688"/>
                      <a:pt x="125408" y="142193"/>
                      <a:pt x="124523" y="142635"/>
                    </a:cubicBezTo>
                    <a:cubicBezTo>
                      <a:pt x="124965" y="141941"/>
                      <a:pt x="125408" y="141372"/>
                      <a:pt x="125913" y="140804"/>
                    </a:cubicBezTo>
                    <a:lnTo>
                      <a:pt x="124397" y="140235"/>
                    </a:lnTo>
                    <a:cubicBezTo>
                      <a:pt x="123702" y="140930"/>
                      <a:pt x="123008" y="141499"/>
                      <a:pt x="122313" y="142004"/>
                    </a:cubicBezTo>
                    <a:cubicBezTo>
                      <a:pt x="122439" y="141309"/>
                      <a:pt x="122881" y="140551"/>
                      <a:pt x="123386" y="139920"/>
                    </a:cubicBezTo>
                    <a:lnTo>
                      <a:pt x="121997" y="139351"/>
                    </a:lnTo>
                    <a:cubicBezTo>
                      <a:pt x="121302" y="140046"/>
                      <a:pt x="120481" y="140741"/>
                      <a:pt x="119660" y="141435"/>
                    </a:cubicBezTo>
                    <a:cubicBezTo>
                      <a:pt x="120039" y="140614"/>
                      <a:pt x="120481" y="139730"/>
                      <a:pt x="121050" y="139035"/>
                    </a:cubicBezTo>
                    <a:lnTo>
                      <a:pt x="118839" y="138214"/>
                    </a:lnTo>
                    <a:cubicBezTo>
                      <a:pt x="118144" y="139035"/>
                      <a:pt x="117134" y="139856"/>
                      <a:pt x="116186" y="140614"/>
                    </a:cubicBezTo>
                    <a:cubicBezTo>
                      <a:pt x="116629" y="139667"/>
                      <a:pt x="117008" y="138656"/>
                      <a:pt x="117576" y="137835"/>
                    </a:cubicBezTo>
                    <a:lnTo>
                      <a:pt x="117323" y="137709"/>
                    </a:lnTo>
                    <a:cubicBezTo>
                      <a:pt x="117576" y="136067"/>
                      <a:pt x="118839" y="134741"/>
                      <a:pt x="120544" y="133983"/>
                    </a:cubicBezTo>
                    <a:lnTo>
                      <a:pt x="120860" y="134109"/>
                    </a:lnTo>
                    <a:cubicBezTo>
                      <a:pt x="121429" y="133604"/>
                      <a:pt x="122123" y="133162"/>
                      <a:pt x="122944" y="132720"/>
                    </a:cubicBezTo>
                    <a:cubicBezTo>
                      <a:pt x="122502" y="133414"/>
                      <a:pt x="122250" y="134109"/>
                      <a:pt x="121871" y="134678"/>
                    </a:cubicBezTo>
                    <a:lnTo>
                      <a:pt x="122250" y="134993"/>
                    </a:lnTo>
                    <a:cubicBezTo>
                      <a:pt x="123260" y="133983"/>
                      <a:pt x="124460" y="133162"/>
                      <a:pt x="125850" y="132720"/>
                    </a:cubicBezTo>
                    <a:cubicBezTo>
                      <a:pt x="124965" y="133856"/>
                      <a:pt x="124144" y="134678"/>
                      <a:pt x="123197" y="135499"/>
                    </a:cubicBezTo>
                    <a:lnTo>
                      <a:pt x="124018" y="136067"/>
                    </a:lnTo>
                    <a:close/>
                    <a:moveTo>
                      <a:pt x="145050" y="168593"/>
                    </a:moveTo>
                    <a:cubicBezTo>
                      <a:pt x="145492" y="168593"/>
                      <a:pt x="145744" y="168846"/>
                      <a:pt x="145744" y="169288"/>
                    </a:cubicBezTo>
                    <a:cubicBezTo>
                      <a:pt x="145744" y="169730"/>
                      <a:pt x="145492" y="169983"/>
                      <a:pt x="145050" y="169983"/>
                    </a:cubicBezTo>
                    <a:cubicBezTo>
                      <a:pt x="144797" y="169983"/>
                      <a:pt x="144544" y="169667"/>
                      <a:pt x="144544" y="169288"/>
                    </a:cubicBezTo>
                    <a:cubicBezTo>
                      <a:pt x="144544" y="168909"/>
                      <a:pt x="144797" y="168593"/>
                      <a:pt x="145050" y="168593"/>
                    </a:cubicBezTo>
                    <a:moveTo>
                      <a:pt x="144481" y="167078"/>
                    </a:moveTo>
                    <a:lnTo>
                      <a:pt x="144608" y="164993"/>
                    </a:lnTo>
                    <a:cubicBezTo>
                      <a:pt x="144734" y="163604"/>
                      <a:pt x="145871" y="164678"/>
                      <a:pt x="145871" y="165562"/>
                    </a:cubicBezTo>
                    <a:lnTo>
                      <a:pt x="145492" y="167772"/>
                    </a:lnTo>
                    <a:cubicBezTo>
                      <a:pt x="145050" y="168214"/>
                      <a:pt x="144923" y="167899"/>
                      <a:pt x="144544" y="167078"/>
                    </a:cubicBezTo>
                    <a:moveTo>
                      <a:pt x="146565" y="170867"/>
                    </a:moveTo>
                    <a:cubicBezTo>
                      <a:pt x="147702" y="170425"/>
                      <a:pt x="148081" y="169730"/>
                      <a:pt x="147765" y="168783"/>
                    </a:cubicBezTo>
                    <a:lnTo>
                      <a:pt x="147197" y="159625"/>
                    </a:lnTo>
                    <a:cubicBezTo>
                      <a:pt x="146818" y="157856"/>
                      <a:pt x="148081" y="158488"/>
                      <a:pt x="148460" y="159499"/>
                    </a:cubicBezTo>
                    <a:cubicBezTo>
                      <a:pt x="149471" y="159499"/>
                      <a:pt x="149597" y="160193"/>
                      <a:pt x="148713" y="161141"/>
                    </a:cubicBezTo>
                    <a:cubicBezTo>
                      <a:pt x="151113" y="161456"/>
                      <a:pt x="151744" y="162151"/>
                      <a:pt x="150544" y="163099"/>
                    </a:cubicBezTo>
                    <a:lnTo>
                      <a:pt x="148586" y="163541"/>
                    </a:lnTo>
                    <a:lnTo>
                      <a:pt x="151113" y="163793"/>
                    </a:lnTo>
                    <a:cubicBezTo>
                      <a:pt x="152186" y="164172"/>
                      <a:pt x="151934" y="165056"/>
                      <a:pt x="151239" y="165183"/>
                    </a:cubicBezTo>
                    <a:lnTo>
                      <a:pt x="148839" y="165562"/>
                    </a:lnTo>
                    <a:lnTo>
                      <a:pt x="151808" y="165941"/>
                    </a:lnTo>
                    <a:cubicBezTo>
                      <a:pt x="153197" y="165941"/>
                      <a:pt x="153197" y="166320"/>
                      <a:pt x="151492" y="167204"/>
                    </a:cubicBezTo>
                    <a:lnTo>
                      <a:pt x="150229" y="168025"/>
                    </a:lnTo>
                    <a:lnTo>
                      <a:pt x="152313" y="168278"/>
                    </a:lnTo>
                    <a:cubicBezTo>
                      <a:pt x="153323" y="168151"/>
                      <a:pt x="153576" y="168530"/>
                      <a:pt x="153134" y="169667"/>
                    </a:cubicBezTo>
                    <a:cubicBezTo>
                      <a:pt x="153829" y="173014"/>
                      <a:pt x="153134" y="175099"/>
                      <a:pt x="150355" y="175099"/>
                    </a:cubicBezTo>
                    <a:lnTo>
                      <a:pt x="141008" y="177183"/>
                    </a:lnTo>
                    <a:cubicBezTo>
                      <a:pt x="140439" y="176804"/>
                      <a:pt x="140186" y="176804"/>
                      <a:pt x="140439" y="176614"/>
                    </a:cubicBezTo>
                    <a:cubicBezTo>
                      <a:pt x="140439" y="176488"/>
                      <a:pt x="140250" y="176362"/>
                      <a:pt x="140250" y="176362"/>
                    </a:cubicBezTo>
                    <a:cubicBezTo>
                      <a:pt x="140250" y="176109"/>
                      <a:pt x="140565" y="175793"/>
                      <a:pt x="140818" y="175793"/>
                    </a:cubicBezTo>
                    <a:cubicBezTo>
                      <a:pt x="140944" y="175793"/>
                      <a:pt x="141260" y="175920"/>
                      <a:pt x="141260" y="176172"/>
                    </a:cubicBezTo>
                    <a:cubicBezTo>
                      <a:pt x="141829" y="176046"/>
                      <a:pt x="142208" y="176046"/>
                      <a:pt x="142650" y="175920"/>
                    </a:cubicBezTo>
                    <a:lnTo>
                      <a:pt x="142650" y="173141"/>
                    </a:lnTo>
                    <a:lnTo>
                      <a:pt x="141386" y="173393"/>
                    </a:lnTo>
                    <a:lnTo>
                      <a:pt x="141386" y="173835"/>
                    </a:lnTo>
                    <a:cubicBezTo>
                      <a:pt x="141386" y="174341"/>
                      <a:pt x="141134" y="174783"/>
                      <a:pt x="140818" y="174783"/>
                    </a:cubicBezTo>
                    <a:cubicBezTo>
                      <a:pt x="140565" y="174783"/>
                      <a:pt x="140250" y="174341"/>
                      <a:pt x="140250" y="173835"/>
                    </a:cubicBezTo>
                    <a:lnTo>
                      <a:pt x="140250" y="173646"/>
                    </a:lnTo>
                    <a:lnTo>
                      <a:pt x="139681" y="173835"/>
                    </a:lnTo>
                    <a:cubicBezTo>
                      <a:pt x="138418" y="173393"/>
                      <a:pt x="138418" y="172825"/>
                      <a:pt x="139555" y="172130"/>
                    </a:cubicBezTo>
                    <a:lnTo>
                      <a:pt x="146376" y="170741"/>
                    </a:lnTo>
                    <a:close/>
                    <a:moveTo>
                      <a:pt x="156734" y="176425"/>
                    </a:moveTo>
                    <a:cubicBezTo>
                      <a:pt x="156860" y="174909"/>
                      <a:pt x="158565" y="175288"/>
                      <a:pt x="157808" y="176804"/>
                    </a:cubicBezTo>
                    <a:lnTo>
                      <a:pt x="156986" y="178762"/>
                    </a:lnTo>
                    <a:lnTo>
                      <a:pt x="156544" y="178762"/>
                    </a:lnTo>
                    <a:lnTo>
                      <a:pt x="156671" y="176425"/>
                    </a:lnTo>
                    <a:close/>
                    <a:moveTo>
                      <a:pt x="156860" y="171499"/>
                    </a:moveTo>
                    <a:cubicBezTo>
                      <a:pt x="157302" y="171499"/>
                      <a:pt x="157555" y="172067"/>
                      <a:pt x="157681" y="172762"/>
                    </a:cubicBezTo>
                    <a:cubicBezTo>
                      <a:pt x="157808" y="173456"/>
                      <a:pt x="157808" y="174151"/>
                      <a:pt x="157429" y="174151"/>
                    </a:cubicBezTo>
                    <a:cubicBezTo>
                      <a:pt x="157302" y="174278"/>
                      <a:pt x="156860" y="173709"/>
                      <a:pt x="156734" y="173014"/>
                    </a:cubicBezTo>
                    <a:cubicBezTo>
                      <a:pt x="156608" y="172320"/>
                      <a:pt x="156734" y="171625"/>
                      <a:pt x="156860" y="171435"/>
                    </a:cubicBezTo>
                    <a:moveTo>
                      <a:pt x="156986" y="180025"/>
                    </a:moveTo>
                    <a:cubicBezTo>
                      <a:pt x="156986" y="180025"/>
                      <a:pt x="157365" y="180151"/>
                      <a:pt x="157365" y="180593"/>
                    </a:cubicBezTo>
                    <a:cubicBezTo>
                      <a:pt x="157365" y="180846"/>
                      <a:pt x="157239" y="181162"/>
                      <a:pt x="156986" y="181162"/>
                    </a:cubicBezTo>
                    <a:cubicBezTo>
                      <a:pt x="156734" y="181162"/>
                      <a:pt x="156418" y="180909"/>
                      <a:pt x="156418" y="180593"/>
                    </a:cubicBezTo>
                    <a:cubicBezTo>
                      <a:pt x="156418" y="180151"/>
                      <a:pt x="156671" y="180025"/>
                      <a:pt x="156986" y="180025"/>
                    </a:cubicBezTo>
                    <a:moveTo>
                      <a:pt x="156608" y="183056"/>
                    </a:moveTo>
                    <a:cubicBezTo>
                      <a:pt x="156608" y="183625"/>
                      <a:pt x="156481" y="184004"/>
                      <a:pt x="156292" y="184004"/>
                    </a:cubicBezTo>
                    <a:cubicBezTo>
                      <a:pt x="156165" y="184004"/>
                      <a:pt x="156039" y="183625"/>
                      <a:pt x="156039" y="183056"/>
                    </a:cubicBezTo>
                    <a:cubicBezTo>
                      <a:pt x="156039" y="182551"/>
                      <a:pt x="156165" y="182109"/>
                      <a:pt x="156292" y="182109"/>
                    </a:cubicBezTo>
                    <a:cubicBezTo>
                      <a:pt x="156418" y="182109"/>
                      <a:pt x="156608" y="182551"/>
                      <a:pt x="156608" y="183056"/>
                    </a:cubicBezTo>
                    <a:moveTo>
                      <a:pt x="156039" y="170867"/>
                    </a:moveTo>
                    <a:cubicBezTo>
                      <a:pt x="155913" y="172256"/>
                      <a:pt x="154776" y="173267"/>
                      <a:pt x="154776" y="172256"/>
                    </a:cubicBezTo>
                    <a:cubicBezTo>
                      <a:pt x="154650" y="170993"/>
                      <a:pt x="154776" y="169604"/>
                      <a:pt x="153829" y="167962"/>
                    </a:cubicBezTo>
                    <a:cubicBezTo>
                      <a:pt x="153260" y="167267"/>
                      <a:pt x="154208" y="166951"/>
                      <a:pt x="154776" y="167583"/>
                    </a:cubicBezTo>
                    <a:cubicBezTo>
                      <a:pt x="156039" y="168783"/>
                      <a:pt x="156165" y="169920"/>
                      <a:pt x="156039" y="170930"/>
                    </a:cubicBezTo>
                    <a:moveTo>
                      <a:pt x="153955" y="175035"/>
                    </a:moveTo>
                    <a:cubicBezTo>
                      <a:pt x="155344" y="174025"/>
                      <a:pt x="155913" y="174341"/>
                      <a:pt x="155786" y="175856"/>
                    </a:cubicBezTo>
                    <a:cubicBezTo>
                      <a:pt x="155408" y="180151"/>
                      <a:pt x="154776" y="183751"/>
                      <a:pt x="153576" y="184888"/>
                    </a:cubicBezTo>
                    <a:lnTo>
                      <a:pt x="153576" y="177372"/>
                    </a:lnTo>
                    <a:lnTo>
                      <a:pt x="153008" y="177499"/>
                    </a:lnTo>
                    <a:cubicBezTo>
                      <a:pt x="152565" y="181225"/>
                      <a:pt x="151997" y="184004"/>
                      <a:pt x="151050" y="185141"/>
                    </a:cubicBezTo>
                    <a:lnTo>
                      <a:pt x="151302" y="178193"/>
                    </a:lnTo>
                    <a:lnTo>
                      <a:pt x="150608" y="178193"/>
                    </a:lnTo>
                    <a:lnTo>
                      <a:pt x="149092" y="185014"/>
                    </a:lnTo>
                    <a:lnTo>
                      <a:pt x="149471" y="179014"/>
                    </a:lnTo>
                    <a:cubicBezTo>
                      <a:pt x="149471" y="178193"/>
                      <a:pt x="149155" y="178067"/>
                      <a:pt x="148776" y="178446"/>
                    </a:cubicBezTo>
                    <a:cubicBezTo>
                      <a:pt x="147765" y="185393"/>
                      <a:pt x="146565" y="188362"/>
                      <a:pt x="145176" y="189309"/>
                    </a:cubicBezTo>
                    <a:cubicBezTo>
                      <a:pt x="146565" y="184825"/>
                      <a:pt x="146565" y="181793"/>
                      <a:pt x="146313" y="179141"/>
                    </a:cubicBezTo>
                    <a:lnTo>
                      <a:pt x="145871" y="178888"/>
                    </a:lnTo>
                    <a:cubicBezTo>
                      <a:pt x="145492" y="182551"/>
                      <a:pt x="144923" y="185962"/>
                      <a:pt x="143660" y="188614"/>
                    </a:cubicBezTo>
                    <a:cubicBezTo>
                      <a:pt x="142271" y="186530"/>
                      <a:pt x="144923" y="182930"/>
                      <a:pt x="144355" y="179456"/>
                    </a:cubicBezTo>
                    <a:lnTo>
                      <a:pt x="144102" y="179456"/>
                    </a:lnTo>
                    <a:lnTo>
                      <a:pt x="141576" y="188046"/>
                    </a:lnTo>
                    <a:cubicBezTo>
                      <a:pt x="140755" y="188046"/>
                      <a:pt x="141008" y="186972"/>
                      <a:pt x="141829" y="184699"/>
                    </a:cubicBezTo>
                    <a:lnTo>
                      <a:pt x="142081" y="179835"/>
                    </a:lnTo>
                    <a:lnTo>
                      <a:pt x="141702" y="180088"/>
                    </a:lnTo>
                    <a:cubicBezTo>
                      <a:pt x="141008" y="182741"/>
                      <a:pt x="140313" y="184699"/>
                      <a:pt x="139302" y="186404"/>
                    </a:cubicBezTo>
                    <a:lnTo>
                      <a:pt x="139744" y="180025"/>
                    </a:lnTo>
                    <a:lnTo>
                      <a:pt x="137913" y="184635"/>
                    </a:lnTo>
                    <a:lnTo>
                      <a:pt x="138039" y="180846"/>
                    </a:lnTo>
                    <a:lnTo>
                      <a:pt x="136081" y="181730"/>
                    </a:lnTo>
                    <a:cubicBezTo>
                      <a:pt x="136902" y="180151"/>
                      <a:pt x="138165" y="179078"/>
                      <a:pt x="139934" y="178383"/>
                    </a:cubicBezTo>
                    <a:cubicBezTo>
                      <a:pt x="144671" y="177688"/>
                      <a:pt x="149408" y="176741"/>
                      <a:pt x="153829" y="175099"/>
                    </a:cubicBezTo>
                    <a:moveTo>
                      <a:pt x="141576" y="199478"/>
                    </a:moveTo>
                    <a:cubicBezTo>
                      <a:pt x="143534" y="199856"/>
                      <a:pt x="142839" y="200867"/>
                      <a:pt x="141323" y="200867"/>
                    </a:cubicBezTo>
                    <a:cubicBezTo>
                      <a:pt x="139239" y="200867"/>
                      <a:pt x="137029" y="200741"/>
                      <a:pt x="134944" y="199604"/>
                    </a:cubicBezTo>
                    <a:cubicBezTo>
                      <a:pt x="132860" y="198593"/>
                      <a:pt x="130902" y="197393"/>
                      <a:pt x="129134" y="195814"/>
                    </a:cubicBezTo>
                    <a:cubicBezTo>
                      <a:pt x="128439" y="195246"/>
                      <a:pt x="128944" y="194425"/>
                      <a:pt x="130081" y="194993"/>
                    </a:cubicBezTo>
                    <a:cubicBezTo>
                      <a:pt x="134439" y="197330"/>
                      <a:pt x="138039" y="198467"/>
                      <a:pt x="141639" y="199414"/>
                    </a:cubicBezTo>
                    <a:moveTo>
                      <a:pt x="131534" y="192846"/>
                    </a:moveTo>
                    <a:lnTo>
                      <a:pt x="136523" y="192404"/>
                    </a:lnTo>
                    <a:cubicBezTo>
                      <a:pt x="137534" y="192404"/>
                      <a:pt x="138355" y="192972"/>
                      <a:pt x="139176" y="194046"/>
                    </a:cubicBezTo>
                    <a:lnTo>
                      <a:pt x="141576" y="196699"/>
                    </a:lnTo>
                    <a:cubicBezTo>
                      <a:pt x="142586" y="197962"/>
                      <a:pt x="141702" y="198909"/>
                      <a:pt x="140755" y="198656"/>
                    </a:cubicBezTo>
                    <a:cubicBezTo>
                      <a:pt x="137408" y="197646"/>
                      <a:pt x="134186" y="196446"/>
                      <a:pt x="131155" y="194930"/>
                    </a:cubicBezTo>
                    <a:cubicBezTo>
                      <a:pt x="130460" y="194046"/>
                      <a:pt x="130586" y="193414"/>
                      <a:pt x="131534" y="192846"/>
                    </a:cubicBezTo>
                    <a:moveTo>
                      <a:pt x="140186" y="148320"/>
                    </a:moveTo>
                    <a:lnTo>
                      <a:pt x="131660" y="157225"/>
                    </a:lnTo>
                    <a:cubicBezTo>
                      <a:pt x="132608" y="156278"/>
                      <a:pt x="133618" y="155835"/>
                      <a:pt x="134439" y="155014"/>
                    </a:cubicBezTo>
                    <a:cubicBezTo>
                      <a:pt x="138039" y="151793"/>
                      <a:pt x="140376" y="149456"/>
                      <a:pt x="139744" y="151225"/>
                    </a:cubicBezTo>
                    <a:cubicBezTo>
                      <a:pt x="138671" y="153562"/>
                      <a:pt x="136965" y="155520"/>
                      <a:pt x="134313" y="157099"/>
                    </a:cubicBezTo>
                    <a:lnTo>
                      <a:pt x="130839" y="160825"/>
                    </a:lnTo>
                    <a:lnTo>
                      <a:pt x="130586" y="161646"/>
                    </a:lnTo>
                    <a:cubicBezTo>
                      <a:pt x="134313" y="157793"/>
                      <a:pt x="136271" y="156656"/>
                      <a:pt x="136713" y="157667"/>
                    </a:cubicBezTo>
                    <a:lnTo>
                      <a:pt x="130018" y="165562"/>
                    </a:lnTo>
                    <a:lnTo>
                      <a:pt x="137344" y="159878"/>
                    </a:lnTo>
                    <a:cubicBezTo>
                      <a:pt x="135134" y="163351"/>
                      <a:pt x="132229" y="166383"/>
                      <a:pt x="128313" y="169035"/>
                    </a:cubicBezTo>
                    <a:lnTo>
                      <a:pt x="128313" y="169730"/>
                    </a:lnTo>
                    <a:cubicBezTo>
                      <a:pt x="132355" y="166383"/>
                      <a:pt x="135386" y="164299"/>
                      <a:pt x="135702" y="165309"/>
                    </a:cubicBezTo>
                    <a:cubicBezTo>
                      <a:pt x="135008" y="166951"/>
                      <a:pt x="132544" y="169478"/>
                      <a:pt x="129450" y="172256"/>
                    </a:cubicBezTo>
                    <a:lnTo>
                      <a:pt x="133239" y="170425"/>
                    </a:lnTo>
                    <a:cubicBezTo>
                      <a:pt x="133492" y="171941"/>
                      <a:pt x="132671" y="173078"/>
                      <a:pt x="130965" y="173899"/>
                    </a:cubicBezTo>
                    <a:cubicBezTo>
                      <a:pt x="128881" y="174404"/>
                      <a:pt x="127744" y="175288"/>
                      <a:pt x="127744" y="176109"/>
                    </a:cubicBezTo>
                    <a:lnTo>
                      <a:pt x="130208" y="175099"/>
                    </a:lnTo>
                    <a:cubicBezTo>
                      <a:pt x="130334" y="175983"/>
                      <a:pt x="128944" y="177309"/>
                      <a:pt x="126860" y="179014"/>
                    </a:cubicBezTo>
                    <a:lnTo>
                      <a:pt x="129765" y="178193"/>
                    </a:lnTo>
                    <a:cubicBezTo>
                      <a:pt x="129892" y="178888"/>
                      <a:pt x="128755" y="180278"/>
                      <a:pt x="125976" y="182172"/>
                    </a:cubicBezTo>
                    <a:lnTo>
                      <a:pt x="128629" y="181667"/>
                    </a:lnTo>
                    <a:cubicBezTo>
                      <a:pt x="128755" y="182362"/>
                      <a:pt x="128250" y="182993"/>
                      <a:pt x="127113" y="184004"/>
                    </a:cubicBezTo>
                    <a:lnTo>
                      <a:pt x="130839" y="182804"/>
                    </a:lnTo>
                    <a:cubicBezTo>
                      <a:pt x="130713" y="183625"/>
                      <a:pt x="130271" y="184320"/>
                      <a:pt x="129008" y="184762"/>
                    </a:cubicBezTo>
                    <a:lnTo>
                      <a:pt x="129260" y="185456"/>
                    </a:lnTo>
                    <a:cubicBezTo>
                      <a:pt x="131471" y="184193"/>
                      <a:pt x="131597" y="185204"/>
                      <a:pt x="130776" y="185583"/>
                    </a:cubicBezTo>
                    <a:cubicBezTo>
                      <a:pt x="131344" y="185835"/>
                      <a:pt x="132860" y="185330"/>
                      <a:pt x="131597" y="187414"/>
                    </a:cubicBezTo>
                    <a:cubicBezTo>
                      <a:pt x="133113" y="186720"/>
                      <a:pt x="134123" y="187288"/>
                      <a:pt x="133871" y="188362"/>
                    </a:cubicBezTo>
                    <a:cubicBezTo>
                      <a:pt x="136776" y="188741"/>
                      <a:pt x="136650" y="191709"/>
                      <a:pt x="133997" y="191393"/>
                    </a:cubicBezTo>
                    <a:cubicBezTo>
                      <a:pt x="132608" y="191520"/>
                      <a:pt x="131218" y="191646"/>
                      <a:pt x="129829" y="192088"/>
                    </a:cubicBezTo>
                    <a:cubicBezTo>
                      <a:pt x="128186" y="192783"/>
                      <a:pt x="127302" y="192656"/>
                      <a:pt x="126923" y="190699"/>
                    </a:cubicBezTo>
                    <a:cubicBezTo>
                      <a:pt x="125913" y="187099"/>
                      <a:pt x="124650" y="185014"/>
                      <a:pt x="123134" y="184130"/>
                    </a:cubicBezTo>
                    <a:cubicBezTo>
                      <a:pt x="118144" y="182046"/>
                      <a:pt x="124144" y="179583"/>
                      <a:pt x="124650" y="177309"/>
                    </a:cubicBezTo>
                    <a:cubicBezTo>
                      <a:pt x="124902" y="175099"/>
                      <a:pt x="125913" y="173962"/>
                      <a:pt x="127302" y="173393"/>
                    </a:cubicBezTo>
                    <a:cubicBezTo>
                      <a:pt x="125660" y="173520"/>
                      <a:pt x="125660" y="172256"/>
                      <a:pt x="127429" y="169793"/>
                    </a:cubicBezTo>
                    <a:cubicBezTo>
                      <a:pt x="126608" y="169667"/>
                      <a:pt x="126165" y="169225"/>
                      <a:pt x="128818" y="166067"/>
                    </a:cubicBezTo>
                    <a:cubicBezTo>
                      <a:pt x="126734" y="166762"/>
                      <a:pt x="126292" y="166193"/>
                      <a:pt x="129323" y="162278"/>
                    </a:cubicBezTo>
                    <a:cubicBezTo>
                      <a:pt x="126671" y="163793"/>
                      <a:pt x="126671" y="162846"/>
                      <a:pt x="129513" y="159372"/>
                    </a:cubicBezTo>
                    <a:cubicBezTo>
                      <a:pt x="128250" y="158993"/>
                      <a:pt x="128376" y="157983"/>
                      <a:pt x="129955" y="156593"/>
                    </a:cubicBezTo>
                    <a:cubicBezTo>
                      <a:pt x="127681" y="156720"/>
                      <a:pt x="128123" y="155772"/>
                      <a:pt x="129260" y="154951"/>
                    </a:cubicBezTo>
                    <a:cubicBezTo>
                      <a:pt x="133871" y="152741"/>
                      <a:pt x="139302" y="146299"/>
                      <a:pt x="140123" y="147183"/>
                    </a:cubicBezTo>
                    <a:lnTo>
                      <a:pt x="139997" y="148320"/>
                    </a:lnTo>
                    <a:close/>
                    <a:moveTo>
                      <a:pt x="102734" y="147625"/>
                    </a:moveTo>
                    <a:lnTo>
                      <a:pt x="102481" y="148193"/>
                    </a:lnTo>
                    <a:lnTo>
                      <a:pt x="99576" y="148888"/>
                    </a:lnTo>
                    <a:lnTo>
                      <a:pt x="100839" y="149835"/>
                    </a:lnTo>
                    <a:lnTo>
                      <a:pt x="99829" y="150656"/>
                    </a:lnTo>
                    <a:lnTo>
                      <a:pt x="101786" y="150404"/>
                    </a:lnTo>
                    <a:lnTo>
                      <a:pt x="101660" y="151225"/>
                    </a:lnTo>
                    <a:lnTo>
                      <a:pt x="99576" y="152046"/>
                    </a:lnTo>
                    <a:cubicBezTo>
                      <a:pt x="101092" y="152172"/>
                      <a:pt x="101786" y="152614"/>
                      <a:pt x="101344" y="153056"/>
                    </a:cubicBezTo>
                    <a:lnTo>
                      <a:pt x="99576" y="154193"/>
                    </a:lnTo>
                    <a:lnTo>
                      <a:pt x="101092" y="154762"/>
                    </a:lnTo>
                    <a:lnTo>
                      <a:pt x="99134" y="155583"/>
                    </a:lnTo>
                    <a:lnTo>
                      <a:pt x="100776" y="156720"/>
                    </a:lnTo>
                    <a:lnTo>
                      <a:pt x="98692" y="157414"/>
                    </a:lnTo>
                    <a:cubicBezTo>
                      <a:pt x="100081" y="157856"/>
                      <a:pt x="100650" y="158551"/>
                      <a:pt x="100776" y="158993"/>
                    </a:cubicBezTo>
                    <a:lnTo>
                      <a:pt x="98502" y="159941"/>
                    </a:lnTo>
                    <a:cubicBezTo>
                      <a:pt x="99765" y="160446"/>
                      <a:pt x="100081" y="160762"/>
                      <a:pt x="100081" y="161456"/>
                    </a:cubicBezTo>
                    <a:lnTo>
                      <a:pt x="97997" y="162341"/>
                    </a:lnTo>
                    <a:lnTo>
                      <a:pt x="99639" y="163604"/>
                    </a:lnTo>
                    <a:lnTo>
                      <a:pt x="97997" y="164109"/>
                    </a:lnTo>
                    <a:cubicBezTo>
                      <a:pt x="99323" y="164678"/>
                      <a:pt x="99513" y="165372"/>
                      <a:pt x="99639" y="165941"/>
                    </a:cubicBezTo>
                    <a:lnTo>
                      <a:pt x="97681" y="166509"/>
                    </a:lnTo>
                    <a:cubicBezTo>
                      <a:pt x="99197" y="167078"/>
                      <a:pt x="99955" y="167520"/>
                      <a:pt x="99639" y="168088"/>
                    </a:cubicBezTo>
                    <a:lnTo>
                      <a:pt x="97302" y="169225"/>
                    </a:lnTo>
                    <a:lnTo>
                      <a:pt x="99513" y="169478"/>
                    </a:lnTo>
                    <a:lnTo>
                      <a:pt x="99513" y="170046"/>
                    </a:lnTo>
                    <a:lnTo>
                      <a:pt x="97302" y="170741"/>
                    </a:lnTo>
                    <a:cubicBezTo>
                      <a:pt x="98944" y="171435"/>
                      <a:pt x="99513" y="172004"/>
                      <a:pt x="99513" y="172572"/>
                    </a:cubicBezTo>
                    <a:lnTo>
                      <a:pt x="97429" y="173772"/>
                    </a:lnTo>
                    <a:lnTo>
                      <a:pt x="99639" y="174214"/>
                    </a:lnTo>
                    <a:lnTo>
                      <a:pt x="97555" y="175730"/>
                    </a:lnTo>
                    <a:cubicBezTo>
                      <a:pt x="98818" y="175541"/>
                      <a:pt x="99513" y="175856"/>
                      <a:pt x="99513" y="176551"/>
                    </a:cubicBezTo>
                    <a:lnTo>
                      <a:pt x="97555" y="177499"/>
                    </a:lnTo>
                    <a:cubicBezTo>
                      <a:pt x="99071" y="177814"/>
                      <a:pt x="100776" y="178067"/>
                      <a:pt x="102292" y="178446"/>
                    </a:cubicBezTo>
                    <a:lnTo>
                      <a:pt x="102860" y="179141"/>
                    </a:lnTo>
                    <a:lnTo>
                      <a:pt x="103239" y="178446"/>
                    </a:lnTo>
                    <a:cubicBezTo>
                      <a:pt x="104250" y="178067"/>
                      <a:pt x="105197" y="178067"/>
                      <a:pt x="106208" y="178446"/>
                    </a:cubicBezTo>
                    <a:lnTo>
                      <a:pt x="107155" y="179835"/>
                    </a:lnTo>
                    <a:lnTo>
                      <a:pt x="107850" y="178193"/>
                    </a:lnTo>
                    <a:lnTo>
                      <a:pt x="108860" y="180025"/>
                    </a:lnTo>
                    <a:lnTo>
                      <a:pt x="109681" y="177814"/>
                    </a:lnTo>
                    <a:lnTo>
                      <a:pt x="110818" y="180846"/>
                    </a:lnTo>
                    <a:lnTo>
                      <a:pt x="111639" y="177688"/>
                    </a:lnTo>
                    <a:lnTo>
                      <a:pt x="112586" y="180341"/>
                    </a:lnTo>
                    <a:lnTo>
                      <a:pt x="113471" y="177372"/>
                    </a:lnTo>
                    <a:lnTo>
                      <a:pt x="114165" y="179772"/>
                    </a:lnTo>
                    <a:lnTo>
                      <a:pt x="114860" y="176930"/>
                    </a:lnTo>
                    <a:lnTo>
                      <a:pt x="116123" y="179583"/>
                    </a:lnTo>
                    <a:lnTo>
                      <a:pt x="117071" y="176235"/>
                    </a:lnTo>
                    <a:lnTo>
                      <a:pt x="118334" y="179014"/>
                    </a:lnTo>
                    <a:lnTo>
                      <a:pt x="119155" y="176804"/>
                    </a:lnTo>
                    <a:lnTo>
                      <a:pt x="120292" y="178762"/>
                    </a:lnTo>
                    <a:lnTo>
                      <a:pt x="120986" y="176425"/>
                    </a:lnTo>
                    <a:lnTo>
                      <a:pt x="121871" y="178130"/>
                    </a:lnTo>
                    <a:cubicBezTo>
                      <a:pt x="122565" y="179456"/>
                      <a:pt x="120986" y="180783"/>
                      <a:pt x="119471" y="181035"/>
                    </a:cubicBezTo>
                    <a:lnTo>
                      <a:pt x="98755" y="184383"/>
                    </a:lnTo>
                    <a:cubicBezTo>
                      <a:pt x="97492" y="184509"/>
                      <a:pt x="96229" y="183562"/>
                      <a:pt x="95723" y="180783"/>
                    </a:cubicBezTo>
                    <a:cubicBezTo>
                      <a:pt x="94776" y="175604"/>
                      <a:pt x="95155" y="170614"/>
                      <a:pt x="95850" y="165625"/>
                    </a:cubicBezTo>
                    <a:cubicBezTo>
                      <a:pt x="97113" y="154383"/>
                      <a:pt x="98944" y="148762"/>
                      <a:pt x="100713" y="145162"/>
                    </a:cubicBezTo>
                    <a:cubicBezTo>
                      <a:pt x="101534" y="145162"/>
                      <a:pt x="102102" y="145478"/>
                      <a:pt x="102355" y="146299"/>
                    </a:cubicBezTo>
                    <a:lnTo>
                      <a:pt x="100713" y="147309"/>
                    </a:lnTo>
                    <a:lnTo>
                      <a:pt x="102797" y="147878"/>
                    </a:lnTo>
                    <a:close/>
                    <a:moveTo>
                      <a:pt x="106523" y="145920"/>
                    </a:moveTo>
                    <a:lnTo>
                      <a:pt x="106902" y="146867"/>
                    </a:lnTo>
                    <a:cubicBezTo>
                      <a:pt x="103997" y="157478"/>
                      <a:pt x="103681" y="166888"/>
                      <a:pt x="105639" y="175414"/>
                    </a:cubicBezTo>
                    <a:cubicBezTo>
                      <a:pt x="104376" y="160951"/>
                      <a:pt x="105513" y="152614"/>
                      <a:pt x="108039" y="148193"/>
                    </a:cubicBezTo>
                    <a:lnTo>
                      <a:pt x="108039" y="149583"/>
                    </a:lnTo>
                    <a:cubicBezTo>
                      <a:pt x="106081" y="159751"/>
                      <a:pt x="105955" y="167962"/>
                      <a:pt x="107786" y="174593"/>
                    </a:cubicBezTo>
                    <a:lnTo>
                      <a:pt x="108355" y="174214"/>
                    </a:lnTo>
                    <a:cubicBezTo>
                      <a:pt x="107092" y="163604"/>
                      <a:pt x="107786" y="155393"/>
                      <a:pt x="109429" y="147246"/>
                    </a:cubicBezTo>
                    <a:lnTo>
                      <a:pt x="110439" y="147372"/>
                    </a:lnTo>
                    <a:cubicBezTo>
                      <a:pt x="108481" y="158046"/>
                      <a:pt x="108481" y="166383"/>
                      <a:pt x="109871" y="174088"/>
                    </a:cubicBezTo>
                    <a:lnTo>
                      <a:pt x="110439" y="173520"/>
                    </a:lnTo>
                    <a:cubicBezTo>
                      <a:pt x="109365" y="162530"/>
                      <a:pt x="109429" y="154888"/>
                      <a:pt x="111134" y="147941"/>
                    </a:cubicBezTo>
                    <a:lnTo>
                      <a:pt x="111955" y="148067"/>
                    </a:lnTo>
                    <a:cubicBezTo>
                      <a:pt x="110439" y="158678"/>
                      <a:pt x="110250" y="167014"/>
                      <a:pt x="111639" y="173772"/>
                    </a:cubicBezTo>
                    <a:lnTo>
                      <a:pt x="112208" y="173646"/>
                    </a:lnTo>
                    <a:cubicBezTo>
                      <a:pt x="111134" y="162088"/>
                      <a:pt x="111639" y="153941"/>
                      <a:pt x="113155" y="147814"/>
                    </a:cubicBezTo>
                    <a:lnTo>
                      <a:pt x="113723" y="148383"/>
                    </a:lnTo>
                    <a:cubicBezTo>
                      <a:pt x="112586" y="157604"/>
                      <a:pt x="112776" y="165625"/>
                      <a:pt x="113723" y="173330"/>
                    </a:cubicBezTo>
                    <a:lnTo>
                      <a:pt x="114292" y="173014"/>
                    </a:lnTo>
                    <a:cubicBezTo>
                      <a:pt x="113976" y="162972"/>
                      <a:pt x="113408" y="155078"/>
                      <a:pt x="114671" y="149204"/>
                    </a:cubicBezTo>
                    <a:lnTo>
                      <a:pt x="115365" y="148383"/>
                    </a:lnTo>
                    <a:cubicBezTo>
                      <a:pt x="114355" y="155772"/>
                      <a:pt x="114355" y="163983"/>
                      <a:pt x="115618" y="173141"/>
                    </a:cubicBezTo>
                    <a:lnTo>
                      <a:pt x="116186" y="173141"/>
                    </a:lnTo>
                    <a:cubicBezTo>
                      <a:pt x="115239" y="162278"/>
                      <a:pt x="115492" y="154067"/>
                      <a:pt x="116629" y="147435"/>
                    </a:cubicBezTo>
                    <a:lnTo>
                      <a:pt x="117134" y="147814"/>
                    </a:lnTo>
                    <a:cubicBezTo>
                      <a:pt x="116629" y="156593"/>
                      <a:pt x="116629" y="164488"/>
                      <a:pt x="117260" y="173267"/>
                    </a:cubicBezTo>
                    <a:lnTo>
                      <a:pt x="117829" y="173141"/>
                    </a:lnTo>
                    <a:cubicBezTo>
                      <a:pt x="117260" y="161141"/>
                      <a:pt x="117702" y="152930"/>
                      <a:pt x="118902" y="148067"/>
                    </a:cubicBezTo>
                    <a:cubicBezTo>
                      <a:pt x="120039" y="147688"/>
                      <a:pt x="120039" y="149014"/>
                      <a:pt x="119029" y="150593"/>
                    </a:cubicBezTo>
                    <a:cubicBezTo>
                      <a:pt x="118334" y="157856"/>
                      <a:pt x="118081" y="165056"/>
                      <a:pt x="119029" y="173014"/>
                    </a:cubicBezTo>
                    <a:lnTo>
                      <a:pt x="119913" y="173141"/>
                    </a:lnTo>
                    <a:cubicBezTo>
                      <a:pt x="119029" y="161583"/>
                      <a:pt x="119786" y="154951"/>
                      <a:pt x="121050" y="148383"/>
                    </a:cubicBezTo>
                    <a:cubicBezTo>
                      <a:pt x="121744" y="147688"/>
                      <a:pt x="122439" y="148509"/>
                      <a:pt x="121618" y="150214"/>
                    </a:cubicBezTo>
                    <a:cubicBezTo>
                      <a:pt x="120608" y="158299"/>
                      <a:pt x="120102" y="163983"/>
                      <a:pt x="120923" y="173141"/>
                    </a:cubicBezTo>
                    <a:lnTo>
                      <a:pt x="121871" y="173141"/>
                    </a:lnTo>
                    <a:cubicBezTo>
                      <a:pt x="123008" y="173520"/>
                      <a:pt x="123134" y="173962"/>
                      <a:pt x="121997" y="174404"/>
                    </a:cubicBezTo>
                    <a:cubicBezTo>
                      <a:pt x="115176" y="175793"/>
                      <a:pt x="108608" y="177056"/>
                      <a:pt x="102355" y="177435"/>
                    </a:cubicBezTo>
                    <a:cubicBezTo>
                      <a:pt x="101092" y="177562"/>
                      <a:pt x="100713" y="176867"/>
                      <a:pt x="100713" y="175099"/>
                    </a:cubicBezTo>
                    <a:cubicBezTo>
                      <a:pt x="100271" y="165246"/>
                      <a:pt x="101408" y="156151"/>
                      <a:pt x="103808" y="147941"/>
                    </a:cubicBezTo>
                    <a:lnTo>
                      <a:pt x="104186" y="147814"/>
                    </a:lnTo>
                    <a:cubicBezTo>
                      <a:pt x="102355" y="157730"/>
                      <a:pt x="101534" y="167141"/>
                      <a:pt x="102923" y="175667"/>
                    </a:cubicBezTo>
                    <a:cubicBezTo>
                      <a:pt x="102229" y="162404"/>
                      <a:pt x="103934" y="148383"/>
                      <a:pt x="106460" y="146046"/>
                    </a:cubicBezTo>
                    <a:moveTo>
                      <a:pt x="113913" y="134362"/>
                    </a:moveTo>
                    <a:cubicBezTo>
                      <a:pt x="115681" y="133099"/>
                      <a:pt x="117513" y="132278"/>
                      <a:pt x="117829" y="132720"/>
                    </a:cubicBezTo>
                    <a:cubicBezTo>
                      <a:pt x="118081" y="133099"/>
                      <a:pt x="116818" y="134488"/>
                      <a:pt x="114860" y="135941"/>
                    </a:cubicBezTo>
                    <a:cubicBezTo>
                      <a:pt x="112902" y="137204"/>
                      <a:pt x="111260" y="137899"/>
                      <a:pt x="110818" y="137456"/>
                    </a:cubicBezTo>
                    <a:cubicBezTo>
                      <a:pt x="110692" y="137014"/>
                      <a:pt x="111955" y="135625"/>
                      <a:pt x="113913" y="134362"/>
                    </a:cubicBezTo>
                    <a:moveTo>
                      <a:pt x="112776" y="132846"/>
                    </a:moveTo>
                    <a:cubicBezTo>
                      <a:pt x="112776" y="132404"/>
                      <a:pt x="113029" y="132151"/>
                      <a:pt x="113344" y="132151"/>
                    </a:cubicBezTo>
                    <a:cubicBezTo>
                      <a:pt x="113723" y="132151"/>
                      <a:pt x="114039" y="132404"/>
                      <a:pt x="114039" y="132846"/>
                    </a:cubicBezTo>
                    <a:cubicBezTo>
                      <a:pt x="114039" y="133225"/>
                      <a:pt x="113786" y="133667"/>
                      <a:pt x="113344" y="133667"/>
                    </a:cubicBezTo>
                    <a:cubicBezTo>
                      <a:pt x="113029" y="133667"/>
                      <a:pt x="112776" y="133288"/>
                      <a:pt x="112776" y="132846"/>
                    </a:cubicBezTo>
                    <a:moveTo>
                      <a:pt x="111071" y="134678"/>
                    </a:moveTo>
                    <a:cubicBezTo>
                      <a:pt x="110502" y="134678"/>
                      <a:pt x="110186" y="134299"/>
                      <a:pt x="110186" y="133856"/>
                    </a:cubicBezTo>
                    <a:cubicBezTo>
                      <a:pt x="110186" y="133288"/>
                      <a:pt x="110502" y="132909"/>
                      <a:pt x="111071" y="132909"/>
                    </a:cubicBezTo>
                    <a:cubicBezTo>
                      <a:pt x="111450" y="132909"/>
                      <a:pt x="111892" y="133288"/>
                      <a:pt x="111892" y="133856"/>
                    </a:cubicBezTo>
                    <a:cubicBezTo>
                      <a:pt x="111892" y="134235"/>
                      <a:pt x="111450" y="134678"/>
                      <a:pt x="111071" y="134678"/>
                    </a:cubicBezTo>
                    <a:moveTo>
                      <a:pt x="122250" y="170299"/>
                    </a:moveTo>
                    <a:lnTo>
                      <a:pt x="121871" y="170299"/>
                    </a:lnTo>
                    <a:cubicBezTo>
                      <a:pt x="121429" y="162467"/>
                      <a:pt x="121744" y="155520"/>
                      <a:pt x="123260" y="148888"/>
                    </a:cubicBezTo>
                    <a:cubicBezTo>
                      <a:pt x="123702" y="148320"/>
                      <a:pt x="124397" y="148509"/>
                      <a:pt x="124208" y="149141"/>
                    </a:cubicBezTo>
                    <a:cubicBezTo>
                      <a:pt x="123071" y="155141"/>
                      <a:pt x="122439" y="162214"/>
                      <a:pt x="122250" y="170299"/>
                    </a:cubicBezTo>
                    <a:moveTo>
                      <a:pt x="125281" y="149141"/>
                    </a:moveTo>
                    <a:cubicBezTo>
                      <a:pt x="125850" y="148004"/>
                      <a:pt x="126923" y="148320"/>
                      <a:pt x="126544" y="149393"/>
                    </a:cubicBezTo>
                    <a:cubicBezTo>
                      <a:pt x="125471" y="155520"/>
                      <a:pt x="124334" y="160635"/>
                      <a:pt x="124144" y="168720"/>
                    </a:cubicBezTo>
                    <a:lnTo>
                      <a:pt x="123639" y="167520"/>
                    </a:lnTo>
                    <a:cubicBezTo>
                      <a:pt x="124334" y="160256"/>
                      <a:pt x="124334" y="156088"/>
                      <a:pt x="125281" y="149141"/>
                    </a:cubicBezTo>
                    <a:moveTo>
                      <a:pt x="122376" y="184635"/>
                    </a:moveTo>
                    <a:lnTo>
                      <a:pt x="124586" y="186846"/>
                    </a:lnTo>
                    <a:cubicBezTo>
                      <a:pt x="125850" y="187983"/>
                      <a:pt x="125029" y="188930"/>
                      <a:pt x="123892" y="188362"/>
                    </a:cubicBezTo>
                    <a:lnTo>
                      <a:pt x="121113" y="186720"/>
                    </a:lnTo>
                    <a:cubicBezTo>
                      <a:pt x="119597" y="185772"/>
                      <a:pt x="121365" y="183814"/>
                      <a:pt x="122376" y="184635"/>
                    </a:cubicBezTo>
                    <a:moveTo>
                      <a:pt x="120671" y="187099"/>
                    </a:moveTo>
                    <a:lnTo>
                      <a:pt x="124839" y="190193"/>
                    </a:lnTo>
                    <a:cubicBezTo>
                      <a:pt x="126102" y="191141"/>
                      <a:pt x="124839" y="192846"/>
                      <a:pt x="123892" y="192151"/>
                    </a:cubicBezTo>
                    <a:lnTo>
                      <a:pt x="119408" y="189372"/>
                    </a:lnTo>
                    <a:cubicBezTo>
                      <a:pt x="117892" y="188362"/>
                      <a:pt x="119534" y="186151"/>
                      <a:pt x="120671" y="187162"/>
                    </a:cubicBezTo>
                    <a:moveTo>
                      <a:pt x="126797" y="153562"/>
                    </a:moveTo>
                    <a:lnTo>
                      <a:pt x="127618" y="149393"/>
                    </a:lnTo>
                    <a:cubicBezTo>
                      <a:pt x="128629" y="148825"/>
                      <a:pt x="129008" y="149141"/>
                      <a:pt x="128881" y="150278"/>
                    </a:cubicBezTo>
                    <a:lnTo>
                      <a:pt x="127113" y="153688"/>
                    </a:lnTo>
                    <a:lnTo>
                      <a:pt x="126797" y="153562"/>
                    </a:lnTo>
                    <a:close/>
                    <a:moveTo>
                      <a:pt x="121239" y="130888"/>
                    </a:moveTo>
                    <a:cubicBezTo>
                      <a:pt x="120102" y="131772"/>
                      <a:pt x="119029" y="132404"/>
                      <a:pt x="118902" y="132151"/>
                    </a:cubicBezTo>
                    <a:cubicBezTo>
                      <a:pt x="118650" y="131835"/>
                      <a:pt x="119471" y="130888"/>
                      <a:pt x="120544" y="130067"/>
                    </a:cubicBezTo>
                    <a:cubicBezTo>
                      <a:pt x="121681" y="129056"/>
                      <a:pt x="122818" y="128551"/>
                      <a:pt x="122881" y="128678"/>
                    </a:cubicBezTo>
                    <a:cubicBezTo>
                      <a:pt x="123197" y="128930"/>
                      <a:pt x="122313" y="129941"/>
                      <a:pt x="121239" y="130888"/>
                    </a:cubicBezTo>
                    <a:moveTo>
                      <a:pt x="80313" y="125899"/>
                    </a:moveTo>
                    <a:cubicBezTo>
                      <a:pt x="78923" y="125899"/>
                      <a:pt x="77850" y="125456"/>
                      <a:pt x="77850" y="124888"/>
                    </a:cubicBezTo>
                    <a:cubicBezTo>
                      <a:pt x="77850" y="124509"/>
                      <a:pt x="78923" y="124067"/>
                      <a:pt x="80313" y="124067"/>
                    </a:cubicBezTo>
                    <a:cubicBezTo>
                      <a:pt x="81576" y="124067"/>
                      <a:pt x="82713" y="124446"/>
                      <a:pt x="82713" y="124888"/>
                    </a:cubicBezTo>
                    <a:cubicBezTo>
                      <a:pt x="82713" y="125456"/>
                      <a:pt x="81576" y="125899"/>
                      <a:pt x="80313" y="125899"/>
                    </a:cubicBezTo>
                    <a:moveTo>
                      <a:pt x="84797" y="125204"/>
                    </a:moveTo>
                    <a:cubicBezTo>
                      <a:pt x="84229" y="125899"/>
                      <a:pt x="83660" y="126278"/>
                      <a:pt x="83408" y="126151"/>
                    </a:cubicBezTo>
                    <a:cubicBezTo>
                      <a:pt x="83281" y="125899"/>
                      <a:pt x="83408" y="125014"/>
                      <a:pt x="83913" y="124383"/>
                    </a:cubicBezTo>
                    <a:cubicBezTo>
                      <a:pt x="84481" y="123499"/>
                      <a:pt x="85050" y="123120"/>
                      <a:pt x="85239" y="123246"/>
                    </a:cubicBezTo>
                    <a:cubicBezTo>
                      <a:pt x="85492" y="123499"/>
                      <a:pt x="85239" y="124383"/>
                      <a:pt x="84797" y="125204"/>
                    </a:cubicBezTo>
                    <a:moveTo>
                      <a:pt x="87702" y="124825"/>
                    </a:moveTo>
                    <a:cubicBezTo>
                      <a:pt x="87008" y="125772"/>
                      <a:pt x="86313" y="126341"/>
                      <a:pt x="86060" y="126088"/>
                    </a:cubicBezTo>
                    <a:cubicBezTo>
                      <a:pt x="85744" y="125835"/>
                      <a:pt x="86060" y="124825"/>
                      <a:pt x="86755" y="123878"/>
                    </a:cubicBezTo>
                    <a:cubicBezTo>
                      <a:pt x="87323" y="122930"/>
                      <a:pt x="88018" y="122362"/>
                      <a:pt x="88271" y="122614"/>
                    </a:cubicBezTo>
                    <a:cubicBezTo>
                      <a:pt x="88523" y="122867"/>
                      <a:pt x="88271" y="123878"/>
                      <a:pt x="87702" y="124825"/>
                    </a:cubicBezTo>
                    <a:moveTo>
                      <a:pt x="85744" y="120088"/>
                    </a:moveTo>
                    <a:lnTo>
                      <a:pt x="86439" y="117183"/>
                    </a:lnTo>
                    <a:cubicBezTo>
                      <a:pt x="85618" y="118825"/>
                      <a:pt x="84481" y="120341"/>
                      <a:pt x="82271" y="121351"/>
                    </a:cubicBezTo>
                    <a:cubicBezTo>
                      <a:pt x="83786" y="118951"/>
                      <a:pt x="84102" y="117877"/>
                      <a:pt x="83660" y="117183"/>
                    </a:cubicBezTo>
                    <a:cubicBezTo>
                      <a:pt x="81829" y="119393"/>
                      <a:pt x="80060" y="121035"/>
                      <a:pt x="77976" y="121478"/>
                    </a:cubicBezTo>
                    <a:lnTo>
                      <a:pt x="78923" y="118825"/>
                    </a:lnTo>
                    <a:cubicBezTo>
                      <a:pt x="77534" y="119520"/>
                      <a:pt x="76839" y="121035"/>
                      <a:pt x="74755" y="120909"/>
                    </a:cubicBezTo>
                    <a:lnTo>
                      <a:pt x="76523" y="117941"/>
                    </a:lnTo>
                    <a:lnTo>
                      <a:pt x="73302" y="119330"/>
                    </a:lnTo>
                    <a:lnTo>
                      <a:pt x="73744" y="117435"/>
                    </a:lnTo>
                    <a:lnTo>
                      <a:pt x="70839" y="119204"/>
                    </a:lnTo>
                    <a:lnTo>
                      <a:pt x="71976" y="116741"/>
                    </a:lnTo>
                    <a:lnTo>
                      <a:pt x="68629" y="118130"/>
                    </a:lnTo>
                    <a:lnTo>
                      <a:pt x="68439" y="116425"/>
                    </a:lnTo>
                    <a:lnTo>
                      <a:pt x="66229" y="116993"/>
                    </a:lnTo>
                    <a:lnTo>
                      <a:pt x="66229" y="115162"/>
                    </a:lnTo>
                    <a:lnTo>
                      <a:pt x="64271" y="116299"/>
                    </a:lnTo>
                    <a:lnTo>
                      <a:pt x="63955" y="114909"/>
                    </a:lnTo>
                    <a:lnTo>
                      <a:pt x="61302" y="116046"/>
                    </a:lnTo>
                    <a:lnTo>
                      <a:pt x="61429" y="113962"/>
                    </a:lnTo>
                    <a:lnTo>
                      <a:pt x="59471" y="114909"/>
                    </a:lnTo>
                    <a:lnTo>
                      <a:pt x="58776" y="113962"/>
                    </a:lnTo>
                    <a:lnTo>
                      <a:pt x="56376" y="114783"/>
                    </a:lnTo>
                    <a:lnTo>
                      <a:pt x="55997" y="112951"/>
                    </a:lnTo>
                    <a:lnTo>
                      <a:pt x="53913" y="115035"/>
                    </a:lnTo>
                    <a:lnTo>
                      <a:pt x="53471" y="113393"/>
                    </a:lnTo>
                    <a:cubicBezTo>
                      <a:pt x="52650" y="113962"/>
                      <a:pt x="52081" y="115351"/>
                      <a:pt x="51134" y="115225"/>
                    </a:cubicBezTo>
                    <a:lnTo>
                      <a:pt x="50565" y="113393"/>
                    </a:lnTo>
                    <a:cubicBezTo>
                      <a:pt x="49492" y="114404"/>
                      <a:pt x="48608" y="115856"/>
                      <a:pt x="47534" y="116046"/>
                    </a:cubicBezTo>
                    <a:lnTo>
                      <a:pt x="47786" y="113520"/>
                    </a:lnTo>
                    <a:cubicBezTo>
                      <a:pt x="46523" y="114656"/>
                      <a:pt x="45513" y="116614"/>
                      <a:pt x="44060" y="116741"/>
                    </a:cubicBezTo>
                    <a:lnTo>
                      <a:pt x="44629" y="114088"/>
                    </a:lnTo>
                    <a:cubicBezTo>
                      <a:pt x="43618" y="115035"/>
                      <a:pt x="42797" y="116867"/>
                      <a:pt x="41597" y="116867"/>
                    </a:cubicBezTo>
                    <a:lnTo>
                      <a:pt x="42544" y="114404"/>
                    </a:lnTo>
                    <a:cubicBezTo>
                      <a:pt x="41155" y="115351"/>
                      <a:pt x="39197" y="117499"/>
                      <a:pt x="38376" y="117309"/>
                    </a:cubicBezTo>
                    <a:lnTo>
                      <a:pt x="38881" y="114846"/>
                    </a:lnTo>
                    <a:cubicBezTo>
                      <a:pt x="38186" y="115225"/>
                      <a:pt x="37618" y="116235"/>
                      <a:pt x="36923" y="116109"/>
                    </a:cubicBezTo>
                    <a:lnTo>
                      <a:pt x="37492" y="114593"/>
                    </a:lnTo>
                    <a:cubicBezTo>
                      <a:pt x="38881" y="111372"/>
                      <a:pt x="41786" y="110804"/>
                      <a:pt x="45260" y="110993"/>
                    </a:cubicBezTo>
                    <a:cubicBezTo>
                      <a:pt x="53092" y="111246"/>
                      <a:pt x="60860" y="111562"/>
                      <a:pt x="68313" y="113583"/>
                    </a:cubicBezTo>
                    <a:cubicBezTo>
                      <a:pt x="79997" y="117056"/>
                      <a:pt x="87955" y="115920"/>
                      <a:pt x="93955" y="111814"/>
                    </a:cubicBezTo>
                    <a:cubicBezTo>
                      <a:pt x="95786" y="111120"/>
                      <a:pt x="96355" y="111814"/>
                      <a:pt x="95471" y="113899"/>
                    </a:cubicBezTo>
                    <a:cubicBezTo>
                      <a:pt x="94902" y="116109"/>
                      <a:pt x="93386" y="116930"/>
                      <a:pt x="91997" y="116362"/>
                    </a:cubicBezTo>
                    <a:cubicBezTo>
                      <a:pt x="91429" y="117751"/>
                      <a:pt x="90608" y="118888"/>
                      <a:pt x="89534" y="119709"/>
                    </a:cubicBezTo>
                    <a:lnTo>
                      <a:pt x="89660" y="116867"/>
                    </a:lnTo>
                    <a:cubicBezTo>
                      <a:pt x="88397" y="118825"/>
                      <a:pt x="87008" y="119962"/>
                      <a:pt x="85618" y="120088"/>
                    </a:cubicBezTo>
                    <a:moveTo>
                      <a:pt x="91050" y="123435"/>
                    </a:moveTo>
                    <a:cubicBezTo>
                      <a:pt x="90229" y="124699"/>
                      <a:pt x="89218" y="125393"/>
                      <a:pt x="88965" y="124951"/>
                    </a:cubicBezTo>
                    <a:cubicBezTo>
                      <a:pt x="88713" y="124699"/>
                      <a:pt x="89092" y="123435"/>
                      <a:pt x="89786" y="122172"/>
                    </a:cubicBezTo>
                    <a:cubicBezTo>
                      <a:pt x="90671" y="120909"/>
                      <a:pt x="91618" y="120341"/>
                      <a:pt x="91871" y="120656"/>
                    </a:cubicBezTo>
                    <a:cubicBezTo>
                      <a:pt x="92123" y="121035"/>
                      <a:pt x="91744" y="122299"/>
                      <a:pt x="91050" y="123435"/>
                    </a:cubicBezTo>
                    <a:moveTo>
                      <a:pt x="79113" y="147183"/>
                    </a:moveTo>
                    <a:cubicBezTo>
                      <a:pt x="81702" y="144909"/>
                      <a:pt x="84671" y="144088"/>
                      <a:pt x="88018" y="144088"/>
                    </a:cubicBezTo>
                    <a:lnTo>
                      <a:pt x="93892" y="144088"/>
                    </a:lnTo>
                    <a:cubicBezTo>
                      <a:pt x="96102" y="144088"/>
                      <a:pt x="95850" y="146299"/>
                      <a:pt x="93765" y="146172"/>
                    </a:cubicBezTo>
                    <a:lnTo>
                      <a:pt x="89597" y="146172"/>
                    </a:lnTo>
                    <a:cubicBezTo>
                      <a:pt x="85808" y="145983"/>
                      <a:pt x="82776" y="147120"/>
                      <a:pt x="79681" y="148825"/>
                    </a:cubicBezTo>
                    <a:cubicBezTo>
                      <a:pt x="78039" y="149520"/>
                      <a:pt x="77913" y="148130"/>
                      <a:pt x="79176" y="147183"/>
                    </a:cubicBezTo>
                    <a:moveTo>
                      <a:pt x="95092" y="147372"/>
                    </a:moveTo>
                    <a:cubicBezTo>
                      <a:pt x="95092" y="147751"/>
                      <a:pt x="93829" y="147941"/>
                      <a:pt x="92313" y="147941"/>
                    </a:cubicBezTo>
                    <a:cubicBezTo>
                      <a:pt x="90797" y="147941"/>
                      <a:pt x="89534" y="147814"/>
                      <a:pt x="89534" y="147372"/>
                    </a:cubicBezTo>
                    <a:cubicBezTo>
                      <a:pt x="89534" y="147120"/>
                      <a:pt x="90734" y="146804"/>
                      <a:pt x="92313" y="146804"/>
                    </a:cubicBezTo>
                    <a:cubicBezTo>
                      <a:pt x="93892" y="146804"/>
                      <a:pt x="95092" y="147120"/>
                      <a:pt x="95092" y="147372"/>
                    </a:cubicBezTo>
                    <a:moveTo>
                      <a:pt x="12987" y="180972"/>
                    </a:moveTo>
                    <a:cubicBezTo>
                      <a:pt x="14123" y="179141"/>
                      <a:pt x="14502" y="180404"/>
                      <a:pt x="14439" y="182109"/>
                    </a:cubicBezTo>
                    <a:cubicBezTo>
                      <a:pt x="12039" y="185583"/>
                      <a:pt x="10271" y="187414"/>
                      <a:pt x="8755" y="188362"/>
                    </a:cubicBezTo>
                    <a:cubicBezTo>
                      <a:pt x="9450" y="185709"/>
                      <a:pt x="11218" y="184193"/>
                      <a:pt x="13050" y="180972"/>
                    </a:cubicBezTo>
                    <a:moveTo>
                      <a:pt x="9955" y="204214"/>
                    </a:moveTo>
                    <a:cubicBezTo>
                      <a:pt x="9260" y="203078"/>
                      <a:pt x="9008" y="201814"/>
                      <a:pt x="9008" y="200741"/>
                    </a:cubicBezTo>
                    <a:cubicBezTo>
                      <a:pt x="9134" y="199035"/>
                      <a:pt x="10397" y="199225"/>
                      <a:pt x="10650" y="200299"/>
                    </a:cubicBezTo>
                    <a:cubicBezTo>
                      <a:pt x="10902" y="202383"/>
                      <a:pt x="9955" y="202509"/>
                      <a:pt x="9955" y="204214"/>
                    </a:cubicBezTo>
                    <a:moveTo>
                      <a:pt x="26755" y="179899"/>
                    </a:moveTo>
                    <a:cubicBezTo>
                      <a:pt x="26502" y="180593"/>
                      <a:pt x="26060" y="179330"/>
                      <a:pt x="25871" y="180151"/>
                    </a:cubicBezTo>
                    <a:cubicBezTo>
                      <a:pt x="26629" y="174025"/>
                      <a:pt x="27829" y="168025"/>
                      <a:pt x="30229" y="162593"/>
                    </a:cubicBezTo>
                    <a:cubicBezTo>
                      <a:pt x="32439" y="156909"/>
                      <a:pt x="37050" y="150214"/>
                      <a:pt x="41723" y="145730"/>
                    </a:cubicBezTo>
                    <a:cubicBezTo>
                      <a:pt x="44692" y="142951"/>
                      <a:pt x="47155" y="142256"/>
                      <a:pt x="50944" y="139730"/>
                    </a:cubicBezTo>
                    <a:lnTo>
                      <a:pt x="50250" y="139730"/>
                    </a:lnTo>
                    <a:cubicBezTo>
                      <a:pt x="47092" y="140741"/>
                      <a:pt x="45260" y="141814"/>
                      <a:pt x="42860" y="143772"/>
                    </a:cubicBezTo>
                    <a:cubicBezTo>
                      <a:pt x="37744" y="148067"/>
                      <a:pt x="33134" y="154446"/>
                      <a:pt x="30229" y="160320"/>
                    </a:cubicBezTo>
                    <a:cubicBezTo>
                      <a:pt x="27450" y="165625"/>
                      <a:pt x="25744" y="171751"/>
                      <a:pt x="24923" y="179835"/>
                    </a:cubicBezTo>
                    <a:cubicBezTo>
                      <a:pt x="24355" y="183751"/>
                      <a:pt x="22397" y="187035"/>
                      <a:pt x="21197" y="188741"/>
                    </a:cubicBezTo>
                    <a:cubicBezTo>
                      <a:pt x="18923" y="191520"/>
                      <a:pt x="17155" y="189751"/>
                      <a:pt x="14123" y="197962"/>
                    </a:cubicBezTo>
                    <a:lnTo>
                      <a:pt x="13429" y="198214"/>
                    </a:lnTo>
                    <a:cubicBezTo>
                      <a:pt x="13871" y="196572"/>
                      <a:pt x="14692" y="194172"/>
                      <a:pt x="15513" y="192972"/>
                    </a:cubicBezTo>
                    <a:cubicBezTo>
                      <a:pt x="16523" y="191583"/>
                      <a:pt x="17471" y="190888"/>
                      <a:pt x="18734" y="189309"/>
                    </a:cubicBezTo>
                    <a:cubicBezTo>
                      <a:pt x="20944" y="186530"/>
                      <a:pt x="23029" y="183183"/>
                      <a:pt x="23850" y="177625"/>
                    </a:cubicBezTo>
                    <a:cubicBezTo>
                      <a:pt x="24544" y="173330"/>
                      <a:pt x="25365" y="167772"/>
                      <a:pt x="26629" y="164109"/>
                    </a:cubicBezTo>
                    <a:cubicBezTo>
                      <a:pt x="28018" y="159941"/>
                      <a:pt x="29281" y="157730"/>
                      <a:pt x="30923" y="155520"/>
                    </a:cubicBezTo>
                    <a:cubicBezTo>
                      <a:pt x="35787" y="148825"/>
                      <a:pt x="37744" y="144530"/>
                      <a:pt x="48986" y="138593"/>
                    </a:cubicBezTo>
                    <a:lnTo>
                      <a:pt x="48039" y="138720"/>
                    </a:lnTo>
                    <a:cubicBezTo>
                      <a:pt x="39829" y="141941"/>
                      <a:pt x="34713" y="147625"/>
                      <a:pt x="28018" y="158614"/>
                    </a:cubicBezTo>
                    <a:cubicBezTo>
                      <a:pt x="22902" y="166951"/>
                      <a:pt x="24292" y="177372"/>
                      <a:pt x="20250" y="185204"/>
                    </a:cubicBezTo>
                    <a:cubicBezTo>
                      <a:pt x="18987" y="187856"/>
                      <a:pt x="15639" y="191772"/>
                      <a:pt x="13997" y="193414"/>
                    </a:cubicBezTo>
                    <a:lnTo>
                      <a:pt x="13302" y="193541"/>
                    </a:lnTo>
                    <a:cubicBezTo>
                      <a:pt x="14250" y="190383"/>
                      <a:pt x="17723" y="187856"/>
                      <a:pt x="19429" y="184699"/>
                    </a:cubicBezTo>
                    <a:cubicBezTo>
                      <a:pt x="20502" y="182614"/>
                      <a:pt x="20944" y="179078"/>
                      <a:pt x="21386" y="176614"/>
                    </a:cubicBezTo>
                    <a:cubicBezTo>
                      <a:pt x="23597" y="161709"/>
                      <a:pt x="27892" y="154762"/>
                      <a:pt x="34334" y="147435"/>
                    </a:cubicBezTo>
                    <a:lnTo>
                      <a:pt x="33387" y="147435"/>
                    </a:lnTo>
                    <a:cubicBezTo>
                      <a:pt x="20060" y="162025"/>
                      <a:pt x="22018" y="172320"/>
                      <a:pt x="19050" y="182299"/>
                    </a:cubicBezTo>
                    <a:cubicBezTo>
                      <a:pt x="16965" y="188867"/>
                      <a:pt x="14755" y="188046"/>
                      <a:pt x="9892" y="197204"/>
                    </a:cubicBezTo>
                    <a:cubicBezTo>
                      <a:pt x="9765" y="195814"/>
                      <a:pt x="10334" y="194551"/>
                      <a:pt x="10587" y="193856"/>
                    </a:cubicBezTo>
                    <a:cubicBezTo>
                      <a:pt x="11029" y="192467"/>
                      <a:pt x="12418" y="191204"/>
                      <a:pt x="14629" y="188235"/>
                    </a:cubicBezTo>
                    <a:cubicBezTo>
                      <a:pt x="16713" y="185330"/>
                      <a:pt x="18481" y="180467"/>
                      <a:pt x="19365" y="172951"/>
                    </a:cubicBezTo>
                    <a:cubicBezTo>
                      <a:pt x="19618" y="169478"/>
                      <a:pt x="20755" y="166383"/>
                      <a:pt x="21892" y="163730"/>
                    </a:cubicBezTo>
                    <a:cubicBezTo>
                      <a:pt x="23029" y="160825"/>
                      <a:pt x="23850" y="158867"/>
                      <a:pt x="25113" y="156783"/>
                    </a:cubicBezTo>
                    <a:cubicBezTo>
                      <a:pt x="30292" y="148572"/>
                      <a:pt x="34839" y="143330"/>
                      <a:pt x="41281" y="139793"/>
                    </a:cubicBezTo>
                    <a:lnTo>
                      <a:pt x="41281" y="139225"/>
                    </a:lnTo>
                    <a:cubicBezTo>
                      <a:pt x="34713" y="142004"/>
                      <a:pt x="29029" y="148699"/>
                      <a:pt x="24608" y="156088"/>
                    </a:cubicBezTo>
                    <a:cubicBezTo>
                      <a:pt x="22081" y="160256"/>
                      <a:pt x="20692" y="163478"/>
                      <a:pt x="19302" y="168214"/>
                    </a:cubicBezTo>
                    <a:cubicBezTo>
                      <a:pt x="18292" y="171814"/>
                      <a:pt x="17787" y="176678"/>
                      <a:pt x="16523" y="181541"/>
                    </a:cubicBezTo>
                    <a:cubicBezTo>
                      <a:pt x="15702" y="185141"/>
                      <a:pt x="13744" y="187414"/>
                      <a:pt x="12102" y="189435"/>
                    </a:cubicBezTo>
                    <a:cubicBezTo>
                      <a:pt x="10839" y="190951"/>
                      <a:pt x="9892" y="192783"/>
                      <a:pt x="9008" y="193351"/>
                    </a:cubicBezTo>
                    <a:cubicBezTo>
                      <a:pt x="9702" y="190951"/>
                      <a:pt x="9387" y="188614"/>
                      <a:pt x="13302" y="185709"/>
                    </a:cubicBezTo>
                    <a:cubicBezTo>
                      <a:pt x="14439" y="184762"/>
                      <a:pt x="15134" y="183499"/>
                      <a:pt x="15513" y="182109"/>
                    </a:cubicBezTo>
                    <a:cubicBezTo>
                      <a:pt x="16081" y="170678"/>
                      <a:pt x="19555" y="160825"/>
                      <a:pt x="25681" y="151099"/>
                    </a:cubicBezTo>
                    <a:cubicBezTo>
                      <a:pt x="23471" y="151793"/>
                      <a:pt x="21639" y="154130"/>
                      <a:pt x="19555" y="157793"/>
                    </a:cubicBezTo>
                    <a:cubicBezTo>
                      <a:pt x="23155" y="146930"/>
                      <a:pt x="29155" y="135499"/>
                      <a:pt x="41471" y="132720"/>
                    </a:cubicBezTo>
                    <a:cubicBezTo>
                      <a:pt x="48039" y="131330"/>
                      <a:pt x="56818" y="135499"/>
                      <a:pt x="65723" y="143456"/>
                    </a:cubicBezTo>
                    <a:cubicBezTo>
                      <a:pt x="58523" y="144151"/>
                      <a:pt x="52334" y="145541"/>
                      <a:pt x="48355" y="148193"/>
                    </a:cubicBezTo>
                    <a:lnTo>
                      <a:pt x="48102" y="147372"/>
                    </a:lnTo>
                    <a:cubicBezTo>
                      <a:pt x="50186" y="145414"/>
                      <a:pt x="53534" y="144025"/>
                      <a:pt x="57134" y="142762"/>
                    </a:cubicBezTo>
                    <a:lnTo>
                      <a:pt x="56250" y="142635"/>
                    </a:lnTo>
                    <a:cubicBezTo>
                      <a:pt x="51008" y="143899"/>
                      <a:pt x="45576" y="146551"/>
                      <a:pt x="40144" y="152362"/>
                    </a:cubicBezTo>
                    <a:lnTo>
                      <a:pt x="39323" y="152488"/>
                    </a:lnTo>
                    <a:cubicBezTo>
                      <a:pt x="43744" y="145667"/>
                      <a:pt x="49618" y="142762"/>
                      <a:pt x="55744" y="141056"/>
                    </a:cubicBezTo>
                    <a:lnTo>
                      <a:pt x="53092" y="141183"/>
                    </a:lnTo>
                    <a:cubicBezTo>
                      <a:pt x="49113" y="142130"/>
                      <a:pt x="44755" y="144909"/>
                      <a:pt x="41092" y="148699"/>
                    </a:cubicBezTo>
                    <a:cubicBezTo>
                      <a:pt x="34586" y="155267"/>
                      <a:pt x="29408" y="165435"/>
                      <a:pt x="26944" y="179899"/>
                    </a:cubicBezTo>
                    <a:moveTo>
                      <a:pt x="53597" y="188362"/>
                    </a:moveTo>
                    <a:cubicBezTo>
                      <a:pt x="54102" y="198088"/>
                      <a:pt x="55302" y="203393"/>
                      <a:pt x="49618" y="209204"/>
                    </a:cubicBezTo>
                    <a:cubicBezTo>
                      <a:pt x="44376" y="214572"/>
                      <a:pt x="40650" y="213878"/>
                      <a:pt x="39892" y="220130"/>
                    </a:cubicBezTo>
                    <a:cubicBezTo>
                      <a:pt x="39323" y="224235"/>
                      <a:pt x="38439" y="228909"/>
                      <a:pt x="37302" y="231499"/>
                    </a:cubicBezTo>
                    <a:cubicBezTo>
                      <a:pt x="33323" y="229288"/>
                      <a:pt x="32881" y="224488"/>
                      <a:pt x="35976" y="217099"/>
                    </a:cubicBezTo>
                    <a:cubicBezTo>
                      <a:pt x="44123" y="202067"/>
                      <a:pt x="42355" y="188867"/>
                      <a:pt x="32313" y="177309"/>
                    </a:cubicBezTo>
                    <a:cubicBezTo>
                      <a:pt x="38060" y="155835"/>
                      <a:pt x="47597" y="144278"/>
                      <a:pt x="63071" y="148635"/>
                    </a:cubicBezTo>
                    <a:cubicBezTo>
                      <a:pt x="56944" y="155456"/>
                      <a:pt x="52650" y="167520"/>
                      <a:pt x="53660" y="188362"/>
                    </a:cubicBezTo>
                    <a:moveTo>
                      <a:pt x="34965" y="202762"/>
                    </a:moveTo>
                    <a:cubicBezTo>
                      <a:pt x="35787" y="202320"/>
                      <a:pt x="36734" y="202320"/>
                      <a:pt x="37429" y="202762"/>
                    </a:cubicBezTo>
                    <a:cubicBezTo>
                      <a:pt x="37050" y="203456"/>
                      <a:pt x="35218" y="203835"/>
                      <a:pt x="33134" y="204088"/>
                    </a:cubicBezTo>
                    <a:lnTo>
                      <a:pt x="34965" y="202762"/>
                    </a:lnTo>
                    <a:close/>
                    <a:moveTo>
                      <a:pt x="34586" y="200741"/>
                    </a:moveTo>
                    <a:lnTo>
                      <a:pt x="36355" y="200299"/>
                    </a:lnTo>
                    <a:cubicBezTo>
                      <a:pt x="37239" y="200299"/>
                      <a:pt x="38060" y="200741"/>
                      <a:pt x="38313" y="201309"/>
                    </a:cubicBezTo>
                    <a:cubicBezTo>
                      <a:pt x="37871" y="201688"/>
                      <a:pt x="36229" y="201435"/>
                      <a:pt x="34586" y="200741"/>
                    </a:cubicBezTo>
                    <a:moveTo>
                      <a:pt x="36229" y="206867"/>
                    </a:moveTo>
                    <a:cubicBezTo>
                      <a:pt x="36102" y="207309"/>
                      <a:pt x="34839" y="207435"/>
                      <a:pt x="33576" y="207435"/>
                    </a:cubicBezTo>
                    <a:lnTo>
                      <a:pt x="34713" y="206678"/>
                    </a:lnTo>
                    <a:cubicBezTo>
                      <a:pt x="35218" y="206425"/>
                      <a:pt x="35913" y="206551"/>
                      <a:pt x="36229" y="206804"/>
                    </a:cubicBezTo>
                    <a:moveTo>
                      <a:pt x="34144" y="208699"/>
                    </a:moveTo>
                    <a:cubicBezTo>
                      <a:pt x="35218" y="208572"/>
                      <a:pt x="36355" y="208699"/>
                      <a:pt x="36923" y="209393"/>
                    </a:cubicBezTo>
                    <a:cubicBezTo>
                      <a:pt x="36355" y="210088"/>
                      <a:pt x="34271" y="210214"/>
                      <a:pt x="31744" y="209772"/>
                    </a:cubicBezTo>
                    <a:lnTo>
                      <a:pt x="34144" y="208635"/>
                    </a:lnTo>
                    <a:close/>
                    <a:moveTo>
                      <a:pt x="59344" y="145920"/>
                    </a:moveTo>
                    <a:lnTo>
                      <a:pt x="64776" y="144909"/>
                    </a:lnTo>
                    <a:lnTo>
                      <a:pt x="64460" y="146046"/>
                    </a:lnTo>
                    <a:lnTo>
                      <a:pt x="59344" y="145920"/>
                    </a:lnTo>
                    <a:close/>
                    <a:moveTo>
                      <a:pt x="27450" y="217541"/>
                    </a:moveTo>
                    <a:cubicBezTo>
                      <a:pt x="28144" y="217162"/>
                      <a:pt x="28965" y="217035"/>
                      <a:pt x="29534" y="217288"/>
                    </a:cubicBezTo>
                    <a:cubicBezTo>
                      <a:pt x="29344" y="217983"/>
                      <a:pt x="27829" y="218677"/>
                      <a:pt x="26060" y="219120"/>
                    </a:cubicBezTo>
                    <a:lnTo>
                      <a:pt x="27387" y="217604"/>
                    </a:lnTo>
                    <a:close/>
                    <a:moveTo>
                      <a:pt x="26629" y="221520"/>
                    </a:moveTo>
                    <a:cubicBezTo>
                      <a:pt x="27639" y="220825"/>
                      <a:pt x="28713" y="220699"/>
                      <a:pt x="29534" y="221078"/>
                    </a:cubicBezTo>
                    <a:cubicBezTo>
                      <a:pt x="29281" y="221899"/>
                      <a:pt x="27323" y="222846"/>
                      <a:pt x="24797" y="223414"/>
                    </a:cubicBezTo>
                    <a:lnTo>
                      <a:pt x="26629" y="221520"/>
                    </a:lnTo>
                    <a:close/>
                    <a:moveTo>
                      <a:pt x="27071" y="223856"/>
                    </a:moveTo>
                    <a:cubicBezTo>
                      <a:pt x="28081" y="223288"/>
                      <a:pt x="29344" y="223162"/>
                      <a:pt x="30165" y="223730"/>
                    </a:cubicBezTo>
                    <a:cubicBezTo>
                      <a:pt x="29913" y="224425"/>
                      <a:pt x="27513" y="225246"/>
                      <a:pt x="24987" y="225688"/>
                    </a:cubicBezTo>
                    <a:lnTo>
                      <a:pt x="27071" y="223856"/>
                    </a:lnTo>
                    <a:close/>
                    <a:moveTo>
                      <a:pt x="27450" y="225941"/>
                    </a:moveTo>
                    <a:cubicBezTo>
                      <a:pt x="28460" y="225372"/>
                      <a:pt x="29534" y="225372"/>
                      <a:pt x="30418" y="225814"/>
                    </a:cubicBezTo>
                    <a:cubicBezTo>
                      <a:pt x="30039" y="226635"/>
                      <a:pt x="27892" y="227330"/>
                      <a:pt x="25555" y="227646"/>
                    </a:cubicBezTo>
                    <a:lnTo>
                      <a:pt x="27513" y="226004"/>
                    </a:lnTo>
                    <a:close/>
                    <a:moveTo>
                      <a:pt x="26502" y="229730"/>
                    </a:moveTo>
                    <a:lnTo>
                      <a:pt x="27765" y="228341"/>
                    </a:lnTo>
                    <a:cubicBezTo>
                      <a:pt x="28460" y="227962"/>
                      <a:pt x="29281" y="227772"/>
                      <a:pt x="29850" y="228025"/>
                    </a:cubicBezTo>
                    <a:cubicBezTo>
                      <a:pt x="29723" y="228593"/>
                      <a:pt x="28144" y="229288"/>
                      <a:pt x="26502" y="229730"/>
                    </a:cubicBezTo>
                    <a:moveTo>
                      <a:pt x="28713" y="234278"/>
                    </a:moveTo>
                    <a:cubicBezTo>
                      <a:pt x="28839" y="233456"/>
                      <a:pt x="29660" y="232762"/>
                      <a:pt x="30797" y="232509"/>
                    </a:cubicBezTo>
                    <a:lnTo>
                      <a:pt x="33134" y="232509"/>
                    </a:lnTo>
                    <a:cubicBezTo>
                      <a:pt x="31302" y="233709"/>
                      <a:pt x="29344" y="234593"/>
                      <a:pt x="28713" y="234278"/>
                    </a:cubicBezTo>
                    <a:moveTo>
                      <a:pt x="29155" y="236930"/>
                    </a:moveTo>
                    <a:cubicBezTo>
                      <a:pt x="29281" y="235983"/>
                      <a:pt x="30229" y="234846"/>
                      <a:pt x="31492" y="234278"/>
                    </a:cubicBezTo>
                    <a:lnTo>
                      <a:pt x="34523" y="233835"/>
                    </a:lnTo>
                    <a:cubicBezTo>
                      <a:pt x="32313" y="235793"/>
                      <a:pt x="30039" y="237183"/>
                      <a:pt x="29092" y="236930"/>
                    </a:cubicBezTo>
                    <a:moveTo>
                      <a:pt x="30671" y="238193"/>
                    </a:moveTo>
                    <a:lnTo>
                      <a:pt x="31934" y="237499"/>
                    </a:lnTo>
                    <a:cubicBezTo>
                      <a:pt x="32502" y="237372"/>
                      <a:pt x="33197" y="237499"/>
                      <a:pt x="33450" y="237625"/>
                    </a:cubicBezTo>
                    <a:cubicBezTo>
                      <a:pt x="33260" y="238067"/>
                      <a:pt x="32060" y="238383"/>
                      <a:pt x="30671" y="238193"/>
                    </a:cubicBezTo>
                    <a:moveTo>
                      <a:pt x="39260" y="275772"/>
                    </a:moveTo>
                    <a:cubicBezTo>
                      <a:pt x="38313" y="275772"/>
                      <a:pt x="37302" y="275520"/>
                      <a:pt x="36481" y="274572"/>
                    </a:cubicBezTo>
                    <a:cubicBezTo>
                      <a:pt x="35092" y="272930"/>
                      <a:pt x="34776" y="270783"/>
                      <a:pt x="35913" y="269141"/>
                    </a:cubicBezTo>
                    <a:cubicBezTo>
                      <a:pt x="37050" y="267625"/>
                      <a:pt x="38313" y="268193"/>
                      <a:pt x="39008" y="270088"/>
                    </a:cubicBezTo>
                    <a:lnTo>
                      <a:pt x="37618" y="270088"/>
                    </a:lnTo>
                    <a:cubicBezTo>
                      <a:pt x="39260" y="270972"/>
                      <a:pt x="40208" y="271920"/>
                      <a:pt x="40208" y="273056"/>
                    </a:cubicBezTo>
                    <a:lnTo>
                      <a:pt x="38123" y="272488"/>
                    </a:lnTo>
                    <a:cubicBezTo>
                      <a:pt x="39639" y="273625"/>
                      <a:pt x="40334" y="274572"/>
                      <a:pt x="40334" y="275393"/>
                    </a:cubicBezTo>
                    <a:lnTo>
                      <a:pt x="38692" y="274256"/>
                    </a:lnTo>
                    <a:lnTo>
                      <a:pt x="39197" y="275772"/>
                    </a:lnTo>
                    <a:close/>
                    <a:moveTo>
                      <a:pt x="41786" y="273120"/>
                    </a:moveTo>
                    <a:cubicBezTo>
                      <a:pt x="41344" y="273246"/>
                      <a:pt x="40839" y="272551"/>
                      <a:pt x="40650" y="271730"/>
                    </a:cubicBezTo>
                    <a:cubicBezTo>
                      <a:pt x="40650" y="270909"/>
                      <a:pt x="40902" y="270025"/>
                      <a:pt x="41344" y="270025"/>
                    </a:cubicBezTo>
                    <a:cubicBezTo>
                      <a:pt x="41913" y="269899"/>
                      <a:pt x="42355" y="270593"/>
                      <a:pt x="42481" y="271414"/>
                    </a:cubicBezTo>
                    <a:cubicBezTo>
                      <a:pt x="42608" y="272235"/>
                      <a:pt x="42355" y="272930"/>
                      <a:pt x="41786" y="273056"/>
                    </a:cubicBezTo>
                    <a:moveTo>
                      <a:pt x="40586" y="264214"/>
                    </a:moveTo>
                    <a:cubicBezTo>
                      <a:pt x="43744" y="266867"/>
                      <a:pt x="43239" y="267941"/>
                      <a:pt x="38881" y="267562"/>
                    </a:cubicBezTo>
                    <a:cubicBezTo>
                      <a:pt x="37492" y="267120"/>
                      <a:pt x="36671" y="266172"/>
                      <a:pt x="36671" y="264214"/>
                    </a:cubicBezTo>
                    <a:lnTo>
                      <a:pt x="35218" y="258341"/>
                    </a:lnTo>
                    <a:cubicBezTo>
                      <a:pt x="37050" y="257646"/>
                      <a:pt x="37429" y="258467"/>
                      <a:pt x="38060" y="260551"/>
                    </a:cubicBezTo>
                    <a:cubicBezTo>
                      <a:pt x="39576" y="261941"/>
                      <a:pt x="40586" y="263078"/>
                      <a:pt x="40586" y="264151"/>
                    </a:cubicBezTo>
                    <a:moveTo>
                      <a:pt x="38629" y="237751"/>
                    </a:moveTo>
                    <a:cubicBezTo>
                      <a:pt x="37681" y="241541"/>
                      <a:pt x="35976" y="244130"/>
                      <a:pt x="34271" y="246656"/>
                    </a:cubicBezTo>
                    <a:cubicBezTo>
                      <a:pt x="36229" y="245393"/>
                      <a:pt x="37492" y="242741"/>
                      <a:pt x="39008" y="239141"/>
                    </a:cubicBezTo>
                    <a:cubicBezTo>
                      <a:pt x="39260" y="238067"/>
                      <a:pt x="40523" y="239456"/>
                      <a:pt x="40144" y="241667"/>
                    </a:cubicBezTo>
                    <a:lnTo>
                      <a:pt x="39008" y="242678"/>
                    </a:lnTo>
                    <a:lnTo>
                      <a:pt x="39134" y="244320"/>
                    </a:lnTo>
                    <a:lnTo>
                      <a:pt x="37744" y="244446"/>
                    </a:lnTo>
                    <a:lnTo>
                      <a:pt x="37744" y="246656"/>
                    </a:lnTo>
                    <a:lnTo>
                      <a:pt x="36481" y="247225"/>
                    </a:lnTo>
                    <a:cubicBezTo>
                      <a:pt x="37744" y="250256"/>
                      <a:pt x="36229" y="252214"/>
                      <a:pt x="33134" y="250699"/>
                    </a:cubicBezTo>
                    <a:cubicBezTo>
                      <a:pt x="32186" y="254488"/>
                      <a:pt x="28018" y="252530"/>
                      <a:pt x="30102" y="249183"/>
                    </a:cubicBezTo>
                    <a:cubicBezTo>
                      <a:pt x="35218" y="240783"/>
                      <a:pt x="40208" y="232509"/>
                      <a:pt x="41218" y="221204"/>
                    </a:cubicBezTo>
                    <a:cubicBezTo>
                      <a:pt x="41471" y="217162"/>
                      <a:pt x="43997" y="215330"/>
                      <a:pt x="47218" y="213562"/>
                    </a:cubicBezTo>
                    <a:cubicBezTo>
                      <a:pt x="54039" y="209835"/>
                      <a:pt x="56439" y="203393"/>
                      <a:pt x="56250" y="196193"/>
                    </a:cubicBezTo>
                    <a:cubicBezTo>
                      <a:pt x="54671" y="164741"/>
                      <a:pt x="63513" y="150972"/>
                      <a:pt x="76965" y="145541"/>
                    </a:cubicBezTo>
                    <a:lnTo>
                      <a:pt x="76586" y="146804"/>
                    </a:lnTo>
                    <a:cubicBezTo>
                      <a:pt x="64460" y="154193"/>
                      <a:pt x="59471" y="168341"/>
                      <a:pt x="59344" y="187667"/>
                    </a:cubicBezTo>
                    <a:cubicBezTo>
                      <a:pt x="59155" y="192025"/>
                      <a:pt x="58776" y="196446"/>
                      <a:pt x="59344" y="201183"/>
                    </a:cubicBezTo>
                    <a:lnTo>
                      <a:pt x="59723" y="200172"/>
                    </a:lnTo>
                    <a:cubicBezTo>
                      <a:pt x="60165" y="188741"/>
                      <a:pt x="60165" y="179014"/>
                      <a:pt x="61555" y="172320"/>
                    </a:cubicBezTo>
                    <a:cubicBezTo>
                      <a:pt x="63071" y="164993"/>
                      <a:pt x="65471" y="160509"/>
                      <a:pt x="67871" y="157288"/>
                    </a:cubicBezTo>
                    <a:cubicBezTo>
                      <a:pt x="68692" y="156151"/>
                      <a:pt x="69386" y="154825"/>
                      <a:pt x="70208" y="153941"/>
                    </a:cubicBezTo>
                    <a:cubicBezTo>
                      <a:pt x="71344" y="152804"/>
                      <a:pt x="72608" y="152551"/>
                      <a:pt x="73555" y="151541"/>
                    </a:cubicBezTo>
                    <a:lnTo>
                      <a:pt x="73429" y="152488"/>
                    </a:lnTo>
                    <a:cubicBezTo>
                      <a:pt x="68881" y="157099"/>
                      <a:pt x="64965" y="162909"/>
                      <a:pt x="63134" y="170614"/>
                    </a:cubicBezTo>
                    <a:cubicBezTo>
                      <a:pt x="61176" y="179393"/>
                      <a:pt x="61050" y="189562"/>
                      <a:pt x="61744" y="200109"/>
                    </a:cubicBezTo>
                    <a:cubicBezTo>
                      <a:pt x="61618" y="201625"/>
                      <a:pt x="61302" y="202888"/>
                      <a:pt x="60734" y="204025"/>
                    </a:cubicBezTo>
                    <a:lnTo>
                      <a:pt x="61302" y="203772"/>
                    </a:lnTo>
                    <a:cubicBezTo>
                      <a:pt x="62123" y="202067"/>
                      <a:pt x="62565" y="200172"/>
                      <a:pt x="62565" y="197772"/>
                    </a:cubicBezTo>
                    <a:cubicBezTo>
                      <a:pt x="61555" y="184951"/>
                      <a:pt x="62565" y="172067"/>
                      <a:pt x="67176" y="162972"/>
                    </a:cubicBezTo>
                    <a:cubicBezTo>
                      <a:pt x="70334" y="156720"/>
                      <a:pt x="72292" y="154320"/>
                      <a:pt x="81260" y="149330"/>
                    </a:cubicBezTo>
                    <a:lnTo>
                      <a:pt x="81008" y="150278"/>
                    </a:lnTo>
                    <a:cubicBezTo>
                      <a:pt x="73492" y="155456"/>
                      <a:pt x="66418" y="161393"/>
                      <a:pt x="64965" y="181730"/>
                    </a:cubicBezTo>
                    <a:lnTo>
                      <a:pt x="65408" y="181288"/>
                    </a:lnTo>
                    <a:cubicBezTo>
                      <a:pt x="66797" y="165878"/>
                      <a:pt x="72355" y="154446"/>
                      <a:pt x="82650" y="150278"/>
                    </a:cubicBezTo>
                    <a:cubicBezTo>
                      <a:pt x="86250" y="148762"/>
                      <a:pt x="90544" y="149014"/>
                      <a:pt x="95344" y="149014"/>
                    </a:cubicBezTo>
                    <a:lnTo>
                      <a:pt x="94460" y="149709"/>
                    </a:lnTo>
                    <a:cubicBezTo>
                      <a:pt x="87260" y="149014"/>
                      <a:pt x="81008" y="151541"/>
                      <a:pt x="75513" y="157225"/>
                    </a:cubicBezTo>
                    <a:lnTo>
                      <a:pt x="76397" y="157541"/>
                    </a:lnTo>
                    <a:cubicBezTo>
                      <a:pt x="81513" y="152235"/>
                      <a:pt x="87513" y="149330"/>
                      <a:pt x="95092" y="150972"/>
                    </a:cubicBezTo>
                    <a:lnTo>
                      <a:pt x="94523" y="152046"/>
                    </a:lnTo>
                    <a:cubicBezTo>
                      <a:pt x="89281" y="151225"/>
                      <a:pt x="84797" y="153183"/>
                      <a:pt x="80629" y="156404"/>
                    </a:cubicBezTo>
                    <a:lnTo>
                      <a:pt x="80629" y="156972"/>
                    </a:lnTo>
                    <a:cubicBezTo>
                      <a:pt x="85365" y="153751"/>
                      <a:pt x="89723" y="152235"/>
                      <a:pt x="93892" y="153056"/>
                    </a:cubicBezTo>
                    <a:cubicBezTo>
                      <a:pt x="95281" y="153183"/>
                      <a:pt x="95723" y="154320"/>
                      <a:pt x="95281" y="155962"/>
                    </a:cubicBezTo>
                    <a:lnTo>
                      <a:pt x="94397" y="163604"/>
                    </a:lnTo>
                    <a:cubicBezTo>
                      <a:pt x="94271" y="170993"/>
                      <a:pt x="93892" y="178193"/>
                      <a:pt x="92060" y="184762"/>
                    </a:cubicBezTo>
                    <a:lnTo>
                      <a:pt x="91365" y="185330"/>
                    </a:lnTo>
                    <a:lnTo>
                      <a:pt x="92060" y="172572"/>
                    </a:lnTo>
                    <a:lnTo>
                      <a:pt x="89092" y="188425"/>
                    </a:lnTo>
                    <a:cubicBezTo>
                      <a:pt x="88839" y="190256"/>
                      <a:pt x="87576" y="189941"/>
                      <a:pt x="87829" y="188235"/>
                    </a:cubicBezTo>
                    <a:cubicBezTo>
                      <a:pt x="88523" y="184888"/>
                      <a:pt x="89660" y="180341"/>
                      <a:pt x="90355" y="175478"/>
                    </a:cubicBezTo>
                    <a:cubicBezTo>
                      <a:pt x="89660" y="175604"/>
                      <a:pt x="89092" y="176046"/>
                      <a:pt x="88965" y="176993"/>
                    </a:cubicBezTo>
                    <a:cubicBezTo>
                      <a:pt x="88144" y="183814"/>
                      <a:pt x="87008" y="189372"/>
                      <a:pt x="85492" y="191330"/>
                    </a:cubicBezTo>
                    <a:cubicBezTo>
                      <a:pt x="86502" y="187035"/>
                      <a:pt x="87008" y="182741"/>
                      <a:pt x="87134" y="178383"/>
                    </a:cubicBezTo>
                    <a:lnTo>
                      <a:pt x="86313" y="179078"/>
                    </a:lnTo>
                    <a:lnTo>
                      <a:pt x="84229" y="191204"/>
                    </a:lnTo>
                    <a:cubicBezTo>
                      <a:pt x="85744" y="192088"/>
                      <a:pt x="83786" y="193288"/>
                      <a:pt x="83218" y="191772"/>
                    </a:cubicBezTo>
                    <a:lnTo>
                      <a:pt x="83913" y="185077"/>
                    </a:lnTo>
                    <a:lnTo>
                      <a:pt x="83408" y="184951"/>
                    </a:lnTo>
                    <a:lnTo>
                      <a:pt x="80439" y="195625"/>
                    </a:lnTo>
                    <a:lnTo>
                      <a:pt x="81386" y="188235"/>
                    </a:lnTo>
                    <a:lnTo>
                      <a:pt x="78923" y="195625"/>
                    </a:lnTo>
                    <a:lnTo>
                      <a:pt x="77976" y="195625"/>
                    </a:lnTo>
                    <a:lnTo>
                      <a:pt x="79239" y="189372"/>
                    </a:lnTo>
                    <a:lnTo>
                      <a:pt x="75071" y="200804"/>
                    </a:lnTo>
                    <a:cubicBezTo>
                      <a:pt x="73871" y="201056"/>
                      <a:pt x="73681" y="200678"/>
                      <a:pt x="74692" y="198720"/>
                    </a:cubicBezTo>
                    <a:lnTo>
                      <a:pt x="77344" y="190888"/>
                    </a:lnTo>
                    <a:lnTo>
                      <a:pt x="76460" y="191014"/>
                    </a:lnTo>
                    <a:cubicBezTo>
                      <a:pt x="74755" y="196762"/>
                      <a:pt x="73492" y="200804"/>
                      <a:pt x="71471" y="202004"/>
                    </a:cubicBezTo>
                    <a:lnTo>
                      <a:pt x="70776" y="202130"/>
                    </a:lnTo>
                    <a:cubicBezTo>
                      <a:pt x="73681" y="196951"/>
                      <a:pt x="74123" y="194488"/>
                      <a:pt x="74250" y="191962"/>
                    </a:cubicBezTo>
                    <a:cubicBezTo>
                      <a:pt x="72734" y="196825"/>
                      <a:pt x="71155" y="200299"/>
                      <a:pt x="68376" y="203204"/>
                    </a:cubicBezTo>
                    <a:cubicBezTo>
                      <a:pt x="67997" y="202825"/>
                      <a:pt x="68502" y="201562"/>
                      <a:pt x="70144" y="198467"/>
                    </a:cubicBezTo>
                    <a:lnTo>
                      <a:pt x="71660" y="194425"/>
                    </a:lnTo>
                    <a:cubicBezTo>
                      <a:pt x="70965" y="193604"/>
                      <a:pt x="70586" y="193856"/>
                      <a:pt x="70144" y="195120"/>
                    </a:cubicBezTo>
                    <a:cubicBezTo>
                      <a:pt x="69197" y="198593"/>
                      <a:pt x="68186" y="200993"/>
                      <a:pt x="66418" y="203204"/>
                    </a:cubicBezTo>
                    <a:lnTo>
                      <a:pt x="68186" y="196383"/>
                    </a:lnTo>
                    <a:lnTo>
                      <a:pt x="67934" y="195499"/>
                    </a:lnTo>
                    <a:cubicBezTo>
                      <a:pt x="66671" y="199541"/>
                      <a:pt x="64965" y="203014"/>
                      <a:pt x="62629" y="205099"/>
                    </a:cubicBezTo>
                    <a:lnTo>
                      <a:pt x="63765" y="205667"/>
                    </a:lnTo>
                    <a:cubicBezTo>
                      <a:pt x="67492" y="203141"/>
                      <a:pt x="72671" y="204025"/>
                      <a:pt x="77976" y="201625"/>
                    </a:cubicBezTo>
                    <a:cubicBezTo>
                      <a:pt x="79050" y="201056"/>
                      <a:pt x="80186" y="200804"/>
                      <a:pt x="80881" y="201372"/>
                    </a:cubicBezTo>
                    <a:lnTo>
                      <a:pt x="79934" y="204025"/>
                    </a:lnTo>
                    <a:lnTo>
                      <a:pt x="78923" y="202509"/>
                    </a:lnTo>
                    <a:cubicBezTo>
                      <a:pt x="78418" y="204593"/>
                      <a:pt x="77534" y="206488"/>
                      <a:pt x="76397" y="207372"/>
                    </a:cubicBezTo>
                    <a:lnTo>
                      <a:pt x="76018" y="204278"/>
                    </a:lnTo>
                    <a:cubicBezTo>
                      <a:pt x="73808" y="209204"/>
                      <a:pt x="72292" y="211793"/>
                      <a:pt x="72102" y="209456"/>
                    </a:cubicBezTo>
                    <a:lnTo>
                      <a:pt x="72481" y="206551"/>
                    </a:lnTo>
                    <a:cubicBezTo>
                      <a:pt x="70839" y="208193"/>
                      <a:pt x="69702" y="210151"/>
                      <a:pt x="69260" y="212551"/>
                    </a:cubicBezTo>
                    <a:cubicBezTo>
                      <a:pt x="68439" y="212425"/>
                      <a:pt x="68313" y="210720"/>
                      <a:pt x="68565" y="208383"/>
                    </a:cubicBezTo>
                    <a:lnTo>
                      <a:pt x="67176" y="213499"/>
                    </a:lnTo>
                    <a:cubicBezTo>
                      <a:pt x="65913" y="213814"/>
                      <a:pt x="65660" y="212362"/>
                      <a:pt x="66355" y="209330"/>
                    </a:cubicBezTo>
                    <a:cubicBezTo>
                      <a:pt x="65218" y="212109"/>
                      <a:pt x="64271" y="214067"/>
                      <a:pt x="63829" y="214320"/>
                    </a:cubicBezTo>
                    <a:cubicBezTo>
                      <a:pt x="63260" y="213499"/>
                      <a:pt x="63134" y="212109"/>
                      <a:pt x="63576" y="210278"/>
                    </a:cubicBezTo>
                    <a:lnTo>
                      <a:pt x="62186" y="212930"/>
                    </a:lnTo>
                    <a:cubicBezTo>
                      <a:pt x="62186" y="214888"/>
                      <a:pt x="61618" y="215583"/>
                      <a:pt x="60797" y="215456"/>
                    </a:cubicBezTo>
                    <a:cubicBezTo>
                      <a:pt x="61176" y="212551"/>
                      <a:pt x="61176" y="211414"/>
                      <a:pt x="60671" y="212109"/>
                    </a:cubicBezTo>
                    <a:lnTo>
                      <a:pt x="59029" y="216593"/>
                    </a:lnTo>
                    <a:cubicBezTo>
                      <a:pt x="58018" y="217162"/>
                      <a:pt x="57765" y="216025"/>
                      <a:pt x="57892" y="213562"/>
                    </a:cubicBezTo>
                    <a:cubicBezTo>
                      <a:pt x="56376" y="214383"/>
                      <a:pt x="56755" y="217414"/>
                      <a:pt x="55681" y="218677"/>
                    </a:cubicBezTo>
                    <a:cubicBezTo>
                      <a:pt x="54797" y="218109"/>
                      <a:pt x="54734" y="216720"/>
                      <a:pt x="54797" y="215204"/>
                    </a:cubicBezTo>
                    <a:cubicBezTo>
                      <a:pt x="54102" y="217541"/>
                      <a:pt x="53408" y="218930"/>
                      <a:pt x="52460" y="219120"/>
                    </a:cubicBezTo>
                    <a:lnTo>
                      <a:pt x="52144" y="214509"/>
                    </a:lnTo>
                    <a:cubicBezTo>
                      <a:pt x="51702" y="216593"/>
                      <a:pt x="51134" y="218299"/>
                      <a:pt x="50313" y="219688"/>
                    </a:cubicBezTo>
                    <a:lnTo>
                      <a:pt x="49050" y="216341"/>
                    </a:lnTo>
                    <a:lnTo>
                      <a:pt x="48481" y="219562"/>
                    </a:lnTo>
                    <a:cubicBezTo>
                      <a:pt x="47471" y="220130"/>
                      <a:pt x="46650" y="219246"/>
                      <a:pt x="46081" y="217162"/>
                    </a:cubicBezTo>
                    <a:cubicBezTo>
                      <a:pt x="45955" y="221520"/>
                      <a:pt x="45513" y="225056"/>
                      <a:pt x="42734" y="226888"/>
                    </a:cubicBezTo>
                    <a:cubicBezTo>
                      <a:pt x="43050" y="228025"/>
                      <a:pt x="41723" y="230930"/>
                      <a:pt x="40081" y="234278"/>
                    </a:cubicBezTo>
                    <a:lnTo>
                      <a:pt x="44565" y="227772"/>
                    </a:lnTo>
                    <a:cubicBezTo>
                      <a:pt x="45513" y="227456"/>
                      <a:pt x="45955" y="228025"/>
                      <a:pt x="45513" y="230109"/>
                    </a:cubicBezTo>
                    <a:lnTo>
                      <a:pt x="40902" y="237625"/>
                    </a:lnTo>
                    <a:cubicBezTo>
                      <a:pt x="40208" y="238509"/>
                      <a:pt x="39386" y="238193"/>
                      <a:pt x="38565" y="237625"/>
                    </a:cubicBezTo>
                    <a:moveTo>
                      <a:pt x="93134" y="192846"/>
                    </a:moveTo>
                    <a:lnTo>
                      <a:pt x="92818" y="195372"/>
                    </a:lnTo>
                    <a:cubicBezTo>
                      <a:pt x="92818" y="195751"/>
                      <a:pt x="91618" y="196067"/>
                      <a:pt x="91618" y="195499"/>
                    </a:cubicBezTo>
                    <a:lnTo>
                      <a:pt x="91871" y="193035"/>
                    </a:lnTo>
                    <a:cubicBezTo>
                      <a:pt x="91997" y="192467"/>
                      <a:pt x="93134" y="192214"/>
                      <a:pt x="93134" y="192846"/>
                    </a:cubicBezTo>
                    <a:moveTo>
                      <a:pt x="91176" y="196193"/>
                    </a:moveTo>
                    <a:cubicBezTo>
                      <a:pt x="91176" y="196572"/>
                      <a:pt x="90860" y="196888"/>
                      <a:pt x="90608" y="196888"/>
                    </a:cubicBezTo>
                    <a:cubicBezTo>
                      <a:pt x="90481" y="196888"/>
                      <a:pt x="90229" y="196572"/>
                      <a:pt x="90229" y="196193"/>
                    </a:cubicBezTo>
                    <a:cubicBezTo>
                      <a:pt x="90229" y="195751"/>
                      <a:pt x="90481" y="195499"/>
                      <a:pt x="90608" y="195499"/>
                    </a:cubicBezTo>
                    <a:cubicBezTo>
                      <a:pt x="90860" y="195499"/>
                      <a:pt x="91176" y="195751"/>
                      <a:pt x="91176" y="196193"/>
                    </a:cubicBezTo>
                    <a:moveTo>
                      <a:pt x="89786" y="198214"/>
                    </a:moveTo>
                    <a:cubicBezTo>
                      <a:pt x="89976" y="198783"/>
                      <a:pt x="88523" y="199351"/>
                      <a:pt x="88523" y="198341"/>
                    </a:cubicBezTo>
                    <a:lnTo>
                      <a:pt x="88271" y="196383"/>
                    </a:lnTo>
                    <a:cubicBezTo>
                      <a:pt x="88271" y="195688"/>
                      <a:pt x="89408" y="195120"/>
                      <a:pt x="89534" y="196256"/>
                    </a:cubicBezTo>
                    <a:lnTo>
                      <a:pt x="89786" y="198214"/>
                    </a:lnTo>
                    <a:close/>
                    <a:moveTo>
                      <a:pt x="87450" y="198783"/>
                    </a:moveTo>
                    <a:cubicBezTo>
                      <a:pt x="87450" y="199351"/>
                      <a:pt x="87197" y="199604"/>
                      <a:pt x="86755" y="199604"/>
                    </a:cubicBezTo>
                    <a:cubicBezTo>
                      <a:pt x="86313" y="199604"/>
                      <a:pt x="86060" y="199288"/>
                      <a:pt x="86060" y="198783"/>
                    </a:cubicBezTo>
                    <a:cubicBezTo>
                      <a:pt x="86060" y="198341"/>
                      <a:pt x="86376" y="197962"/>
                      <a:pt x="86755" y="197962"/>
                    </a:cubicBezTo>
                    <a:cubicBezTo>
                      <a:pt x="87134" y="197962"/>
                      <a:pt x="87450" y="198341"/>
                      <a:pt x="87450" y="198783"/>
                    </a:cubicBezTo>
                    <a:moveTo>
                      <a:pt x="85365" y="198972"/>
                    </a:moveTo>
                    <a:lnTo>
                      <a:pt x="85365" y="200804"/>
                    </a:lnTo>
                    <a:cubicBezTo>
                      <a:pt x="85365" y="201372"/>
                      <a:pt x="84229" y="201751"/>
                      <a:pt x="84418" y="200804"/>
                    </a:cubicBezTo>
                    <a:lnTo>
                      <a:pt x="84544" y="198972"/>
                    </a:lnTo>
                    <a:cubicBezTo>
                      <a:pt x="84544" y="198277"/>
                      <a:pt x="85239" y="198025"/>
                      <a:pt x="85365" y="198972"/>
                    </a:cubicBezTo>
                    <a:moveTo>
                      <a:pt x="83408" y="202130"/>
                    </a:moveTo>
                    <a:cubicBezTo>
                      <a:pt x="83408" y="202699"/>
                      <a:pt x="82144" y="202825"/>
                      <a:pt x="82144" y="202004"/>
                    </a:cubicBezTo>
                    <a:lnTo>
                      <a:pt x="82144" y="200299"/>
                    </a:lnTo>
                    <a:cubicBezTo>
                      <a:pt x="82144" y="199604"/>
                      <a:pt x="83281" y="199604"/>
                      <a:pt x="83281" y="200425"/>
                    </a:cubicBezTo>
                    <a:lnTo>
                      <a:pt x="83408" y="202067"/>
                    </a:lnTo>
                    <a:close/>
                    <a:moveTo>
                      <a:pt x="78355" y="197014"/>
                    </a:moveTo>
                    <a:lnTo>
                      <a:pt x="77850" y="198783"/>
                    </a:lnTo>
                    <a:lnTo>
                      <a:pt x="77281" y="198467"/>
                    </a:lnTo>
                    <a:lnTo>
                      <a:pt x="77534" y="196951"/>
                    </a:lnTo>
                    <a:lnTo>
                      <a:pt x="78355" y="196951"/>
                    </a:lnTo>
                    <a:close/>
                    <a:moveTo>
                      <a:pt x="44060" y="243878"/>
                    </a:moveTo>
                    <a:lnTo>
                      <a:pt x="45450" y="240972"/>
                    </a:lnTo>
                    <a:cubicBezTo>
                      <a:pt x="46144" y="240025"/>
                      <a:pt x="47408" y="239456"/>
                      <a:pt x="48544" y="239456"/>
                    </a:cubicBezTo>
                    <a:cubicBezTo>
                      <a:pt x="48544" y="240404"/>
                      <a:pt x="46586" y="242362"/>
                      <a:pt x="44060" y="243878"/>
                    </a:cubicBezTo>
                    <a:moveTo>
                      <a:pt x="55555" y="241099"/>
                    </a:moveTo>
                    <a:cubicBezTo>
                      <a:pt x="55429" y="241920"/>
                      <a:pt x="53723" y="243435"/>
                      <a:pt x="51639" y="244572"/>
                    </a:cubicBezTo>
                    <a:lnTo>
                      <a:pt x="52902" y="242235"/>
                    </a:lnTo>
                    <a:cubicBezTo>
                      <a:pt x="52902" y="242235"/>
                      <a:pt x="53471" y="241667"/>
                      <a:pt x="53913" y="241414"/>
                    </a:cubicBezTo>
                    <a:lnTo>
                      <a:pt x="53092" y="241414"/>
                    </a:lnTo>
                    <a:cubicBezTo>
                      <a:pt x="52523" y="242109"/>
                      <a:pt x="51386" y="242993"/>
                      <a:pt x="50186" y="243814"/>
                    </a:cubicBezTo>
                    <a:lnTo>
                      <a:pt x="51134" y="241856"/>
                    </a:lnTo>
                    <a:cubicBezTo>
                      <a:pt x="51134" y="241856"/>
                      <a:pt x="51576" y="241414"/>
                      <a:pt x="51702" y="241288"/>
                    </a:cubicBezTo>
                    <a:cubicBezTo>
                      <a:pt x="51323" y="241162"/>
                      <a:pt x="50881" y="241162"/>
                      <a:pt x="50313" y="241035"/>
                    </a:cubicBezTo>
                    <a:lnTo>
                      <a:pt x="52839" y="240088"/>
                    </a:lnTo>
                    <a:cubicBezTo>
                      <a:pt x="54102" y="240088"/>
                      <a:pt x="55176" y="240467"/>
                      <a:pt x="55744" y="241225"/>
                    </a:cubicBezTo>
                    <a:lnTo>
                      <a:pt x="55618" y="241225"/>
                    </a:lnTo>
                    <a:close/>
                    <a:moveTo>
                      <a:pt x="57955" y="263835"/>
                    </a:moveTo>
                    <a:cubicBezTo>
                      <a:pt x="57955" y="263835"/>
                      <a:pt x="58965" y="263393"/>
                      <a:pt x="60165" y="263520"/>
                    </a:cubicBezTo>
                    <a:cubicBezTo>
                      <a:pt x="61302" y="263835"/>
                      <a:pt x="62123" y="264214"/>
                      <a:pt x="62123" y="264467"/>
                    </a:cubicBezTo>
                    <a:cubicBezTo>
                      <a:pt x="61997" y="264846"/>
                      <a:pt x="60986" y="265035"/>
                      <a:pt x="59913" y="264720"/>
                    </a:cubicBezTo>
                    <a:cubicBezTo>
                      <a:pt x="58776" y="264593"/>
                      <a:pt x="57829" y="264151"/>
                      <a:pt x="57955" y="263772"/>
                    </a:cubicBezTo>
                    <a:moveTo>
                      <a:pt x="58776" y="265983"/>
                    </a:moveTo>
                    <a:cubicBezTo>
                      <a:pt x="58776" y="265983"/>
                      <a:pt x="59597" y="265604"/>
                      <a:pt x="60608" y="265730"/>
                    </a:cubicBezTo>
                    <a:cubicBezTo>
                      <a:pt x="61555" y="265856"/>
                      <a:pt x="62250" y="266299"/>
                      <a:pt x="62250" y="266551"/>
                    </a:cubicBezTo>
                    <a:cubicBezTo>
                      <a:pt x="62250" y="266867"/>
                      <a:pt x="61429" y="266993"/>
                      <a:pt x="60418" y="266867"/>
                    </a:cubicBezTo>
                    <a:cubicBezTo>
                      <a:pt x="59471" y="266551"/>
                      <a:pt x="58713" y="266299"/>
                      <a:pt x="58713" y="265983"/>
                    </a:cubicBezTo>
                    <a:moveTo>
                      <a:pt x="61113" y="268383"/>
                    </a:moveTo>
                    <a:cubicBezTo>
                      <a:pt x="60418" y="268256"/>
                      <a:pt x="59723" y="267941"/>
                      <a:pt x="59850" y="267814"/>
                    </a:cubicBezTo>
                    <a:cubicBezTo>
                      <a:pt x="59850" y="267562"/>
                      <a:pt x="60544" y="267372"/>
                      <a:pt x="61239" y="267562"/>
                    </a:cubicBezTo>
                    <a:cubicBezTo>
                      <a:pt x="62060" y="267688"/>
                      <a:pt x="62629" y="267941"/>
                      <a:pt x="62629" y="268256"/>
                    </a:cubicBezTo>
                    <a:cubicBezTo>
                      <a:pt x="62502" y="268383"/>
                      <a:pt x="61808" y="268509"/>
                      <a:pt x="61113" y="268383"/>
                    </a:cubicBezTo>
                    <a:moveTo>
                      <a:pt x="63955" y="254362"/>
                    </a:moveTo>
                    <a:lnTo>
                      <a:pt x="61744" y="252404"/>
                    </a:lnTo>
                    <a:lnTo>
                      <a:pt x="62439" y="256193"/>
                    </a:lnTo>
                    <a:lnTo>
                      <a:pt x="60734" y="254362"/>
                    </a:lnTo>
                    <a:lnTo>
                      <a:pt x="60355" y="257709"/>
                    </a:lnTo>
                    <a:cubicBezTo>
                      <a:pt x="59786" y="256320"/>
                      <a:pt x="59092" y="255056"/>
                      <a:pt x="60355" y="251835"/>
                    </a:cubicBezTo>
                    <a:cubicBezTo>
                      <a:pt x="61492" y="248930"/>
                      <a:pt x="62818" y="248109"/>
                      <a:pt x="63702" y="248235"/>
                    </a:cubicBezTo>
                    <a:cubicBezTo>
                      <a:pt x="64650" y="249372"/>
                      <a:pt x="63386" y="251583"/>
                      <a:pt x="63955" y="254362"/>
                    </a:cubicBezTo>
                    <a:moveTo>
                      <a:pt x="65723" y="242614"/>
                    </a:moveTo>
                    <a:cubicBezTo>
                      <a:pt x="65597" y="243435"/>
                      <a:pt x="63765" y="245014"/>
                      <a:pt x="61808" y="246404"/>
                    </a:cubicBezTo>
                    <a:lnTo>
                      <a:pt x="62944" y="243878"/>
                    </a:lnTo>
                    <a:cubicBezTo>
                      <a:pt x="63197" y="243499"/>
                      <a:pt x="63513" y="243309"/>
                      <a:pt x="63765" y="243056"/>
                    </a:cubicBezTo>
                    <a:lnTo>
                      <a:pt x="62818" y="243056"/>
                    </a:lnTo>
                    <a:cubicBezTo>
                      <a:pt x="62250" y="243751"/>
                      <a:pt x="61302" y="244572"/>
                      <a:pt x="60039" y="245456"/>
                    </a:cubicBezTo>
                    <a:lnTo>
                      <a:pt x="60860" y="243372"/>
                    </a:lnTo>
                    <a:cubicBezTo>
                      <a:pt x="60860" y="243372"/>
                      <a:pt x="61239" y="243056"/>
                      <a:pt x="61429" y="242993"/>
                    </a:cubicBezTo>
                    <a:cubicBezTo>
                      <a:pt x="61113" y="242993"/>
                      <a:pt x="60860" y="242867"/>
                      <a:pt x="60734" y="242867"/>
                    </a:cubicBezTo>
                    <a:cubicBezTo>
                      <a:pt x="60355" y="243435"/>
                      <a:pt x="59471" y="243941"/>
                      <a:pt x="58650" y="244509"/>
                    </a:cubicBezTo>
                    <a:lnTo>
                      <a:pt x="59155" y="243120"/>
                    </a:lnTo>
                    <a:cubicBezTo>
                      <a:pt x="60165" y="241856"/>
                      <a:pt x="60860" y="241983"/>
                      <a:pt x="62376" y="241414"/>
                    </a:cubicBezTo>
                    <a:cubicBezTo>
                      <a:pt x="63197" y="241035"/>
                      <a:pt x="66102" y="241667"/>
                      <a:pt x="65723" y="242678"/>
                    </a:cubicBezTo>
                    <a:moveTo>
                      <a:pt x="57955" y="240278"/>
                    </a:moveTo>
                    <a:cubicBezTo>
                      <a:pt x="57134" y="238193"/>
                      <a:pt x="54734" y="237625"/>
                      <a:pt x="50692" y="238383"/>
                    </a:cubicBezTo>
                    <a:cubicBezTo>
                      <a:pt x="49618" y="237120"/>
                      <a:pt x="47786" y="236299"/>
                      <a:pt x="45450" y="235730"/>
                    </a:cubicBezTo>
                    <a:cubicBezTo>
                      <a:pt x="47660" y="227393"/>
                      <a:pt x="52839" y="223035"/>
                      <a:pt x="61302" y="221709"/>
                    </a:cubicBezTo>
                    <a:cubicBezTo>
                      <a:pt x="69513" y="220320"/>
                      <a:pt x="78544" y="215709"/>
                      <a:pt x="88460" y="211099"/>
                    </a:cubicBezTo>
                    <a:cubicBezTo>
                      <a:pt x="92629" y="208004"/>
                      <a:pt x="93197" y="209456"/>
                      <a:pt x="90102" y="215393"/>
                    </a:cubicBezTo>
                    <a:lnTo>
                      <a:pt x="85365" y="220825"/>
                    </a:lnTo>
                    <a:cubicBezTo>
                      <a:pt x="82839" y="223604"/>
                      <a:pt x="82334" y="226572"/>
                      <a:pt x="85744" y="229288"/>
                    </a:cubicBezTo>
                    <a:cubicBezTo>
                      <a:pt x="90481" y="231688"/>
                      <a:pt x="92439" y="233899"/>
                      <a:pt x="91744" y="235856"/>
                    </a:cubicBezTo>
                    <a:cubicBezTo>
                      <a:pt x="86629" y="234467"/>
                      <a:pt x="81892" y="235162"/>
                      <a:pt x="77850" y="238951"/>
                    </a:cubicBezTo>
                    <a:cubicBezTo>
                      <a:pt x="74881" y="238067"/>
                      <a:pt x="71471" y="238509"/>
                      <a:pt x="66544" y="240846"/>
                    </a:cubicBezTo>
                    <a:cubicBezTo>
                      <a:pt x="64081" y="239456"/>
                      <a:pt x="61302" y="239330"/>
                      <a:pt x="57955" y="240278"/>
                    </a:cubicBezTo>
                    <a:moveTo>
                      <a:pt x="80060" y="261309"/>
                    </a:moveTo>
                    <a:cubicBezTo>
                      <a:pt x="80439" y="261877"/>
                      <a:pt x="80629" y="262446"/>
                      <a:pt x="80439" y="262509"/>
                    </a:cubicBezTo>
                    <a:cubicBezTo>
                      <a:pt x="80313" y="262509"/>
                      <a:pt x="79871" y="262256"/>
                      <a:pt x="79492" y="261688"/>
                    </a:cubicBezTo>
                    <a:cubicBezTo>
                      <a:pt x="79176" y="261120"/>
                      <a:pt x="78923" y="260551"/>
                      <a:pt x="79176" y="260425"/>
                    </a:cubicBezTo>
                    <a:cubicBezTo>
                      <a:pt x="79365" y="260425"/>
                      <a:pt x="79744" y="260741"/>
                      <a:pt x="79997" y="261309"/>
                    </a:cubicBezTo>
                    <a:moveTo>
                      <a:pt x="72292" y="264214"/>
                    </a:moveTo>
                    <a:cubicBezTo>
                      <a:pt x="70208" y="263393"/>
                      <a:pt x="70334" y="261562"/>
                      <a:pt x="72860" y="259920"/>
                    </a:cubicBezTo>
                    <a:cubicBezTo>
                      <a:pt x="75071" y="260930"/>
                      <a:pt x="75071" y="263014"/>
                      <a:pt x="72292" y="264214"/>
                    </a:cubicBezTo>
                    <a:moveTo>
                      <a:pt x="75892" y="240846"/>
                    </a:moveTo>
                    <a:cubicBezTo>
                      <a:pt x="75892" y="240846"/>
                      <a:pt x="75639" y="241225"/>
                      <a:pt x="75008" y="241414"/>
                    </a:cubicBezTo>
                    <a:cubicBezTo>
                      <a:pt x="75008" y="242109"/>
                      <a:pt x="75134" y="242993"/>
                      <a:pt x="75134" y="243814"/>
                    </a:cubicBezTo>
                    <a:lnTo>
                      <a:pt x="74123" y="241730"/>
                    </a:lnTo>
                    <a:lnTo>
                      <a:pt x="73618" y="241730"/>
                    </a:lnTo>
                    <a:cubicBezTo>
                      <a:pt x="73618" y="242867"/>
                      <a:pt x="73618" y="243941"/>
                      <a:pt x="73744" y="245077"/>
                    </a:cubicBezTo>
                    <a:lnTo>
                      <a:pt x="72355" y="241983"/>
                    </a:lnTo>
                    <a:cubicBezTo>
                      <a:pt x="72355" y="241983"/>
                      <a:pt x="71976" y="242109"/>
                      <a:pt x="71660" y="242109"/>
                    </a:cubicBezTo>
                    <a:cubicBezTo>
                      <a:pt x="71786" y="243625"/>
                      <a:pt x="71786" y="245267"/>
                      <a:pt x="71786" y="246972"/>
                    </a:cubicBezTo>
                    <a:lnTo>
                      <a:pt x="69829" y="242930"/>
                    </a:lnTo>
                    <a:lnTo>
                      <a:pt x="69829" y="242614"/>
                    </a:lnTo>
                    <a:cubicBezTo>
                      <a:pt x="69513" y="243435"/>
                      <a:pt x="69386" y="244446"/>
                      <a:pt x="69134" y="245204"/>
                    </a:cubicBezTo>
                    <a:lnTo>
                      <a:pt x="68755" y="242425"/>
                    </a:lnTo>
                    <a:cubicBezTo>
                      <a:pt x="68313" y="243562"/>
                      <a:pt x="67808" y="244951"/>
                      <a:pt x="67365" y="246341"/>
                    </a:cubicBezTo>
                    <a:lnTo>
                      <a:pt x="67239" y="243435"/>
                    </a:lnTo>
                    <a:lnTo>
                      <a:pt x="67239" y="242614"/>
                    </a:lnTo>
                    <a:lnTo>
                      <a:pt x="67492" y="242614"/>
                    </a:lnTo>
                    <a:lnTo>
                      <a:pt x="70965" y="240404"/>
                    </a:lnTo>
                    <a:cubicBezTo>
                      <a:pt x="73302" y="239267"/>
                      <a:pt x="76271" y="238888"/>
                      <a:pt x="75829" y="240783"/>
                    </a:cubicBezTo>
                    <a:moveTo>
                      <a:pt x="77534" y="270720"/>
                    </a:moveTo>
                    <a:cubicBezTo>
                      <a:pt x="77534" y="270720"/>
                      <a:pt x="76713" y="269899"/>
                      <a:pt x="76397" y="268888"/>
                    </a:cubicBezTo>
                    <a:cubicBezTo>
                      <a:pt x="76018" y="267814"/>
                      <a:pt x="76018" y="266804"/>
                      <a:pt x="76271" y="266678"/>
                    </a:cubicBezTo>
                    <a:cubicBezTo>
                      <a:pt x="76523" y="266488"/>
                      <a:pt x="77281" y="267372"/>
                      <a:pt x="77534" y="268509"/>
                    </a:cubicBezTo>
                    <a:cubicBezTo>
                      <a:pt x="77913" y="269646"/>
                      <a:pt x="77913" y="270593"/>
                      <a:pt x="77534" y="270720"/>
                    </a:cubicBezTo>
                    <a:moveTo>
                      <a:pt x="78923" y="267562"/>
                    </a:moveTo>
                    <a:cubicBezTo>
                      <a:pt x="78923" y="267562"/>
                      <a:pt x="78355" y="267120"/>
                      <a:pt x="77976" y="266551"/>
                    </a:cubicBezTo>
                    <a:cubicBezTo>
                      <a:pt x="77723" y="265856"/>
                      <a:pt x="77597" y="265162"/>
                      <a:pt x="77850" y="265035"/>
                    </a:cubicBezTo>
                    <a:cubicBezTo>
                      <a:pt x="77976" y="265035"/>
                      <a:pt x="78355" y="265414"/>
                      <a:pt x="78797" y="266109"/>
                    </a:cubicBezTo>
                    <a:cubicBezTo>
                      <a:pt x="79113" y="266804"/>
                      <a:pt x="79239" y="267499"/>
                      <a:pt x="78923" y="267499"/>
                    </a:cubicBezTo>
                    <a:moveTo>
                      <a:pt x="80629" y="265478"/>
                    </a:moveTo>
                    <a:cubicBezTo>
                      <a:pt x="80629" y="265478"/>
                      <a:pt x="79808" y="265225"/>
                      <a:pt x="79239" y="264341"/>
                    </a:cubicBezTo>
                    <a:cubicBezTo>
                      <a:pt x="78671" y="263520"/>
                      <a:pt x="78418" y="262825"/>
                      <a:pt x="78671" y="262699"/>
                    </a:cubicBezTo>
                    <a:cubicBezTo>
                      <a:pt x="78923" y="262572"/>
                      <a:pt x="79492" y="263014"/>
                      <a:pt x="80060" y="263835"/>
                    </a:cubicBezTo>
                    <a:cubicBezTo>
                      <a:pt x="80629" y="264656"/>
                      <a:pt x="80755" y="265351"/>
                      <a:pt x="80629" y="265478"/>
                    </a:cubicBezTo>
                    <a:moveTo>
                      <a:pt x="93134" y="238888"/>
                    </a:moveTo>
                    <a:lnTo>
                      <a:pt x="92755" y="238888"/>
                    </a:lnTo>
                    <a:lnTo>
                      <a:pt x="92060" y="240530"/>
                    </a:lnTo>
                    <a:lnTo>
                      <a:pt x="90544" y="243309"/>
                    </a:lnTo>
                    <a:lnTo>
                      <a:pt x="91555" y="240214"/>
                    </a:lnTo>
                    <a:lnTo>
                      <a:pt x="91934" y="238699"/>
                    </a:lnTo>
                    <a:cubicBezTo>
                      <a:pt x="91555" y="238572"/>
                      <a:pt x="90797" y="238320"/>
                      <a:pt x="90102" y="238130"/>
                    </a:cubicBezTo>
                    <a:lnTo>
                      <a:pt x="88839" y="239393"/>
                    </a:lnTo>
                    <a:lnTo>
                      <a:pt x="86755" y="241730"/>
                    </a:lnTo>
                    <a:lnTo>
                      <a:pt x="88460" y="238951"/>
                    </a:lnTo>
                    <a:lnTo>
                      <a:pt x="89155" y="237814"/>
                    </a:lnTo>
                    <a:cubicBezTo>
                      <a:pt x="89155" y="237814"/>
                      <a:pt x="88586" y="237688"/>
                      <a:pt x="88334" y="237688"/>
                    </a:cubicBezTo>
                    <a:lnTo>
                      <a:pt x="87071" y="238951"/>
                    </a:lnTo>
                    <a:lnTo>
                      <a:pt x="84986" y="241288"/>
                    </a:lnTo>
                    <a:lnTo>
                      <a:pt x="86629" y="238699"/>
                    </a:lnTo>
                    <a:lnTo>
                      <a:pt x="87323" y="237562"/>
                    </a:lnTo>
                    <a:lnTo>
                      <a:pt x="86250" y="237562"/>
                    </a:lnTo>
                    <a:lnTo>
                      <a:pt x="85365" y="238825"/>
                    </a:lnTo>
                    <a:lnTo>
                      <a:pt x="83408" y="241288"/>
                    </a:lnTo>
                    <a:lnTo>
                      <a:pt x="84797" y="238383"/>
                    </a:lnTo>
                    <a:lnTo>
                      <a:pt x="85239" y="237688"/>
                    </a:lnTo>
                    <a:cubicBezTo>
                      <a:pt x="84671" y="237814"/>
                      <a:pt x="84102" y="238004"/>
                      <a:pt x="83660" y="238130"/>
                    </a:cubicBezTo>
                    <a:lnTo>
                      <a:pt x="82713" y="240467"/>
                    </a:lnTo>
                    <a:lnTo>
                      <a:pt x="83092" y="238256"/>
                    </a:lnTo>
                    <a:cubicBezTo>
                      <a:pt x="81829" y="238825"/>
                      <a:pt x="80692" y="239456"/>
                      <a:pt x="80313" y="240909"/>
                    </a:cubicBezTo>
                    <a:cubicBezTo>
                      <a:pt x="80313" y="238509"/>
                      <a:pt x="82144" y="237120"/>
                      <a:pt x="85618" y="236741"/>
                    </a:cubicBezTo>
                    <a:cubicBezTo>
                      <a:pt x="89660" y="236172"/>
                      <a:pt x="94523" y="236993"/>
                      <a:pt x="93134" y="238825"/>
                    </a:cubicBezTo>
                    <a:moveTo>
                      <a:pt x="95218" y="187414"/>
                    </a:moveTo>
                    <a:cubicBezTo>
                      <a:pt x="95471" y="186467"/>
                      <a:pt x="96481" y="185899"/>
                      <a:pt x="98123" y="185772"/>
                    </a:cubicBezTo>
                    <a:lnTo>
                      <a:pt x="116755" y="182993"/>
                    </a:lnTo>
                    <a:cubicBezTo>
                      <a:pt x="117765" y="182867"/>
                      <a:pt x="117892" y="183435"/>
                      <a:pt x="117765" y="184699"/>
                    </a:cubicBezTo>
                    <a:cubicBezTo>
                      <a:pt x="117450" y="186530"/>
                      <a:pt x="117197" y="188172"/>
                      <a:pt x="116376" y="189562"/>
                    </a:cubicBezTo>
                    <a:cubicBezTo>
                      <a:pt x="115681" y="190130"/>
                      <a:pt x="115492" y="187730"/>
                      <a:pt x="115681" y="184130"/>
                    </a:cubicBezTo>
                    <a:cubicBezTo>
                      <a:pt x="114355" y="187478"/>
                      <a:pt x="114860" y="191014"/>
                      <a:pt x="112650" y="191520"/>
                    </a:cubicBezTo>
                    <a:cubicBezTo>
                      <a:pt x="111702" y="190004"/>
                      <a:pt x="113218" y="187099"/>
                      <a:pt x="113534" y="184825"/>
                    </a:cubicBezTo>
                    <a:cubicBezTo>
                      <a:pt x="111450" y="186783"/>
                      <a:pt x="112144" y="189120"/>
                      <a:pt x="110313" y="191646"/>
                    </a:cubicBezTo>
                    <a:cubicBezTo>
                      <a:pt x="109618" y="191772"/>
                      <a:pt x="109744" y="189435"/>
                      <a:pt x="110186" y="185646"/>
                    </a:cubicBezTo>
                    <a:cubicBezTo>
                      <a:pt x="109176" y="188425"/>
                      <a:pt x="108355" y="190635"/>
                      <a:pt x="107408" y="191646"/>
                    </a:cubicBezTo>
                    <a:cubicBezTo>
                      <a:pt x="106839" y="190825"/>
                      <a:pt x="106839" y="188741"/>
                      <a:pt x="106965" y="186530"/>
                    </a:cubicBezTo>
                    <a:cubicBezTo>
                      <a:pt x="106081" y="190130"/>
                      <a:pt x="105134" y="192656"/>
                      <a:pt x="104313" y="193099"/>
                    </a:cubicBezTo>
                    <a:cubicBezTo>
                      <a:pt x="103997" y="191014"/>
                      <a:pt x="104186" y="188993"/>
                      <a:pt x="104439" y="187099"/>
                    </a:cubicBezTo>
                    <a:lnTo>
                      <a:pt x="104060" y="186720"/>
                    </a:lnTo>
                    <a:cubicBezTo>
                      <a:pt x="103492" y="190193"/>
                      <a:pt x="102923" y="192278"/>
                      <a:pt x="102102" y="193225"/>
                    </a:cubicBezTo>
                    <a:cubicBezTo>
                      <a:pt x="101344" y="191267"/>
                      <a:pt x="101218" y="189056"/>
                      <a:pt x="102355" y="186846"/>
                    </a:cubicBezTo>
                    <a:lnTo>
                      <a:pt x="101534" y="186846"/>
                    </a:lnTo>
                    <a:cubicBezTo>
                      <a:pt x="100965" y="188677"/>
                      <a:pt x="100713" y="190193"/>
                      <a:pt x="99829" y="190762"/>
                    </a:cubicBezTo>
                    <a:cubicBezTo>
                      <a:pt x="98692" y="190635"/>
                      <a:pt x="98186" y="189372"/>
                      <a:pt x="98186" y="187288"/>
                    </a:cubicBezTo>
                    <a:cubicBezTo>
                      <a:pt x="97176" y="191141"/>
                      <a:pt x="95850" y="193288"/>
                      <a:pt x="94271" y="194551"/>
                    </a:cubicBezTo>
                    <a:cubicBezTo>
                      <a:pt x="94144" y="192341"/>
                      <a:pt x="94397" y="189941"/>
                      <a:pt x="95281" y="187604"/>
                    </a:cubicBezTo>
                    <a:moveTo>
                      <a:pt x="96734" y="215077"/>
                    </a:moveTo>
                    <a:cubicBezTo>
                      <a:pt x="96165" y="214509"/>
                      <a:pt x="97113" y="213814"/>
                      <a:pt x="97555" y="214256"/>
                    </a:cubicBezTo>
                    <a:lnTo>
                      <a:pt x="99197" y="215899"/>
                    </a:lnTo>
                    <a:cubicBezTo>
                      <a:pt x="99576" y="216341"/>
                      <a:pt x="98502" y="217035"/>
                      <a:pt x="98186" y="216593"/>
                    </a:cubicBezTo>
                    <a:lnTo>
                      <a:pt x="96671" y="215077"/>
                    </a:lnTo>
                    <a:close/>
                    <a:moveTo>
                      <a:pt x="97302" y="217730"/>
                    </a:moveTo>
                    <a:lnTo>
                      <a:pt x="95913" y="216341"/>
                    </a:lnTo>
                    <a:cubicBezTo>
                      <a:pt x="95660" y="215899"/>
                      <a:pt x="96355" y="215330"/>
                      <a:pt x="96608" y="215646"/>
                    </a:cubicBezTo>
                    <a:lnTo>
                      <a:pt x="97997" y="217035"/>
                    </a:lnTo>
                    <a:cubicBezTo>
                      <a:pt x="98376" y="217478"/>
                      <a:pt x="97555" y="217983"/>
                      <a:pt x="97302" y="217730"/>
                    </a:cubicBezTo>
                    <a:moveTo>
                      <a:pt x="97429" y="212993"/>
                    </a:moveTo>
                    <a:cubicBezTo>
                      <a:pt x="96860" y="212299"/>
                      <a:pt x="98123" y="211351"/>
                      <a:pt x="98818" y="211793"/>
                    </a:cubicBezTo>
                    <a:lnTo>
                      <a:pt x="101281" y="214320"/>
                    </a:lnTo>
                    <a:cubicBezTo>
                      <a:pt x="102039" y="215014"/>
                      <a:pt x="100334" y="216088"/>
                      <a:pt x="99955" y="215520"/>
                    </a:cubicBezTo>
                    <a:lnTo>
                      <a:pt x="97429" y="212993"/>
                    </a:lnTo>
                    <a:close/>
                    <a:moveTo>
                      <a:pt x="100081" y="210783"/>
                    </a:moveTo>
                    <a:cubicBezTo>
                      <a:pt x="99197" y="209962"/>
                      <a:pt x="100334" y="208825"/>
                      <a:pt x="101029" y="209520"/>
                    </a:cubicBezTo>
                    <a:lnTo>
                      <a:pt x="104123" y="212172"/>
                    </a:lnTo>
                    <a:cubicBezTo>
                      <a:pt x="104944" y="212867"/>
                      <a:pt x="103681" y="214130"/>
                      <a:pt x="102986" y="213562"/>
                    </a:cubicBezTo>
                    <a:lnTo>
                      <a:pt x="100081" y="210783"/>
                    </a:lnTo>
                    <a:close/>
                    <a:moveTo>
                      <a:pt x="104376" y="211730"/>
                    </a:moveTo>
                    <a:lnTo>
                      <a:pt x="101913" y="209393"/>
                    </a:lnTo>
                    <a:cubicBezTo>
                      <a:pt x="101218" y="208699"/>
                      <a:pt x="102039" y="207688"/>
                      <a:pt x="102734" y="208256"/>
                    </a:cubicBezTo>
                    <a:lnTo>
                      <a:pt x="105386" y="210467"/>
                    </a:lnTo>
                    <a:cubicBezTo>
                      <a:pt x="106081" y="211162"/>
                      <a:pt x="105008" y="212109"/>
                      <a:pt x="104376" y="211730"/>
                    </a:cubicBezTo>
                    <a:moveTo>
                      <a:pt x="104313" y="208572"/>
                    </a:moveTo>
                    <a:cubicBezTo>
                      <a:pt x="103744" y="208004"/>
                      <a:pt x="104439" y="207183"/>
                      <a:pt x="105008" y="207625"/>
                    </a:cubicBezTo>
                    <a:lnTo>
                      <a:pt x="107218" y="209583"/>
                    </a:lnTo>
                    <a:cubicBezTo>
                      <a:pt x="107786" y="210151"/>
                      <a:pt x="106839" y="211099"/>
                      <a:pt x="106397" y="210720"/>
                    </a:cubicBezTo>
                    <a:lnTo>
                      <a:pt x="104313" y="208635"/>
                    </a:lnTo>
                    <a:close/>
                    <a:moveTo>
                      <a:pt x="94713" y="217478"/>
                    </a:moveTo>
                    <a:cubicBezTo>
                      <a:pt x="94144" y="216909"/>
                      <a:pt x="95092" y="216341"/>
                      <a:pt x="95408" y="216593"/>
                    </a:cubicBezTo>
                    <a:lnTo>
                      <a:pt x="97050" y="218109"/>
                    </a:lnTo>
                    <a:cubicBezTo>
                      <a:pt x="97429" y="218551"/>
                      <a:pt x="96481" y="219246"/>
                      <a:pt x="96039" y="218930"/>
                    </a:cubicBezTo>
                    <a:lnTo>
                      <a:pt x="94650" y="217414"/>
                    </a:lnTo>
                    <a:close/>
                    <a:moveTo>
                      <a:pt x="97050" y="274067"/>
                    </a:moveTo>
                    <a:cubicBezTo>
                      <a:pt x="96165" y="273120"/>
                      <a:pt x="96481" y="271604"/>
                      <a:pt x="97176" y="270593"/>
                    </a:cubicBezTo>
                    <a:cubicBezTo>
                      <a:pt x="97744" y="269899"/>
                      <a:pt x="98439" y="270341"/>
                      <a:pt x="98313" y="271162"/>
                    </a:cubicBezTo>
                    <a:cubicBezTo>
                      <a:pt x="98060" y="271983"/>
                      <a:pt x="98186" y="272551"/>
                      <a:pt x="98565" y="273499"/>
                    </a:cubicBezTo>
                    <a:cubicBezTo>
                      <a:pt x="98881" y="274193"/>
                      <a:pt x="98060" y="275267"/>
                      <a:pt x="97050" y="274004"/>
                    </a:cubicBezTo>
                    <a:moveTo>
                      <a:pt x="100208" y="274762"/>
                    </a:moveTo>
                    <a:cubicBezTo>
                      <a:pt x="99260" y="274193"/>
                      <a:pt x="98944" y="272930"/>
                      <a:pt x="99134" y="271983"/>
                    </a:cubicBezTo>
                    <a:cubicBezTo>
                      <a:pt x="99386" y="271414"/>
                      <a:pt x="100081" y="271414"/>
                      <a:pt x="100208" y="272109"/>
                    </a:cubicBezTo>
                    <a:cubicBezTo>
                      <a:pt x="100334" y="272804"/>
                      <a:pt x="100523" y="273246"/>
                      <a:pt x="101092" y="273814"/>
                    </a:cubicBezTo>
                    <a:cubicBezTo>
                      <a:pt x="101660" y="274193"/>
                      <a:pt x="101344" y="275330"/>
                      <a:pt x="100208" y="274762"/>
                    </a:cubicBezTo>
                    <a:moveTo>
                      <a:pt x="98881" y="255625"/>
                    </a:moveTo>
                    <a:cubicBezTo>
                      <a:pt x="99260" y="257520"/>
                      <a:pt x="99829" y="259288"/>
                      <a:pt x="100839" y="260046"/>
                    </a:cubicBezTo>
                    <a:cubicBezTo>
                      <a:pt x="101092" y="260993"/>
                      <a:pt x="100586" y="261562"/>
                      <a:pt x="100144" y="261183"/>
                    </a:cubicBezTo>
                    <a:cubicBezTo>
                      <a:pt x="98755" y="259288"/>
                      <a:pt x="98565" y="257267"/>
                      <a:pt x="98881" y="255625"/>
                    </a:cubicBezTo>
                    <a:moveTo>
                      <a:pt x="102481" y="286572"/>
                    </a:moveTo>
                    <a:cubicBezTo>
                      <a:pt x="102481" y="286572"/>
                      <a:pt x="102860" y="286067"/>
                      <a:pt x="103555" y="286067"/>
                    </a:cubicBezTo>
                    <a:cubicBezTo>
                      <a:pt x="104250" y="286067"/>
                      <a:pt x="104944" y="286320"/>
                      <a:pt x="104944" y="286572"/>
                    </a:cubicBezTo>
                    <a:cubicBezTo>
                      <a:pt x="104944" y="286699"/>
                      <a:pt x="104502" y="287014"/>
                      <a:pt x="103871" y="287014"/>
                    </a:cubicBezTo>
                    <a:cubicBezTo>
                      <a:pt x="102986" y="287014"/>
                      <a:pt x="102481" y="286825"/>
                      <a:pt x="102481" y="286572"/>
                    </a:cubicBezTo>
                    <a:moveTo>
                      <a:pt x="105386" y="289478"/>
                    </a:moveTo>
                    <a:cubicBezTo>
                      <a:pt x="106523" y="289225"/>
                      <a:pt x="107786" y="289099"/>
                      <a:pt x="107913" y="289351"/>
                    </a:cubicBezTo>
                    <a:cubicBezTo>
                      <a:pt x="108165" y="289604"/>
                      <a:pt x="107344" y="290046"/>
                      <a:pt x="106271" y="290488"/>
                    </a:cubicBezTo>
                    <a:cubicBezTo>
                      <a:pt x="105134" y="290741"/>
                      <a:pt x="104060" y="290741"/>
                      <a:pt x="103744" y="290488"/>
                    </a:cubicBezTo>
                    <a:cubicBezTo>
                      <a:pt x="103618" y="290172"/>
                      <a:pt x="104313" y="289793"/>
                      <a:pt x="105450" y="289478"/>
                    </a:cubicBezTo>
                    <a:moveTo>
                      <a:pt x="105260" y="258088"/>
                    </a:moveTo>
                    <a:cubicBezTo>
                      <a:pt x="105260" y="257141"/>
                      <a:pt x="105513" y="256446"/>
                      <a:pt x="105829" y="256446"/>
                    </a:cubicBezTo>
                    <a:cubicBezTo>
                      <a:pt x="106081" y="256446"/>
                      <a:pt x="106397" y="257141"/>
                      <a:pt x="106397" y="258088"/>
                    </a:cubicBezTo>
                    <a:cubicBezTo>
                      <a:pt x="106397" y="259035"/>
                      <a:pt x="106081" y="259920"/>
                      <a:pt x="105829" y="259920"/>
                    </a:cubicBezTo>
                    <a:cubicBezTo>
                      <a:pt x="105513" y="259920"/>
                      <a:pt x="105260" y="259099"/>
                      <a:pt x="105260" y="258088"/>
                    </a:cubicBezTo>
                    <a:moveTo>
                      <a:pt x="108165" y="274509"/>
                    </a:moveTo>
                    <a:cubicBezTo>
                      <a:pt x="108292" y="275709"/>
                      <a:pt x="108734" y="276593"/>
                      <a:pt x="109429" y="277225"/>
                    </a:cubicBezTo>
                    <a:cubicBezTo>
                      <a:pt x="110755" y="278362"/>
                      <a:pt x="111071" y="280067"/>
                      <a:pt x="109744" y="281141"/>
                    </a:cubicBezTo>
                    <a:lnTo>
                      <a:pt x="106776" y="278425"/>
                    </a:lnTo>
                    <a:cubicBezTo>
                      <a:pt x="105892" y="276720"/>
                      <a:pt x="106650" y="275520"/>
                      <a:pt x="108165" y="274509"/>
                    </a:cubicBezTo>
                    <a:moveTo>
                      <a:pt x="104565" y="291751"/>
                    </a:moveTo>
                    <a:cubicBezTo>
                      <a:pt x="104565" y="291751"/>
                      <a:pt x="105134" y="290867"/>
                      <a:pt x="106523" y="290614"/>
                    </a:cubicBezTo>
                    <a:cubicBezTo>
                      <a:pt x="107786" y="290299"/>
                      <a:pt x="108986" y="290172"/>
                      <a:pt x="109302" y="290488"/>
                    </a:cubicBezTo>
                    <a:cubicBezTo>
                      <a:pt x="109429" y="290741"/>
                      <a:pt x="108608" y="291309"/>
                      <a:pt x="107344" y="291625"/>
                    </a:cubicBezTo>
                    <a:cubicBezTo>
                      <a:pt x="105955" y="292004"/>
                      <a:pt x="104818" y="292004"/>
                      <a:pt x="104565" y="291751"/>
                    </a:cubicBezTo>
                    <a:moveTo>
                      <a:pt x="106776" y="292635"/>
                    </a:moveTo>
                    <a:cubicBezTo>
                      <a:pt x="106776" y="292635"/>
                      <a:pt x="107344" y="292067"/>
                      <a:pt x="108165" y="291941"/>
                    </a:cubicBezTo>
                    <a:cubicBezTo>
                      <a:pt x="108986" y="291688"/>
                      <a:pt x="109808" y="291688"/>
                      <a:pt x="109997" y="291941"/>
                    </a:cubicBezTo>
                    <a:cubicBezTo>
                      <a:pt x="110123" y="292067"/>
                      <a:pt x="109555" y="292509"/>
                      <a:pt x="108734" y="292762"/>
                    </a:cubicBezTo>
                    <a:cubicBezTo>
                      <a:pt x="107786" y="292888"/>
                      <a:pt x="106965" y="292888"/>
                      <a:pt x="106839" y="292635"/>
                    </a:cubicBezTo>
                    <a:moveTo>
                      <a:pt x="109555" y="294025"/>
                    </a:moveTo>
                    <a:cubicBezTo>
                      <a:pt x="108860" y="294025"/>
                      <a:pt x="108165" y="293899"/>
                      <a:pt x="108165" y="293583"/>
                    </a:cubicBezTo>
                    <a:cubicBezTo>
                      <a:pt x="108165" y="293267"/>
                      <a:pt x="108608" y="293014"/>
                      <a:pt x="109302" y="293014"/>
                    </a:cubicBezTo>
                    <a:cubicBezTo>
                      <a:pt x="110123" y="293014"/>
                      <a:pt x="110629" y="293267"/>
                      <a:pt x="110629" y="293583"/>
                    </a:cubicBezTo>
                    <a:cubicBezTo>
                      <a:pt x="110755" y="293835"/>
                      <a:pt x="110250" y="294025"/>
                      <a:pt x="109555" y="294025"/>
                    </a:cubicBezTo>
                    <a:moveTo>
                      <a:pt x="112081" y="250825"/>
                    </a:moveTo>
                    <a:cubicBezTo>
                      <a:pt x="111639" y="251646"/>
                      <a:pt x="111260" y="252214"/>
                      <a:pt x="110944" y="252088"/>
                    </a:cubicBezTo>
                    <a:cubicBezTo>
                      <a:pt x="110629" y="252088"/>
                      <a:pt x="110818" y="251267"/>
                      <a:pt x="111071" y="250572"/>
                    </a:cubicBezTo>
                    <a:cubicBezTo>
                      <a:pt x="111450" y="249751"/>
                      <a:pt x="111892" y="249183"/>
                      <a:pt x="112144" y="249309"/>
                    </a:cubicBezTo>
                    <a:cubicBezTo>
                      <a:pt x="112271" y="249499"/>
                      <a:pt x="112271" y="250193"/>
                      <a:pt x="112018" y="250825"/>
                    </a:cubicBezTo>
                    <a:moveTo>
                      <a:pt x="113344" y="247351"/>
                    </a:moveTo>
                    <a:cubicBezTo>
                      <a:pt x="112902" y="248046"/>
                      <a:pt x="112334" y="248488"/>
                      <a:pt x="112208" y="248299"/>
                    </a:cubicBezTo>
                    <a:cubicBezTo>
                      <a:pt x="112081" y="248172"/>
                      <a:pt x="112208" y="247414"/>
                      <a:pt x="112586" y="246909"/>
                    </a:cubicBezTo>
                    <a:cubicBezTo>
                      <a:pt x="112965" y="246214"/>
                      <a:pt x="113597" y="245899"/>
                      <a:pt x="113723" y="245899"/>
                    </a:cubicBezTo>
                    <a:cubicBezTo>
                      <a:pt x="113976" y="246214"/>
                      <a:pt x="113723" y="246783"/>
                      <a:pt x="113344" y="247288"/>
                    </a:cubicBezTo>
                    <a:moveTo>
                      <a:pt x="117071" y="240404"/>
                    </a:moveTo>
                    <a:cubicBezTo>
                      <a:pt x="112586" y="244572"/>
                      <a:pt x="109302" y="248867"/>
                      <a:pt x="108734" y="253099"/>
                    </a:cubicBezTo>
                    <a:cubicBezTo>
                      <a:pt x="107218" y="251014"/>
                      <a:pt x="110439" y="245709"/>
                      <a:pt x="115429" y="239141"/>
                    </a:cubicBezTo>
                    <a:cubicBezTo>
                      <a:pt x="112334" y="241541"/>
                      <a:pt x="109555" y="244572"/>
                      <a:pt x="106965" y="248046"/>
                    </a:cubicBezTo>
                    <a:cubicBezTo>
                      <a:pt x="107534" y="245835"/>
                      <a:pt x="109365" y="242804"/>
                      <a:pt x="111829" y="239456"/>
                    </a:cubicBezTo>
                    <a:cubicBezTo>
                      <a:pt x="106397" y="243499"/>
                      <a:pt x="102671" y="249499"/>
                      <a:pt x="103239" y="260614"/>
                    </a:cubicBezTo>
                    <a:cubicBezTo>
                      <a:pt x="101155" y="253920"/>
                      <a:pt x="102544" y="247478"/>
                      <a:pt x="106839" y="241225"/>
                    </a:cubicBezTo>
                    <a:lnTo>
                      <a:pt x="100839" y="247478"/>
                    </a:lnTo>
                    <a:lnTo>
                      <a:pt x="106271" y="239141"/>
                    </a:lnTo>
                    <a:lnTo>
                      <a:pt x="102923" y="240278"/>
                    </a:lnTo>
                    <a:lnTo>
                      <a:pt x="103239" y="239078"/>
                    </a:lnTo>
                    <a:lnTo>
                      <a:pt x="101155" y="240025"/>
                    </a:lnTo>
                    <a:lnTo>
                      <a:pt x="101155" y="238635"/>
                    </a:lnTo>
                    <a:lnTo>
                      <a:pt x="98376" y="240846"/>
                    </a:lnTo>
                    <a:lnTo>
                      <a:pt x="98944" y="238509"/>
                    </a:lnTo>
                    <a:cubicBezTo>
                      <a:pt x="97934" y="237941"/>
                      <a:pt x="97239" y="238825"/>
                      <a:pt x="96418" y="239899"/>
                    </a:cubicBezTo>
                    <a:cubicBezTo>
                      <a:pt x="95597" y="237120"/>
                      <a:pt x="98629" y="236172"/>
                      <a:pt x="101850" y="237562"/>
                    </a:cubicBezTo>
                    <a:cubicBezTo>
                      <a:pt x="104376" y="238509"/>
                      <a:pt x="107408" y="238951"/>
                      <a:pt x="111450" y="238130"/>
                    </a:cubicBezTo>
                    <a:cubicBezTo>
                      <a:pt x="113408" y="237688"/>
                      <a:pt x="115492" y="237688"/>
                      <a:pt x="117576" y="238004"/>
                    </a:cubicBezTo>
                    <a:cubicBezTo>
                      <a:pt x="119660" y="239141"/>
                      <a:pt x="119534" y="240088"/>
                      <a:pt x="117134" y="240530"/>
                    </a:cubicBezTo>
                    <a:moveTo>
                      <a:pt x="119408" y="284678"/>
                    </a:moveTo>
                    <a:cubicBezTo>
                      <a:pt x="119408" y="284678"/>
                      <a:pt x="119723" y="283983"/>
                      <a:pt x="120418" y="283667"/>
                    </a:cubicBezTo>
                    <a:cubicBezTo>
                      <a:pt x="121113" y="283414"/>
                      <a:pt x="121681" y="283604"/>
                      <a:pt x="121808" y="283667"/>
                    </a:cubicBezTo>
                    <a:cubicBezTo>
                      <a:pt x="121934" y="284109"/>
                      <a:pt x="121492" y="284551"/>
                      <a:pt x="120860" y="284678"/>
                    </a:cubicBezTo>
                    <a:cubicBezTo>
                      <a:pt x="120165" y="284993"/>
                      <a:pt x="119597" y="284993"/>
                      <a:pt x="119471" y="284678"/>
                    </a:cubicBezTo>
                    <a:moveTo>
                      <a:pt x="126544" y="287583"/>
                    </a:moveTo>
                    <a:cubicBezTo>
                      <a:pt x="126797" y="287962"/>
                      <a:pt x="125976" y="288846"/>
                      <a:pt x="124902" y="289225"/>
                    </a:cubicBezTo>
                    <a:cubicBezTo>
                      <a:pt x="123829" y="289604"/>
                      <a:pt x="122692" y="289604"/>
                      <a:pt x="122502" y="289099"/>
                    </a:cubicBezTo>
                    <a:cubicBezTo>
                      <a:pt x="122376" y="288720"/>
                      <a:pt x="123071" y="288025"/>
                      <a:pt x="124144" y="287456"/>
                    </a:cubicBezTo>
                    <a:cubicBezTo>
                      <a:pt x="125281" y="287078"/>
                      <a:pt x="126418" y="287078"/>
                      <a:pt x="126544" y="287583"/>
                    </a:cubicBezTo>
                    <a:moveTo>
                      <a:pt x="122250" y="286193"/>
                    </a:moveTo>
                    <a:cubicBezTo>
                      <a:pt x="123071" y="285814"/>
                      <a:pt x="123955" y="285814"/>
                      <a:pt x="124081" y="286193"/>
                    </a:cubicBezTo>
                    <a:cubicBezTo>
                      <a:pt x="124208" y="286572"/>
                      <a:pt x="123702" y="287204"/>
                      <a:pt x="122818" y="287456"/>
                    </a:cubicBezTo>
                    <a:cubicBezTo>
                      <a:pt x="121934" y="287899"/>
                      <a:pt x="121113" y="287709"/>
                      <a:pt x="120986" y="287456"/>
                    </a:cubicBezTo>
                    <a:cubicBezTo>
                      <a:pt x="120734" y="287078"/>
                      <a:pt x="121429" y="286509"/>
                      <a:pt x="122250" y="286193"/>
                    </a:cubicBezTo>
                    <a:moveTo>
                      <a:pt x="124839" y="241099"/>
                    </a:moveTo>
                    <a:cubicBezTo>
                      <a:pt x="124839" y="241099"/>
                      <a:pt x="124144" y="240404"/>
                      <a:pt x="124018" y="239709"/>
                    </a:cubicBezTo>
                    <a:cubicBezTo>
                      <a:pt x="123892" y="239014"/>
                      <a:pt x="124018" y="238635"/>
                      <a:pt x="124334" y="238635"/>
                    </a:cubicBezTo>
                    <a:cubicBezTo>
                      <a:pt x="124586" y="238762"/>
                      <a:pt x="125029" y="239456"/>
                      <a:pt x="125155" y="240151"/>
                    </a:cubicBezTo>
                    <a:cubicBezTo>
                      <a:pt x="125281" y="240846"/>
                      <a:pt x="125155" y="241225"/>
                      <a:pt x="124902" y="241162"/>
                    </a:cubicBezTo>
                    <a:moveTo>
                      <a:pt x="124460" y="227330"/>
                    </a:moveTo>
                    <a:cubicBezTo>
                      <a:pt x="124144" y="226825"/>
                      <a:pt x="123323" y="226951"/>
                      <a:pt x="122629" y="226635"/>
                    </a:cubicBezTo>
                    <a:cubicBezTo>
                      <a:pt x="121934" y="226383"/>
                      <a:pt x="122186" y="226193"/>
                      <a:pt x="120923" y="225941"/>
                    </a:cubicBezTo>
                    <a:cubicBezTo>
                      <a:pt x="122186" y="226067"/>
                      <a:pt x="123450" y="226193"/>
                      <a:pt x="124713" y="226383"/>
                    </a:cubicBezTo>
                    <a:lnTo>
                      <a:pt x="125534" y="227772"/>
                    </a:lnTo>
                    <a:lnTo>
                      <a:pt x="125408" y="227646"/>
                    </a:lnTo>
                    <a:cubicBezTo>
                      <a:pt x="124965" y="227646"/>
                      <a:pt x="126671" y="232130"/>
                      <a:pt x="124397" y="227393"/>
                    </a:cubicBezTo>
                    <a:moveTo>
                      <a:pt x="127302" y="240972"/>
                    </a:moveTo>
                    <a:cubicBezTo>
                      <a:pt x="127302" y="240972"/>
                      <a:pt x="126797" y="240530"/>
                      <a:pt x="126481" y="239835"/>
                    </a:cubicBezTo>
                    <a:cubicBezTo>
                      <a:pt x="126165" y="239014"/>
                      <a:pt x="126039" y="238446"/>
                      <a:pt x="126355" y="238446"/>
                    </a:cubicBezTo>
                    <a:cubicBezTo>
                      <a:pt x="126481" y="238320"/>
                      <a:pt x="126923" y="238888"/>
                      <a:pt x="127050" y="239583"/>
                    </a:cubicBezTo>
                    <a:cubicBezTo>
                      <a:pt x="127239" y="240278"/>
                      <a:pt x="127429" y="240846"/>
                      <a:pt x="127239" y="240972"/>
                    </a:cubicBezTo>
                    <a:moveTo>
                      <a:pt x="127492" y="228151"/>
                    </a:moveTo>
                    <a:lnTo>
                      <a:pt x="126544" y="226509"/>
                    </a:lnTo>
                    <a:cubicBezTo>
                      <a:pt x="126544" y="226509"/>
                      <a:pt x="127239" y="226509"/>
                      <a:pt x="127681" y="226635"/>
                    </a:cubicBezTo>
                    <a:lnTo>
                      <a:pt x="128755" y="228467"/>
                    </a:lnTo>
                    <a:cubicBezTo>
                      <a:pt x="128376" y="228467"/>
                      <a:pt x="127934" y="228341"/>
                      <a:pt x="127492" y="228151"/>
                    </a:cubicBezTo>
                    <a:moveTo>
                      <a:pt x="129450" y="241099"/>
                    </a:moveTo>
                    <a:cubicBezTo>
                      <a:pt x="128881" y="241225"/>
                      <a:pt x="129071" y="240783"/>
                      <a:pt x="128881" y="239835"/>
                    </a:cubicBezTo>
                    <a:cubicBezTo>
                      <a:pt x="128755" y="239014"/>
                      <a:pt x="128755" y="238004"/>
                      <a:pt x="128881" y="238004"/>
                    </a:cubicBezTo>
                    <a:cubicBezTo>
                      <a:pt x="129197" y="238004"/>
                      <a:pt x="129765" y="238888"/>
                      <a:pt x="129892" y="239835"/>
                    </a:cubicBezTo>
                    <a:cubicBezTo>
                      <a:pt x="130018" y="240656"/>
                      <a:pt x="130208" y="241099"/>
                      <a:pt x="129513" y="241099"/>
                    </a:cubicBezTo>
                    <a:moveTo>
                      <a:pt x="132544" y="240972"/>
                    </a:moveTo>
                    <a:cubicBezTo>
                      <a:pt x="132544" y="240972"/>
                      <a:pt x="131850" y="240404"/>
                      <a:pt x="131408" y="239267"/>
                    </a:cubicBezTo>
                    <a:cubicBezTo>
                      <a:pt x="131155" y="238130"/>
                      <a:pt x="131029" y="237309"/>
                      <a:pt x="131281" y="237183"/>
                    </a:cubicBezTo>
                    <a:cubicBezTo>
                      <a:pt x="131408" y="237183"/>
                      <a:pt x="131976" y="237878"/>
                      <a:pt x="132355" y="239014"/>
                    </a:cubicBezTo>
                    <a:cubicBezTo>
                      <a:pt x="132671" y="239962"/>
                      <a:pt x="132797" y="240972"/>
                      <a:pt x="132481" y="240972"/>
                    </a:cubicBezTo>
                    <a:moveTo>
                      <a:pt x="134755" y="241541"/>
                    </a:moveTo>
                    <a:cubicBezTo>
                      <a:pt x="134755" y="241541"/>
                      <a:pt x="133934" y="240530"/>
                      <a:pt x="133808" y="239456"/>
                    </a:cubicBezTo>
                    <a:cubicBezTo>
                      <a:pt x="133492" y="238193"/>
                      <a:pt x="133492" y="237183"/>
                      <a:pt x="133808" y="237183"/>
                    </a:cubicBezTo>
                    <a:cubicBezTo>
                      <a:pt x="134186" y="237056"/>
                      <a:pt x="134629" y="238067"/>
                      <a:pt x="134944" y="239141"/>
                    </a:cubicBezTo>
                    <a:cubicBezTo>
                      <a:pt x="135197" y="240404"/>
                      <a:pt x="135071" y="241351"/>
                      <a:pt x="134818" y="241541"/>
                    </a:cubicBezTo>
                    <a:moveTo>
                      <a:pt x="137344" y="241793"/>
                    </a:moveTo>
                    <a:cubicBezTo>
                      <a:pt x="136397" y="241920"/>
                      <a:pt x="136650" y="241351"/>
                      <a:pt x="136397" y="240088"/>
                    </a:cubicBezTo>
                    <a:cubicBezTo>
                      <a:pt x="136271" y="239014"/>
                      <a:pt x="136271" y="237562"/>
                      <a:pt x="136523" y="237562"/>
                    </a:cubicBezTo>
                    <a:cubicBezTo>
                      <a:pt x="136776" y="237435"/>
                      <a:pt x="137660" y="238825"/>
                      <a:pt x="137786" y="239962"/>
                    </a:cubicBezTo>
                    <a:cubicBezTo>
                      <a:pt x="138102" y="241099"/>
                      <a:pt x="138229" y="241604"/>
                      <a:pt x="137344" y="241793"/>
                    </a:cubicBezTo>
                    <a:moveTo>
                      <a:pt x="139618" y="241541"/>
                    </a:moveTo>
                    <a:cubicBezTo>
                      <a:pt x="139618" y="241541"/>
                      <a:pt x="138734" y="240656"/>
                      <a:pt x="138481" y="239456"/>
                    </a:cubicBezTo>
                    <a:cubicBezTo>
                      <a:pt x="138229" y="238193"/>
                      <a:pt x="138102" y="237056"/>
                      <a:pt x="138355" y="237056"/>
                    </a:cubicBezTo>
                    <a:cubicBezTo>
                      <a:pt x="138734" y="236930"/>
                      <a:pt x="139176" y="237878"/>
                      <a:pt x="139618" y="239141"/>
                    </a:cubicBezTo>
                    <a:cubicBezTo>
                      <a:pt x="139871" y="240404"/>
                      <a:pt x="139871" y="241541"/>
                      <a:pt x="139618" y="241541"/>
                    </a:cubicBezTo>
                    <a:moveTo>
                      <a:pt x="140629" y="251267"/>
                    </a:moveTo>
                    <a:cubicBezTo>
                      <a:pt x="140313" y="250572"/>
                      <a:pt x="140186" y="249878"/>
                      <a:pt x="140313" y="249878"/>
                    </a:cubicBezTo>
                    <a:cubicBezTo>
                      <a:pt x="140439" y="249751"/>
                      <a:pt x="140755" y="250320"/>
                      <a:pt x="141008" y="250888"/>
                    </a:cubicBezTo>
                    <a:cubicBezTo>
                      <a:pt x="141323" y="251583"/>
                      <a:pt x="141323" y="252278"/>
                      <a:pt x="141323" y="252278"/>
                    </a:cubicBezTo>
                    <a:cubicBezTo>
                      <a:pt x="141197" y="252404"/>
                      <a:pt x="140755" y="251835"/>
                      <a:pt x="140629" y="251330"/>
                    </a:cubicBezTo>
                    <a:moveTo>
                      <a:pt x="141323" y="241920"/>
                    </a:moveTo>
                    <a:cubicBezTo>
                      <a:pt x="141323" y="241920"/>
                      <a:pt x="140629" y="240656"/>
                      <a:pt x="140629" y="239141"/>
                    </a:cubicBezTo>
                    <a:cubicBezTo>
                      <a:pt x="140629" y="237625"/>
                      <a:pt x="140881" y="236362"/>
                      <a:pt x="141323" y="236362"/>
                    </a:cubicBezTo>
                    <a:cubicBezTo>
                      <a:pt x="141576" y="236362"/>
                      <a:pt x="142018" y="237625"/>
                      <a:pt x="142018" y="239141"/>
                    </a:cubicBezTo>
                    <a:cubicBezTo>
                      <a:pt x="142018" y="240656"/>
                      <a:pt x="141765" y="241920"/>
                      <a:pt x="141323" y="241920"/>
                    </a:cubicBezTo>
                    <a:moveTo>
                      <a:pt x="143092" y="252088"/>
                    </a:moveTo>
                    <a:cubicBezTo>
                      <a:pt x="142523" y="252341"/>
                      <a:pt x="142713" y="251835"/>
                      <a:pt x="142397" y="250951"/>
                    </a:cubicBezTo>
                    <a:cubicBezTo>
                      <a:pt x="142144" y="250256"/>
                      <a:pt x="142144" y="249309"/>
                      <a:pt x="142271" y="249183"/>
                    </a:cubicBezTo>
                    <a:cubicBezTo>
                      <a:pt x="142586" y="249183"/>
                      <a:pt x="142965" y="249878"/>
                      <a:pt x="143281" y="250699"/>
                    </a:cubicBezTo>
                    <a:cubicBezTo>
                      <a:pt x="143534" y="251520"/>
                      <a:pt x="143534" y="251962"/>
                      <a:pt x="143155" y="252088"/>
                    </a:cubicBezTo>
                    <a:moveTo>
                      <a:pt x="143660" y="241920"/>
                    </a:moveTo>
                    <a:cubicBezTo>
                      <a:pt x="143281" y="241920"/>
                      <a:pt x="143092" y="240972"/>
                      <a:pt x="143092" y="239583"/>
                    </a:cubicBezTo>
                    <a:cubicBezTo>
                      <a:pt x="143092" y="238383"/>
                      <a:pt x="143218" y="237183"/>
                      <a:pt x="143660" y="237183"/>
                    </a:cubicBezTo>
                    <a:cubicBezTo>
                      <a:pt x="143913" y="237183"/>
                      <a:pt x="144165" y="238320"/>
                      <a:pt x="144165" y="239583"/>
                    </a:cubicBezTo>
                    <a:cubicBezTo>
                      <a:pt x="144165" y="240972"/>
                      <a:pt x="143913" y="241920"/>
                      <a:pt x="143660" y="241920"/>
                    </a:cubicBezTo>
                    <a:moveTo>
                      <a:pt x="146565" y="256699"/>
                    </a:moveTo>
                    <a:cubicBezTo>
                      <a:pt x="145997" y="256572"/>
                      <a:pt x="146123" y="255878"/>
                      <a:pt x="146313" y="255183"/>
                    </a:cubicBezTo>
                    <a:lnTo>
                      <a:pt x="147197" y="255183"/>
                    </a:lnTo>
                    <a:cubicBezTo>
                      <a:pt x="147197" y="256004"/>
                      <a:pt x="147197" y="256699"/>
                      <a:pt x="146629" y="256699"/>
                    </a:cubicBezTo>
                    <a:moveTo>
                      <a:pt x="148397" y="256699"/>
                    </a:moveTo>
                    <a:cubicBezTo>
                      <a:pt x="147576" y="256572"/>
                      <a:pt x="147702" y="255751"/>
                      <a:pt x="148018" y="254930"/>
                    </a:cubicBezTo>
                    <a:cubicBezTo>
                      <a:pt x="148271" y="253920"/>
                      <a:pt x="148397" y="253667"/>
                      <a:pt x="148713" y="253667"/>
                    </a:cubicBezTo>
                    <a:cubicBezTo>
                      <a:pt x="148965" y="253793"/>
                      <a:pt x="149155" y="254046"/>
                      <a:pt x="149155" y="255056"/>
                    </a:cubicBezTo>
                    <a:cubicBezTo>
                      <a:pt x="149155" y="256067"/>
                      <a:pt x="149155" y="256699"/>
                      <a:pt x="148460" y="256699"/>
                    </a:cubicBezTo>
                    <a:moveTo>
                      <a:pt x="150039" y="256446"/>
                    </a:moveTo>
                    <a:cubicBezTo>
                      <a:pt x="149471" y="256320"/>
                      <a:pt x="149471" y="255183"/>
                      <a:pt x="149786" y="253920"/>
                    </a:cubicBezTo>
                    <a:lnTo>
                      <a:pt x="150608" y="253920"/>
                    </a:lnTo>
                    <a:cubicBezTo>
                      <a:pt x="150608" y="255499"/>
                      <a:pt x="150608" y="256572"/>
                      <a:pt x="150039" y="256446"/>
                    </a:cubicBezTo>
                    <a:moveTo>
                      <a:pt x="149913" y="252656"/>
                    </a:moveTo>
                    <a:cubicBezTo>
                      <a:pt x="150039" y="252214"/>
                      <a:pt x="150165" y="251962"/>
                      <a:pt x="150292" y="251962"/>
                    </a:cubicBezTo>
                    <a:cubicBezTo>
                      <a:pt x="150418" y="251962"/>
                      <a:pt x="150418" y="252214"/>
                      <a:pt x="150544" y="252656"/>
                    </a:cubicBezTo>
                    <a:lnTo>
                      <a:pt x="149850" y="252656"/>
                    </a:lnTo>
                    <a:close/>
                    <a:moveTo>
                      <a:pt x="151302" y="253225"/>
                    </a:moveTo>
                    <a:cubicBezTo>
                      <a:pt x="151744" y="252088"/>
                      <a:pt x="151871" y="251709"/>
                      <a:pt x="152250" y="251709"/>
                    </a:cubicBezTo>
                    <a:cubicBezTo>
                      <a:pt x="152502" y="251709"/>
                      <a:pt x="152629" y="252278"/>
                      <a:pt x="152629" y="253541"/>
                    </a:cubicBezTo>
                    <a:cubicBezTo>
                      <a:pt x="152629" y="254804"/>
                      <a:pt x="152629" y="255941"/>
                      <a:pt x="151681" y="255751"/>
                    </a:cubicBezTo>
                    <a:cubicBezTo>
                      <a:pt x="150671" y="255625"/>
                      <a:pt x="150986" y="254551"/>
                      <a:pt x="151239" y="253288"/>
                    </a:cubicBezTo>
                    <a:moveTo>
                      <a:pt x="169492" y="258783"/>
                    </a:moveTo>
                    <a:cubicBezTo>
                      <a:pt x="167155" y="264909"/>
                      <a:pt x="163808" y="268635"/>
                      <a:pt x="160902" y="272678"/>
                    </a:cubicBezTo>
                    <a:cubicBezTo>
                      <a:pt x="160902" y="272804"/>
                      <a:pt x="160586" y="272930"/>
                      <a:pt x="160586" y="273056"/>
                    </a:cubicBezTo>
                    <a:cubicBezTo>
                      <a:pt x="160460" y="273183"/>
                      <a:pt x="160334" y="273309"/>
                      <a:pt x="160208" y="273625"/>
                    </a:cubicBezTo>
                    <a:cubicBezTo>
                      <a:pt x="160334" y="273372"/>
                      <a:pt x="160460" y="273246"/>
                      <a:pt x="160586" y="272930"/>
                    </a:cubicBezTo>
                    <a:cubicBezTo>
                      <a:pt x="160460" y="272235"/>
                      <a:pt x="160334" y="271541"/>
                      <a:pt x="160208" y="270846"/>
                    </a:cubicBezTo>
                    <a:cubicBezTo>
                      <a:pt x="160586" y="271414"/>
                      <a:pt x="160776" y="271793"/>
                      <a:pt x="160902" y="272362"/>
                    </a:cubicBezTo>
                    <a:cubicBezTo>
                      <a:pt x="161281" y="271667"/>
                      <a:pt x="161723" y="270972"/>
                      <a:pt x="162165" y="270278"/>
                    </a:cubicBezTo>
                    <a:cubicBezTo>
                      <a:pt x="162039" y="269583"/>
                      <a:pt x="161913" y="268888"/>
                      <a:pt x="161786" y="268067"/>
                    </a:cubicBezTo>
                    <a:cubicBezTo>
                      <a:pt x="162039" y="268635"/>
                      <a:pt x="162355" y="269014"/>
                      <a:pt x="162608" y="269583"/>
                    </a:cubicBezTo>
                    <a:cubicBezTo>
                      <a:pt x="162860" y="269014"/>
                      <a:pt x="163302" y="268446"/>
                      <a:pt x="163618" y="267878"/>
                    </a:cubicBezTo>
                    <a:cubicBezTo>
                      <a:pt x="163302" y="267183"/>
                      <a:pt x="163176" y="266362"/>
                      <a:pt x="162923" y="265541"/>
                    </a:cubicBezTo>
                    <a:cubicBezTo>
                      <a:pt x="163365" y="266109"/>
                      <a:pt x="163618" y="266678"/>
                      <a:pt x="163934" y="267183"/>
                    </a:cubicBezTo>
                    <a:cubicBezTo>
                      <a:pt x="164376" y="266488"/>
                      <a:pt x="164755" y="265793"/>
                      <a:pt x="165071" y="265099"/>
                    </a:cubicBezTo>
                    <a:cubicBezTo>
                      <a:pt x="164881" y="264404"/>
                      <a:pt x="164629" y="263709"/>
                      <a:pt x="164502" y="263014"/>
                    </a:cubicBezTo>
                    <a:cubicBezTo>
                      <a:pt x="164755" y="263393"/>
                      <a:pt x="165071" y="263835"/>
                      <a:pt x="165323" y="264404"/>
                    </a:cubicBezTo>
                    <a:cubicBezTo>
                      <a:pt x="165765" y="263141"/>
                      <a:pt x="166018" y="262193"/>
                      <a:pt x="166144" y="261372"/>
                    </a:cubicBezTo>
                    <a:lnTo>
                      <a:pt x="151808" y="270278"/>
                    </a:lnTo>
                    <a:cubicBezTo>
                      <a:pt x="153008" y="269204"/>
                      <a:pt x="154334" y="268256"/>
                      <a:pt x="155534" y="267183"/>
                    </a:cubicBezTo>
                    <a:cubicBezTo>
                      <a:pt x="155408" y="266362"/>
                      <a:pt x="155281" y="265414"/>
                      <a:pt x="155155" y="264593"/>
                    </a:cubicBezTo>
                    <a:cubicBezTo>
                      <a:pt x="155534" y="265288"/>
                      <a:pt x="155850" y="266109"/>
                      <a:pt x="156165" y="266804"/>
                    </a:cubicBezTo>
                    <a:cubicBezTo>
                      <a:pt x="156418" y="266488"/>
                      <a:pt x="156860" y="266235"/>
                      <a:pt x="157113" y="265920"/>
                    </a:cubicBezTo>
                    <a:cubicBezTo>
                      <a:pt x="156986" y="264846"/>
                      <a:pt x="156860" y="263709"/>
                      <a:pt x="156671" y="262572"/>
                    </a:cubicBezTo>
                    <a:cubicBezTo>
                      <a:pt x="157239" y="263520"/>
                      <a:pt x="157492" y="264530"/>
                      <a:pt x="157744" y="265351"/>
                    </a:cubicBezTo>
                    <a:cubicBezTo>
                      <a:pt x="158186" y="265099"/>
                      <a:pt x="158629" y="264656"/>
                      <a:pt x="159008" y="264404"/>
                    </a:cubicBezTo>
                    <a:cubicBezTo>
                      <a:pt x="158881" y="263014"/>
                      <a:pt x="158692" y="261499"/>
                      <a:pt x="158439" y="259920"/>
                    </a:cubicBezTo>
                    <a:cubicBezTo>
                      <a:pt x="159134" y="261183"/>
                      <a:pt x="159576" y="262383"/>
                      <a:pt x="159829" y="263709"/>
                    </a:cubicBezTo>
                    <a:cubicBezTo>
                      <a:pt x="160271" y="263267"/>
                      <a:pt x="160523" y="263014"/>
                      <a:pt x="160965" y="262699"/>
                    </a:cubicBezTo>
                    <a:cubicBezTo>
                      <a:pt x="160839" y="260741"/>
                      <a:pt x="160523" y="258530"/>
                      <a:pt x="160271" y="256446"/>
                    </a:cubicBezTo>
                    <a:cubicBezTo>
                      <a:pt x="161218" y="258341"/>
                      <a:pt x="161913" y="260172"/>
                      <a:pt x="161913" y="261751"/>
                    </a:cubicBezTo>
                    <a:cubicBezTo>
                      <a:pt x="162165" y="261435"/>
                      <a:pt x="162481" y="261309"/>
                      <a:pt x="162734" y="261056"/>
                    </a:cubicBezTo>
                    <a:cubicBezTo>
                      <a:pt x="162608" y="258972"/>
                      <a:pt x="162292" y="256446"/>
                      <a:pt x="161913" y="254235"/>
                    </a:cubicBezTo>
                    <a:cubicBezTo>
                      <a:pt x="163050" y="256320"/>
                      <a:pt x="163744" y="258404"/>
                      <a:pt x="163871" y="260109"/>
                    </a:cubicBezTo>
                    <a:cubicBezTo>
                      <a:pt x="163871" y="259983"/>
                      <a:pt x="164123" y="259793"/>
                      <a:pt x="164313" y="259667"/>
                    </a:cubicBezTo>
                    <a:cubicBezTo>
                      <a:pt x="164313" y="257456"/>
                      <a:pt x="163871" y="254425"/>
                      <a:pt x="163492" y="251583"/>
                    </a:cubicBezTo>
                    <a:cubicBezTo>
                      <a:pt x="164881" y="254235"/>
                      <a:pt x="165576" y="256762"/>
                      <a:pt x="165260" y="258530"/>
                    </a:cubicBezTo>
                    <a:cubicBezTo>
                      <a:pt x="165513" y="258277"/>
                      <a:pt x="165829" y="257962"/>
                      <a:pt x="166081" y="257709"/>
                    </a:cubicBezTo>
                    <a:cubicBezTo>
                      <a:pt x="165955" y="253667"/>
                      <a:pt x="164565" y="250067"/>
                      <a:pt x="163302" y="246278"/>
                    </a:cubicBezTo>
                    <a:cubicBezTo>
                      <a:pt x="162734" y="248235"/>
                      <a:pt x="162734" y="248930"/>
                      <a:pt x="162165" y="248741"/>
                    </a:cubicBezTo>
                    <a:cubicBezTo>
                      <a:pt x="162481" y="246530"/>
                      <a:pt x="162292" y="245520"/>
                      <a:pt x="161913" y="245267"/>
                    </a:cubicBezTo>
                    <a:cubicBezTo>
                      <a:pt x="161660" y="248362"/>
                      <a:pt x="160965" y="250320"/>
                      <a:pt x="159955" y="251267"/>
                    </a:cubicBezTo>
                    <a:lnTo>
                      <a:pt x="160523" y="246278"/>
                    </a:lnTo>
                    <a:lnTo>
                      <a:pt x="159702" y="246278"/>
                    </a:lnTo>
                    <a:cubicBezTo>
                      <a:pt x="159008" y="249878"/>
                      <a:pt x="158881" y="251014"/>
                      <a:pt x="157492" y="252214"/>
                    </a:cubicBezTo>
                    <a:cubicBezTo>
                      <a:pt x="158060" y="250004"/>
                      <a:pt x="157744" y="248362"/>
                      <a:pt x="157744" y="247920"/>
                    </a:cubicBezTo>
                    <a:cubicBezTo>
                      <a:pt x="157365" y="248046"/>
                      <a:pt x="157050" y="248235"/>
                      <a:pt x="156797" y="248235"/>
                    </a:cubicBezTo>
                    <a:lnTo>
                      <a:pt x="156797" y="248677"/>
                    </a:lnTo>
                    <a:cubicBezTo>
                      <a:pt x="156923" y="250067"/>
                      <a:pt x="156923" y="251835"/>
                      <a:pt x="155281" y="254109"/>
                    </a:cubicBezTo>
                    <a:cubicBezTo>
                      <a:pt x="155155" y="252151"/>
                      <a:pt x="155976" y="250383"/>
                      <a:pt x="155976" y="248425"/>
                    </a:cubicBezTo>
                    <a:cubicBezTo>
                      <a:pt x="155534" y="248551"/>
                      <a:pt x="155281" y="248741"/>
                      <a:pt x="154839" y="248804"/>
                    </a:cubicBezTo>
                    <a:lnTo>
                      <a:pt x="154839" y="250762"/>
                    </a:lnTo>
                    <a:cubicBezTo>
                      <a:pt x="154713" y="251520"/>
                      <a:pt x="153955" y="253414"/>
                      <a:pt x="153765" y="253730"/>
                    </a:cubicBezTo>
                    <a:cubicBezTo>
                      <a:pt x="153955" y="253225"/>
                      <a:pt x="154397" y="249688"/>
                      <a:pt x="154018" y="248930"/>
                    </a:cubicBezTo>
                    <a:cubicBezTo>
                      <a:pt x="153702" y="249056"/>
                      <a:pt x="153323" y="249056"/>
                      <a:pt x="153071" y="249183"/>
                    </a:cubicBezTo>
                    <a:lnTo>
                      <a:pt x="153071" y="249625"/>
                    </a:lnTo>
                    <a:cubicBezTo>
                      <a:pt x="152881" y="250193"/>
                      <a:pt x="152881" y="250572"/>
                      <a:pt x="152629" y="250572"/>
                    </a:cubicBezTo>
                    <a:cubicBezTo>
                      <a:pt x="152502" y="250572"/>
                      <a:pt x="152376" y="250320"/>
                      <a:pt x="152376" y="249878"/>
                    </a:cubicBezTo>
                    <a:cubicBezTo>
                      <a:pt x="152250" y="249751"/>
                      <a:pt x="152250" y="249499"/>
                      <a:pt x="152123" y="249372"/>
                    </a:cubicBezTo>
                    <a:cubicBezTo>
                      <a:pt x="151997" y="249372"/>
                      <a:pt x="151681" y="249372"/>
                      <a:pt x="151429" y="249499"/>
                    </a:cubicBezTo>
                    <a:lnTo>
                      <a:pt x="151429" y="249625"/>
                    </a:lnTo>
                    <a:cubicBezTo>
                      <a:pt x="151555" y="250067"/>
                      <a:pt x="151555" y="250320"/>
                      <a:pt x="151429" y="250446"/>
                    </a:cubicBezTo>
                    <a:cubicBezTo>
                      <a:pt x="151302" y="250446"/>
                      <a:pt x="150986" y="250067"/>
                      <a:pt x="150734" y="249625"/>
                    </a:cubicBezTo>
                    <a:cubicBezTo>
                      <a:pt x="150481" y="249625"/>
                      <a:pt x="150165" y="249751"/>
                      <a:pt x="150039" y="249751"/>
                    </a:cubicBezTo>
                    <a:cubicBezTo>
                      <a:pt x="150165" y="250446"/>
                      <a:pt x="150165" y="250762"/>
                      <a:pt x="149597" y="251014"/>
                    </a:cubicBezTo>
                    <a:cubicBezTo>
                      <a:pt x="148902" y="251330"/>
                      <a:pt x="148902" y="250572"/>
                      <a:pt x="148776" y="249878"/>
                    </a:cubicBezTo>
                    <a:cubicBezTo>
                      <a:pt x="148334" y="250004"/>
                      <a:pt x="147892" y="250004"/>
                      <a:pt x="147513" y="250130"/>
                    </a:cubicBezTo>
                    <a:cubicBezTo>
                      <a:pt x="147702" y="250699"/>
                      <a:pt x="147513" y="251078"/>
                      <a:pt x="147386" y="251078"/>
                    </a:cubicBezTo>
                    <a:cubicBezTo>
                      <a:pt x="147260" y="251204"/>
                      <a:pt x="147008" y="250762"/>
                      <a:pt x="146692" y="250256"/>
                    </a:cubicBezTo>
                    <a:lnTo>
                      <a:pt x="145555" y="250256"/>
                    </a:lnTo>
                    <a:cubicBezTo>
                      <a:pt x="145681" y="250762"/>
                      <a:pt x="145681" y="251078"/>
                      <a:pt x="145555" y="251204"/>
                    </a:cubicBezTo>
                    <a:cubicBezTo>
                      <a:pt x="145429" y="251204"/>
                      <a:pt x="145113" y="250888"/>
                      <a:pt x="144860" y="250320"/>
                    </a:cubicBezTo>
                    <a:cubicBezTo>
                      <a:pt x="144734" y="250193"/>
                      <a:pt x="144734" y="249941"/>
                      <a:pt x="144608" y="249625"/>
                    </a:cubicBezTo>
                    <a:cubicBezTo>
                      <a:pt x="144165" y="248804"/>
                      <a:pt x="144039" y="247983"/>
                      <a:pt x="144165" y="247793"/>
                    </a:cubicBezTo>
                    <a:cubicBezTo>
                      <a:pt x="144418" y="247667"/>
                      <a:pt x="144860" y="248235"/>
                      <a:pt x="145302" y="249246"/>
                    </a:cubicBezTo>
                    <a:cubicBezTo>
                      <a:pt x="145429" y="249499"/>
                      <a:pt x="145555" y="249941"/>
                      <a:pt x="145555" y="250193"/>
                    </a:cubicBezTo>
                    <a:cubicBezTo>
                      <a:pt x="145808" y="250067"/>
                      <a:pt x="146250" y="249878"/>
                      <a:pt x="146565" y="249878"/>
                    </a:cubicBezTo>
                    <a:cubicBezTo>
                      <a:pt x="146565" y="249562"/>
                      <a:pt x="146565" y="249435"/>
                      <a:pt x="146439" y="249309"/>
                    </a:cubicBezTo>
                    <a:cubicBezTo>
                      <a:pt x="146186" y="248172"/>
                      <a:pt x="146186" y="247225"/>
                      <a:pt x="146439" y="247099"/>
                    </a:cubicBezTo>
                    <a:cubicBezTo>
                      <a:pt x="146692" y="246972"/>
                      <a:pt x="147134" y="247793"/>
                      <a:pt x="147386" y="248930"/>
                    </a:cubicBezTo>
                    <a:cubicBezTo>
                      <a:pt x="147386" y="249056"/>
                      <a:pt x="147513" y="249309"/>
                      <a:pt x="147513" y="249625"/>
                    </a:cubicBezTo>
                    <a:cubicBezTo>
                      <a:pt x="147892" y="249499"/>
                      <a:pt x="148208" y="249372"/>
                      <a:pt x="148650" y="249246"/>
                    </a:cubicBezTo>
                    <a:cubicBezTo>
                      <a:pt x="148523" y="248551"/>
                      <a:pt x="148523" y="248235"/>
                      <a:pt x="148523" y="247793"/>
                    </a:cubicBezTo>
                    <a:cubicBezTo>
                      <a:pt x="148523" y="247225"/>
                      <a:pt x="148523" y="246972"/>
                      <a:pt x="148650" y="246972"/>
                    </a:cubicBezTo>
                    <a:cubicBezTo>
                      <a:pt x="148776" y="246846"/>
                      <a:pt x="149471" y="247793"/>
                      <a:pt x="149786" y="248930"/>
                    </a:cubicBezTo>
                    <a:cubicBezTo>
                      <a:pt x="150102" y="248804"/>
                      <a:pt x="150165" y="248804"/>
                      <a:pt x="150481" y="248614"/>
                    </a:cubicBezTo>
                    <a:cubicBezTo>
                      <a:pt x="150481" y="248614"/>
                      <a:pt x="150439" y="248509"/>
                      <a:pt x="150355" y="248299"/>
                    </a:cubicBezTo>
                    <a:cubicBezTo>
                      <a:pt x="150102" y="247478"/>
                      <a:pt x="150102" y="247162"/>
                      <a:pt x="150102" y="246656"/>
                    </a:cubicBezTo>
                    <a:cubicBezTo>
                      <a:pt x="149913" y="246278"/>
                      <a:pt x="149913" y="246088"/>
                      <a:pt x="150102" y="245962"/>
                    </a:cubicBezTo>
                    <a:cubicBezTo>
                      <a:pt x="150229" y="245835"/>
                      <a:pt x="150923" y="246909"/>
                      <a:pt x="151239" y="247856"/>
                    </a:cubicBezTo>
                    <a:cubicBezTo>
                      <a:pt x="151239" y="247983"/>
                      <a:pt x="151239" y="248172"/>
                      <a:pt x="151365" y="248235"/>
                    </a:cubicBezTo>
                    <a:cubicBezTo>
                      <a:pt x="151618" y="248109"/>
                      <a:pt x="151744" y="248109"/>
                      <a:pt x="152060" y="247983"/>
                    </a:cubicBezTo>
                    <a:lnTo>
                      <a:pt x="152060" y="245772"/>
                    </a:lnTo>
                    <a:cubicBezTo>
                      <a:pt x="152060" y="245204"/>
                      <a:pt x="152186" y="244888"/>
                      <a:pt x="152313" y="244888"/>
                    </a:cubicBezTo>
                    <a:cubicBezTo>
                      <a:pt x="152439" y="244888"/>
                      <a:pt x="152565" y="245204"/>
                      <a:pt x="152755" y="245583"/>
                    </a:cubicBezTo>
                    <a:cubicBezTo>
                      <a:pt x="152881" y="246151"/>
                      <a:pt x="153008" y="246846"/>
                      <a:pt x="153197" y="247541"/>
                    </a:cubicBezTo>
                    <a:cubicBezTo>
                      <a:pt x="153450" y="247541"/>
                      <a:pt x="153765" y="247414"/>
                      <a:pt x="154018" y="247225"/>
                    </a:cubicBezTo>
                    <a:lnTo>
                      <a:pt x="154018" y="246151"/>
                    </a:lnTo>
                    <a:cubicBezTo>
                      <a:pt x="154144" y="245709"/>
                      <a:pt x="154144" y="245456"/>
                      <a:pt x="154271" y="245456"/>
                    </a:cubicBezTo>
                    <a:cubicBezTo>
                      <a:pt x="154397" y="245330"/>
                      <a:pt x="154650" y="246151"/>
                      <a:pt x="154776" y="246846"/>
                    </a:cubicBezTo>
                    <a:cubicBezTo>
                      <a:pt x="155218" y="246720"/>
                      <a:pt x="155471" y="246593"/>
                      <a:pt x="155913" y="246467"/>
                    </a:cubicBezTo>
                    <a:lnTo>
                      <a:pt x="155913" y="244888"/>
                    </a:lnTo>
                    <a:cubicBezTo>
                      <a:pt x="155913" y="244509"/>
                      <a:pt x="156039" y="244067"/>
                      <a:pt x="156229" y="244067"/>
                    </a:cubicBezTo>
                    <a:cubicBezTo>
                      <a:pt x="156355" y="243941"/>
                      <a:pt x="156481" y="244193"/>
                      <a:pt x="156481" y="244635"/>
                    </a:cubicBezTo>
                    <a:cubicBezTo>
                      <a:pt x="156608" y="245014"/>
                      <a:pt x="156797" y="245456"/>
                      <a:pt x="156797" y="246025"/>
                    </a:cubicBezTo>
                    <a:cubicBezTo>
                      <a:pt x="157050" y="245899"/>
                      <a:pt x="157365" y="245899"/>
                      <a:pt x="157618" y="245583"/>
                    </a:cubicBezTo>
                    <a:cubicBezTo>
                      <a:pt x="157618" y="244762"/>
                      <a:pt x="157808" y="243941"/>
                      <a:pt x="157808" y="243372"/>
                    </a:cubicBezTo>
                    <a:cubicBezTo>
                      <a:pt x="157934" y="242804"/>
                      <a:pt x="158060" y="242425"/>
                      <a:pt x="158186" y="242425"/>
                    </a:cubicBezTo>
                    <a:cubicBezTo>
                      <a:pt x="158376" y="242299"/>
                      <a:pt x="158439" y="242551"/>
                      <a:pt x="158439" y="243120"/>
                    </a:cubicBezTo>
                    <a:cubicBezTo>
                      <a:pt x="158565" y="243688"/>
                      <a:pt x="158565" y="244383"/>
                      <a:pt x="158565" y="245204"/>
                    </a:cubicBezTo>
                    <a:cubicBezTo>
                      <a:pt x="158818" y="245077"/>
                      <a:pt x="159134" y="244888"/>
                      <a:pt x="159386" y="244888"/>
                    </a:cubicBezTo>
                    <a:cubicBezTo>
                      <a:pt x="160334" y="240972"/>
                      <a:pt x="161597" y="235730"/>
                      <a:pt x="161597" y="230993"/>
                    </a:cubicBezTo>
                    <a:cubicBezTo>
                      <a:pt x="161344" y="230425"/>
                      <a:pt x="161029" y="229983"/>
                      <a:pt x="160776" y="229478"/>
                    </a:cubicBezTo>
                    <a:cubicBezTo>
                      <a:pt x="160523" y="234783"/>
                      <a:pt x="160081" y="239204"/>
                      <a:pt x="158439" y="242172"/>
                    </a:cubicBezTo>
                    <a:cubicBezTo>
                      <a:pt x="159323" y="237878"/>
                      <a:pt x="159450" y="233267"/>
                      <a:pt x="158313" y="228025"/>
                    </a:cubicBezTo>
                    <a:lnTo>
                      <a:pt x="157871" y="228025"/>
                    </a:lnTo>
                    <a:cubicBezTo>
                      <a:pt x="157997" y="233709"/>
                      <a:pt x="157997" y="238446"/>
                      <a:pt x="156481" y="241667"/>
                    </a:cubicBezTo>
                    <a:cubicBezTo>
                      <a:pt x="157050" y="237056"/>
                      <a:pt x="156923" y="232256"/>
                      <a:pt x="155092" y="226762"/>
                    </a:cubicBezTo>
                    <a:cubicBezTo>
                      <a:pt x="154776" y="226635"/>
                      <a:pt x="154523" y="226509"/>
                      <a:pt x="154271" y="226509"/>
                    </a:cubicBezTo>
                    <a:cubicBezTo>
                      <a:pt x="155534" y="227646"/>
                      <a:pt x="155218" y="232067"/>
                      <a:pt x="154650" y="232762"/>
                    </a:cubicBezTo>
                    <a:cubicBezTo>
                      <a:pt x="153765" y="230109"/>
                      <a:pt x="154523" y="229288"/>
                      <a:pt x="152123" y="227456"/>
                    </a:cubicBezTo>
                    <a:lnTo>
                      <a:pt x="151429" y="227456"/>
                    </a:lnTo>
                    <a:cubicBezTo>
                      <a:pt x="152692" y="228846"/>
                      <a:pt x="152818" y="230930"/>
                      <a:pt x="152502" y="232572"/>
                    </a:cubicBezTo>
                    <a:cubicBezTo>
                      <a:pt x="151808" y="231056"/>
                      <a:pt x="150671" y="229225"/>
                      <a:pt x="149597" y="228151"/>
                    </a:cubicBezTo>
                    <a:lnTo>
                      <a:pt x="148334" y="228151"/>
                    </a:lnTo>
                    <a:cubicBezTo>
                      <a:pt x="150165" y="230235"/>
                      <a:pt x="150165" y="230614"/>
                      <a:pt x="149850" y="232320"/>
                    </a:cubicBezTo>
                    <a:cubicBezTo>
                      <a:pt x="149155" y="230488"/>
                      <a:pt x="146376" y="229288"/>
                      <a:pt x="145239" y="228404"/>
                    </a:cubicBezTo>
                    <a:cubicBezTo>
                      <a:pt x="144671" y="228404"/>
                      <a:pt x="144544" y="228530"/>
                      <a:pt x="143976" y="228530"/>
                    </a:cubicBezTo>
                    <a:cubicBezTo>
                      <a:pt x="145365" y="229225"/>
                      <a:pt x="147323" y="231751"/>
                      <a:pt x="146629" y="232572"/>
                    </a:cubicBezTo>
                    <a:cubicBezTo>
                      <a:pt x="145681" y="231435"/>
                      <a:pt x="143534" y="230362"/>
                      <a:pt x="142713" y="228846"/>
                    </a:cubicBezTo>
                    <a:cubicBezTo>
                      <a:pt x="142144" y="228846"/>
                      <a:pt x="142397" y="229099"/>
                      <a:pt x="141829" y="229099"/>
                    </a:cubicBezTo>
                    <a:cubicBezTo>
                      <a:pt x="142081" y="229920"/>
                      <a:pt x="141829" y="230488"/>
                      <a:pt x="141955" y="231435"/>
                    </a:cubicBezTo>
                    <a:cubicBezTo>
                      <a:pt x="140692" y="231183"/>
                      <a:pt x="139997" y="231056"/>
                      <a:pt x="138481" y="229351"/>
                    </a:cubicBezTo>
                    <a:cubicBezTo>
                      <a:pt x="138229" y="229351"/>
                      <a:pt x="137660" y="229225"/>
                      <a:pt x="137660" y="229351"/>
                    </a:cubicBezTo>
                    <a:cubicBezTo>
                      <a:pt x="137786" y="229730"/>
                      <a:pt x="138355" y="230741"/>
                      <a:pt x="138481" y="231120"/>
                    </a:cubicBezTo>
                    <a:cubicBezTo>
                      <a:pt x="138229" y="230741"/>
                      <a:pt x="135323" y="229225"/>
                      <a:pt x="135008" y="228783"/>
                    </a:cubicBezTo>
                    <a:cubicBezTo>
                      <a:pt x="134881" y="228656"/>
                      <a:pt x="135576" y="228656"/>
                      <a:pt x="133871" y="228530"/>
                    </a:cubicBezTo>
                    <a:cubicBezTo>
                      <a:pt x="134060" y="228909"/>
                      <a:pt x="135008" y="231183"/>
                      <a:pt x="135134" y="231562"/>
                    </a:cubicBezTo>
                    <a:cubicBezTo>
                      <a:pt x="134881" y="231183"/>
                      <a:pt x="132797" y="228909"/>
                      <a:pt x="132481" y="228656"/>
                    </a:cubicBezTo>
                    <a:cubicBezTo>
                      <a:pt x="131786" y="228530"/>
                      <a:pt x="131218" y="228530"/>
                      <a:pt x="130523" y="228341"/>
                    </a:cubicBezTo>
                    <a:lnTo>
                      <a:pt x="129260" y="226256"/>
                    </a:lnTo>
                    <a:cubicBezTo>
                      <a:pt x="135513" y="226635"/>
                      <a:pt x="142460" y="226383"/>
                      <a:pt x="150797" y="224867"/>
                    </a:cubicBezTo>
                    <a:lnTo>
                      <a:pt x="158565" y="223351"/>
                    </a:lnTo>
                    <a:cubicBezTo>
                      <a:pt x="161218" y="222530"/>
                      <a:pt x="163050" y="223920"/>
                      <a:pt x="163555" y="227962"/>
                    </a:cubicBezTo>
                    <a:lnTo>
                      <a:pt x="163934" y="232383"/>
                    </a:lnTo>
                    <a:cubicBezTo>
                      <a:pt x="165639" y="234720"/>
                      <a:pt x="166334" y="237688"/>
                      <a:pt x="164629" y="241730"/>
                    </a:cubicBezTo>
                    <a:cubicBezTo>
                      <a:pt x="165323" y="244635"/>
                      <a:pt x="167029" y="247162"/>
                      <a:pt x="169492" y="249246"/>
                    </a:cubicBezTo>
                    <a:cubicBezTo>
                      <a:pt x="171702" y="251330"/>
                      <a:pt x="171955" y="254235"/>
                      <a:pt x="169302" y="258467"/>
                    </a:cubicBezTo>
                    <a:moveTo>
                      <a:pt x="153008" y="266425"/>
                    </a:moveTo>
                    <a:cubicBezTo>
                      <a:pt x="153386" y="267120"/>
                      <a:pt x="153702" y="267878"/>
                      <a:pt x="153829" y="268509"/>
                    </a:cubicBezTo>
                    <a:lnTo>
                      <a:pt x="153386" y="268888"/>
                    </a:lnTo>
                    <a:cubicBezTo>
                      <a:pt x="153260" y="268067"/>
                      <a:pt x="153134" y="267246"/>
                      <a:pt x="153008" y="266362"/>
                    </a:cubicBezTo>
                    <a:moveTo>
                      <a:pt x="145429" y="239267"/>
                    </a:moveTo>
                    <a:cubicBezTo>
                      <a:pt x="145429" y="237751"/>
                      <a:pt x="145681" y="236488"/>
                      <a:pt x="145997" y="236488"/>
                    </a:cubicBezTo>
                    <a:cubicBezTo>
                      <a:pt x="146313" y="236488"/>
                      <a:pt x="146565" y="237688"/>
                      <a:pt x="146565" y="239267"/>
                    </a:cubicBezTo>
                    <a:cubicBezTo>
                      <a:pt x="146565" y="240846"/>
                      <a:pt x="146313" y="242046"/>
                      <a:pt x="145997" y="242046"/>
                    </a:cubicBezTo>
                    <a:cubicBezTo>
                      <a:pt x="145681" y="242046"/>
                      <a:pt x="145429" y="240783"/>
                      <a:pt x="145429" y="239267"/>
                    </a:cubicBezTo>
                    <a:moveTo>
                      <a:pt x="147702" y="238888"/>
                    </a:moveTo>
                    <a:cubicBezTo>
                      <a:pt x="147829" y="237183"/>
                      <a:pt x="148144" y="235793"/>
                      <a:pt x="148523" y="235793"/>
                    </a:cubicBezTo>
                    <a:cubicBezTo>
                      <a:pt x="148902" y="235920"/>
                      <a:pt x="149092" y="237183"/>
                      <a:pt x="148902" y="239014"/>
                    </a:cubicBezTo>
                    <a:cubicBezTo>
                      <a:pt x="148650" y="240530"/>
                      <a:pt x="148334" y="241920"/>
                      <a:pt x="147955" y="241920"/>
                    </a:cubicBezTo>
                    <a:cubicBezTo>
                      <a:pt x="147702" y="241920"/>
                      <a:pt x="147513" y="240530"/>
                      <a:pt x="147702" y="238888"/>
                    </a:cubicBezTo>
                    <a:moveTo>
                      <a:pt x="150734" y="238572"/>
                    </a:moveTo>
                    <a:cubicBezTo>
                      <a:pt x="151050" y="236930"/>
                      <a:pt x="151555" y="235667"/>
                      <a:pt x="151871" y="235667"/>
                    </a:cubicBezTo>
                    <a:cubicBezTo>
                      <a:pt x="152250" y="235667"/>
                      <a:pt x="152250" y="237056"/>
                      <a:pt x="151997" y="238762"/>
                    </a:cubicBezTo>
                    <a:cubicBezTo>
                      <a:pt x="151744" y="240404"/>
                      <a:pt x="151302" y="241667"/>
                      <a:pt x="150860" y="241667"/>
                    </a:cubicBezTo>
                    <a:cubicBezTo>
                      <a:pt x="150608" y="241667"/>
                      <a:pt x="150481" y="240278"/>
                      <a:pt x="150734" y="238635"/>
                    </a:cubicBezTo>
                    <a:moveTo>
                      <a:pt x="154081" y="238067"/>
                    </a:moveTo>
                    <a:cubicBezTo>
                      <a:pt x="154334" y="235983"/>
                      <a:pt x="154208" y="234025"/>
                      <a:pt x="154460" y="234151"/>
                    </a:cubicBezTo>
                    <a:cubicBezTo>
                      <a:pt x="154902" y="234151"/>
                      <a:pt x="155597" y="236235"/>
                      <a:pt x="155281" y="238193"/>
                    </a:cubicBezTo>
                    <a:cubicBezTo>
                      <a:pt x="154902" y="240278"/>
                      <a:pt x="154271" y="241920"/>
                      <a:pt x="153892" y="241793"/>
                    </a:cubicBezTo>
                    <a:cubicBezTo>
                      <a:pt x="153513" y="241604"/>
                      <a:pt x="153765" y="239962"/>
                      <a:pt x="154018" y="238067"/>
                    </a:cubicBezTo>
                    <a:moveTo>
                      <a:pt x="142713" y="211730"/>
                    </a:moveTo>
                    <a:cubicBezTo>
                      <a:pt x="146186" y="212551"/>
                      <a:pt x="149786" y="215456"/>
                      <a:pt x="153386" y="218551"/>
                    </a:cubicBezTo>
                    <a:cubicBezTo>
                      <a:pt x="153955" y="219499"/>
                      <a:pt x="153639" y="219751"/>
                      <a:pt x="152818" y="219372"/>
                    </a:cubicBezTo>
                    <a:cubicBezTo>
                      <a:pt x="150355" y="218551"/>
                      <a:pt x="146692" y="214383"/>
                      <a:pt x="142713" y="211730"/>
                    </a:cubicBezTo>
                    <a:moveTo>
                      <a:pt x="154650" y="220383"/>
                    </a:moveTo>
                    <a:cubicBezTo>
                      <a:pt x="154650" y="220383"/>
                      <a:pt x="155344" y="220383"/>
                      <a:pt x="156102" y="220825"/>
                    </a:cubicBezTo>
                    <a:cubicBezTo>
                      <a:pt x="156797" y="221267"/>
                      <a:pt x="157050" y="221709"/>
                      <a:pt x="156923" y="221835"/>
                    </a:cubicBezTo>
                    <a:cubicBezTo>
                      <a:pt x="156797" y="222088"/>
                      <a:pt x="156229" y="221962"/>
                      <a:pt x="155534" y="221520"/>
                    </a:cubicBezTo>
                    <a:cubicBezTo>
                      <a:pt x="154965" y="221078"/>
                      <a:pt x="154586" y="220509"/>
                      <a:pt x="154713" y="220383"/>
                    </a:cubicBezTo>
                    <a:moveTo>
                      <a:pt x="173408" y="240151"/>
                    </a:moveTo>
                    <a:cubicBezTo>
                      <a:pt x="173155" y="239078"/>
                      <a:pt x="172018" y="237941"/>
                      <a:pt x="171765" y="236804"/>
                    </a:cubicBezTo>
                    <a:cubicBezTo>
                      <a:pt x="171639" y="236109"/>
                      <a:pt x="172081" y="236235"/>
                      <a:pt x="172586" y="236804"/>
                    </a:cubicBezTo>
                    <a:cubicBezTo>
                      <a:pt x="173850" y="238446"/>
                      <a:pt x="173597" y="238888"/>
                      <a:pt x="173408" y="240151"/>
                    </a:cubicBezTo>
                    <a:moveTo>
                      <a:pt x="174292" y="236235"/>
                    </a:moveTo>
                    <a:cubicBezTo>
                      <a:pt x="173155" y="234972"/>
                      <a:pt x="172586" y="232888"/>
                      <a:pt x="171197" y="231625"/>
                    </a:cubicBezTo>
                    <a:cubicBezTo>
                      <a:pt x="173029" y="232572"/>
                      <a:pt x="173850" y="232762"/>
                      <a:pt x="174797" y="235414"/>
                    </a:cubicBezTo>
                    <a:cubicBezTo>
                      <a:pt x="175113" y="236362"/>
                      <a:pt x="174923" y="237056"/>
                      <a:pt x="174229" y="236235"/>
                    </a:cubicBezTo>
                    <a:moveTo>
                      <a:pt x="174986" y="233141"/>
                    </a:moveTo>
                    <a:cubicBezTo>
                      <a:pt x="173597" y="231183"/>
                      <a:pt x="173155" y="228277"/>
                      <a:pt x="171513" y="226193"/>
                    </a:cubicBezTo>
                    <a:cubicBezTo>
                      <a:pt x="173913" y="227899"/>
                      <a:pt x="174860" y="228151"/>
                      <a:pt x="175934" y="232067"/>
                    </a:cubicBezTo>
                    <a:cubicBezTo>
                      <a:pt x="176250" y="233583"/>
                      <a:pt x="175808" y="234404"/>
                      <a:pt x="174986" y="233141"/>
                    </a:cubicBezTo>
                    <a:moveTo>
                      <a:pt x="177197" y="229162"/>
                    </a:moveTo>
                    <a:cubicBezTo>
                      <a:pt x="177197" y="230678"/>
                      <a:pt x="176502" y="231688"/>
                      <a:pt x="176123" y="230235"/>
                    </a:cubicBezTo>
                    <a:cubicBezTo>
                      <a:pt x="175555" y="228341"/>
                      <a:pt x="174544" y="224299"/>
                      <a:pt x="172650" y="222341"/>
                    </a:cubicBezTo>
                    <a:cubicBezTo>
                      <a:pt x="175302" y="223162"/>
                      <a:pt x="177260" y="226383"/>
                      <a:pt x="177260" y="229162"/>
                    </a:cubicBezTo>
                    <a:moveTo>
                      <a:pt x="173723" y="220256"/>
                    </a:moveTo>
                    <a:cubicBezTo>
                      <a:pt x="176123" y="221204"/>
                      <a:pt x="177639" y="222909"/>
                      <a:pt x="178460" y="225435"/>
                    </a:cubicBezTo>
                    <a:cubicBezTo>
                      <a:pt x="178586" y="226825"/>
                      <a:pt x="178460" y="227520"/>
                      <a:pt x="177513" y="226383"/>
                    </a:cubicBezTo>
                    <a:cubicBezTo>
                      <a:pt x="177008" y="224299"/>
                      <a:pt x="175555" y="222214"/>
                      <a:pt x="173786" y="220256"/>
                    </a:cubicBezTo>
                    <a:moveTo>
                      <a:pt x="177071" y="271414"/>
                    </a:moveTo>
                    <a:cubicBezTo>
                      <a:pt x="177071" y="271414"/>
                      <a:pt x="176944" y="270467"/>
                      <a:pt x="177450" y="269772"/>
                    </a:cubicBezTo>
                    <a:cubicBezTo>
                      <a:pt x="177576" y="269520"/>
                      <a:pt x="177892" y="269330"/>
                      <a:pt x="178018" y="269204"/>
                    </a:cubicBezTo>
                    <a:cubicBezTo>
                      <a:pt x="177892" y="269078"/>
                      <a:pt x="177892" y="268888"/>
                      <a:pt x="177765" y="268888"/>
                    </a:cubicBezTo>
                    <a:cubicBezTo>
                      <a:pt x="177197" y="269583"/>
                      <a:pt x="176502" y="269899"/>
                      <a:pt x="176250" y="269709"/>
                    </a:cubicBezTo>
                    <a:cubicBezTo>
                      <a:pt x="175934" y="269456"/>
                      <a:pt x="176123" y="268762"/>
                      <a:pt x="176629" y="268067"/>
                    </a:cubicBezTo>
                    <a:cubicBezTo>
                      <a:pt x="176629" y="267878"/>
                      <a:pt x="176755" y="267814"/>
                      <a:pt x="176944" y="267814"/>
                    </a:cubicBezTo>
                    <a:cubicBezTo>
                      <a:pt x="176629" y="267562"/>
                      <a:pt x="176629" y="267372"/>
                      <a:pt x="176502" y="267246"/>
                    </a:cubicBezTo>
                    <a:cubicBezTo>
                      <a:pt x="176123" y="267562"/>
                      <a:pt x="175808" y="267625"/>
                      <a:pt x="175555" y="267562"/>
                    </a:cubicBezTo>
                    <a:cubicBezTo>
                      <a:pt x="175429" y="267435"/>
                      <a:pt x="175555" y="266867"/>
                      <a:pt x="175997" y="266299"/>
                    </a:cubicBezTo>
                    <a:cubicBezTo>
                      <a:pt x="175744" y="265730"/>
                      <a:pt x="175555" y="265162"/>
                      <a:pt x="175997" y="264909"/>
                    </a:cubicBezTo>
                    <a:cubicBezTo>
                      <a:pt x="176818" y="264214"/>
                      <a:pt x="177260" y="265162"/>
                      <a:pt x="178081" y="266993"/>
                    </a:cubicBezTo>
                    <a:cubicBezTo>
                      <a:pt x="178397" y="267688"/>
                      <a:pt x="178081" y="268130"/>
                      <a:pt x="178460" y="268509"/>
                    </a:cubicBezTo>
                    <a:cubicBezTo>
                      <a:pt x="178776" y="269078"/>
                      <a:pt x="179597" y="269330"/>
                      <a:pt x="179850" y="269772"/>
                    </a:cubicBezTo>
                    <a:cubicBezTo>
                      <a:pt x="180860" y="271288"/>
                      <a:pt x="180671" y="272551"/>
                      <a:pt x="180544" y="272678"/>
                    </a:cubicBezTo>
                    <a:cubicBezTo>
                      <a:pt x="180292" y="272804"/>
                      <a:pt x="180418" y="272551"/>
                      <a:pt x="179850" y="271414"/>
                    </a:cubicBezTo>
                    <a:cubicBezTo>
                      <a:pt x="179723" y="271541"/>
                      <a:pt x="179534" y="271730"/>
                      <a:pt x="179534" y="271856"/>
                    </a:cubicBezTo>
                    <a:cubicBezTo>
                      <a:pt x="179029" y="272425"/>
                      <a:pt x="178397" y="272867"/>
                      <a:pt x="178334" y="272551"/>
                    </a:cubicBezTo>
                    <a:cubicBezTo>
                      <a:pt x="178018" y="272425"/>
                      <a:pt x="178208" y="271730"/>
                      <a:pt x="178586" y="271162"/>
                    </a:cubicBezTo>
                    <a:cubicBezTo>
                      <a:pt x="178902" y="270909"/>
                      <a:pt x="179029" y="270720"/>
                      <a:pt x="179155" y="270593"/>
                    </a:cubicBezTo>
                    <a:cubicBezTo>
                      <a:pt x="179029" y="270467"/>
                      <a:pt x="179029" y="270341"/>
                      <a:pt x="178902" y="270151"/>
                    </a:cubicBezTo>
                    <a:cubicBezTo>
                      <a:pt x="178776" y="270341"/>
                      <a:pt x="178776" y="270467"/>
                      <a:pt x="178586" y="270593"/>
                    </a:cubicBezTo>
                    <a:cubicBezTo>
                      <a:pt x="178018" y="271288"/>
                      <a:pt x="177323" y="271730"/>
                      <a:pt x="177071" y="271414"/>
                    </a:cubicBezTo>
                    <a:moveTo>
                      <a:pt x="178018" y="273814"/>
                    </a:moveTo>
                    <a:cubicBezTo>
                      <a:pt x="178713" y="272930"/>
                      <a:pt x="179534" y="272551"/>
                      <a:pt x="179850" y="272867"/>
                    </a:cubicBezTo>
                    <a:cubicBezTo>
                      <a:pt x="180229" y="273120"/>
                      <a:pt x="179976" y="273941"/>
                      <a:pt x="179281" y="274762"/>
                    </a:cubicBezTo>
                    <a:cubicBezTo>
                      <a:pt x="178586" y="275583"/>
                      <a:pt x="177892" y="276025"/>
                      <a:pt x="177576" y="275709"/>
                    </a:cubicBezTo>
                    <a:cubicBezTo>
                      <a:pt x="177134" y="275456"/>
                      <a:pt x="177450" y="274635"/>
                      <a:pt x="177955" y="273814"/>
                    </a:cubicBezTo>
                    <a:moveTo>
                      <a:pt x="178586" y="292193"/>
                    </a:moveTo>
                    <a:cubicBezTo>
                      <a:pt x="178586" y="292193"/>
                      <a:pt x="177892" y="291941"/>
                      <a:pt x="177639" y="291056"/>
                    </a:cubicBezTo>
                    <a:cubicBezTo>
                      <a:pt x="177513" y="290362"/>
                      <a:pt x="177513" y="289667"/>
                      <a:pt x="177765" y="289667"/>
                    </a:cubicBezTo>
                    <a:cubicBezTo>
                      <a:pt x="178018" y="289541"/>
                      <a:pt x="178460" y="290109"/>
                      <a:pt x="178776" y="290804"/>
                    </a:cubicBezTo>
                    <a:cubicBezTo>
                      <a:pt x="178902" y="291499"/>
                      <a:pt x="178902" y="292193"/>
                      <a:pt x="178650" y="292193"/>
                    </a:cubicBezTo>
                    <a:moveTo>
                      <a:pt x="179850" y="291183"/>
                    </a:moveTo>
                    <a:cubicBezTo>
                      <a:pt x="179850" y="291183"/>
                      <a:pt x="179408" y="290867"/>
                      <a:pt x="179281" y="290299"/>
                    </a:cubicBezTo>
                    <a:cubicBezTo>
                      <a:pt x="179092" y="289920"/>
                      <a:pt x="179092" y="289414"/>
                      <a:pt x="179408" y="289351"/>
                    </a:cubicBezTo>
                    <a:cubicBezTo>
                      <a:pt x="179534" y="289351"/>
                      <a:pt x="179850" y="289604"/>
                      <a:pt x="179976" y="290172"/>
                    </a:cubicBezTo>
                    <a:cubicBezTo>
                      <a:pt x="180102" y="290614"/>
                      <a:pt x="180102" y="290993"/>
                      <a:pt x="179850" y="291183"/>
                    </a:cubicBezTo>
                    <a:moveTo>
                      <a:pt x="182565" y="291183"/>
                    </a:moveTo>
                    <a:cubicBezTo>
                      <a:pt x="182186" y="291183"/>
                      <a:pt x="181744" y="290867"/>
                      <a:pt x="181744" y="290488"/>
                    </a:cubicBezTo>
                    <a:cubicBezTo>
                      <a:pt x="181744" y="289920"/>
                      <a:pt x="182186" y="289604"/>
                      <a:pt x="182565" y="289604"/>
                    </a:cubicBezTo>
                    <a:cubicBezTo>
                      <a:pt x="183134" y="289604"/>
                      <a:pt x="183576" y="289920"/>
                      <a:pt x="183576" y="290488"/>
                    </a:cubicBezTo>
                    <a:cubicBezTo>
                      <a:pt x="183576" y="290867"/>
                      <a:pt x="183197" y="291183"/>
                      <a:pt x="182565" y="291183"/>
                    </a:cubicBezTo>
                    <a:moveTo>
                      <a:pt x="182818" y="285056"/>
                    </a:moveTo>
                    <a:cubicBezTo>
                      <a:pt x="182565" y="285688"/>
                      <a:pt x="181744" y="285499"/>
                      <a:pt x="180229" y="284614"/>
                    </a:cubicBezTo>
                    <a:cubicBezTo>
                      <a:pt x="177955" y="283288"/>
                      <a:pt x="178523" y="281899"/>
                      <a:pt x="180923" y="280572"/>
                    </a:cubicBezTo>
                    <a:cubicBezTo>
                      <a:pt x="181744" y="282972"/>
                      <a:pt x="185660" y="284488"/>
                      <a:pt x="182818" y="285056"/>
                    </a:cubicBezTo>
                    <a:moveTo>
                      <a:pt x="189702" y="263899"/>
                    </a:moveTo>
                    <a:cubicBezTo>
                      <a:pt x="189323" y="264846"/>
                      <a:pt x="188755" y="265541"/>
                      <a:pt x="188439" y="265414"/>
                    </a:cubicBezTo>
                    <a:cubicBezTo>
                      <a:pt x="188186" y="265288"/>
                      <a:pt x="188313" y="264467"/>
                      <a:pt x="188755" y="263456"/>
                    </a:cubicBezTo>
                    <a:cubicBezTo>
                      <a:pt x="189197" y="262383"/>
                      <a:pt x="189702" y="261625"/>
                      <a:pt x="189955" y="261814"/>
                    </a:cubicBezTo>
                    <a:cubicBezTo>
                      <a:pt x="190271" y="261941"/>
                      <a:pt x="190144" y="262762"/>
                      <a:pt x="189702" y="263899"/>
                    </a:cubicBezTo>
                    <a:moveTo>
                      <a:pt x="195260" y="287456"/>
                    </a:moveTo>
                    <a:cubicBezTo>
                      <a:pt x="196334" y="287709"/>
                      <a:pt x="196208" y="289099"/>
                      <a:pt x="196208" y="290109"/>
                    </a:cubicBezTo>
                    <a:cubicBezTo>
                      <a:pt x="195513" y="289414"/>
                      <a:pt x="194818" y="288593"/>
                      <a:pt x="194123" y="289414"/>
                    </a:cubicBezTo>
                    <a:cubicBezTo>
                      <a:pt x="192165" y="287899"/>
                      <a:pt x="191471" y="288720"/>
                      <a:pt x="190081" y="289099"/>
                    </a:cubicBezTo>
                    <a:cubicBezTo>
                      <a:pt x="190650" y="287709"/>
                      <a:pt x="192671" y="286320"/>
                      <a:pt x="195197" y="287456"/>
                    </a:cubicBezTo>
                    <a:moveTo>
                      <a:pt x="194439" y="266299"/>
                    </a:moveTo>
                    <a:cubicBezTo>
                      <a:pt x="193744" y="267435"/>
                      <a:pt x="193050" y="268383"/>
                      <a:pt x="192608" y="268256"/>
                    </a:cubicBezTo>
                    <a:cubicBezTo>
                      <a:pt x="192165" y="268130"/>
                      <a:pt x="192355" y="266993"/>
                      <a:pt x="192986" y="265730"/>
                    </a:cubicBezTo>
                    <a:cubicBezTo>
                      <a:pt x="193555" y="264467"/>
                      <a:pt x="194376" y="263646"/>
                      <a:pt x="194818" y="263772"/>
                    </a:cubicBezTo>
                    <a:cubicBezTo>
                      <a:pt x="195134" y="263899"/>
                      <a:pt x="194944" y="265035"/>
                      <a:pt x="194376" y="266235"/>
                    </a:cubicBezTo>
                    <a:moveTo>
                      <a:pt x="196650" y="266299"/>
                    </a:moveTo>
                    <a:cubicBezTo>
                      <a:pt x="196334" y="267120"/>
                      <a:pt x="195765" y="267688"/>
                      <a:pt x="195513" y="267562"/>
                    </a:cubicBezTo>
                    <a:cubicBezTo>
                      <a:pt x="195386" y="267562"/>
                      <a:pt x="195513" y="266741"/>
                      <a:pt x="195765" y="265856"/>
                    </a:cubicBezTo>
                    <a:cubicBezTo>
                      <a:pt x="196208" y="265035"/>
                      <a:pt x="196650" y="264467"/>
                      <a:pt x="196902" y="264593"/>
                    </a:cubicBezTo>
                    <a:cubicBezTo>
                      <a:pt x="197029" y="264593"/>
                      <a:pt x="196902" y="265414"/>
                      <a:pt x="196650" y="266235"/>
                    </a:cubicBezTo>
                    <a:moveTo>
                      <a:pt x="206502" y="223162"/>
                    </a:moveTo>
                    <a:cubicBezTo>
                      <a:pt x="206755" y="222720"/>
                      <a:pt x="206755" y="222088"/>
                      <a:pt x="206123" y="221899"/>
                    </a:cubicBezTo>
                    <a:cubicBezTo>
                      <a:pt x="205429" y="221772"/>
                      <a:pt x="204986" y="221772"/>
                      <a:pt x="204608" y="221078"/>
                    </a:cubicBezTo>
                    <a:cubicBezTo>
                      <a:pt x="204039" y="219372"/>
                      <a:pt x="204860" y="218551"/>
                      <a:pt x="206250" y="218109"/>
                    </a:cubicBezTo>
                    <a:cubicBezTo>
                      <a:pt x="207386" y="218109"/>
                      <a:pt x="207765" y="218551"/>
                      <a:pt x="207513" y="219246"/>
                    </a:cubicBezTo>
                    <a:lnTo>
                      <a:pt x="206818" y="219751"/>
                    </a:lnTo>
                    <a:cubicBezTo>
                      <a:pt x="208081" y="220193"/>
                      <a:pt x="208902" y="220635"/>
                      <a:pt x="209281" y="221267"/>
                    </a:cubicBezTo>
                    <a:cubicBezTo>
                      <a:pt x="208586" y="221267"/>
                      <a:pt x="208208" y="221456"/>
                      <a:pt x="208081" y="221962"/>
                    </a:cubicBezTo>
                    <a:cubicBezTo>
                      <a:pt x="210481" y="221583"/>
                      <a:pt x="210292" y="225309"/>
                      <a:pt x="208208" y="224551"/>
                    </a:cubicBezTo>
                    <a:cubicBezTo>
                      <a:pt x="206818" y="224172"/>
                      <a:pt x="206123" y="224678"/>
                      <a:pt x="206818" y="227078"/>
                    </a:cubicBezTo>
                    <a:cubicBezTo>
                      <a:pt x="207386" y="229856"/>
                      <a:pt x="209281" y="230551"/>
                      <a:pt x="209218" y="227646"/>
                    </a:cubicBezTo>
                    <a:cubicBezTo>
                      <a:pt x="208902" y="226256"/>
                      <a:pt x="213639" y="226004"/>
                      <a:pt x="214208" y="229035"/>
                    </a:cubicBezTo>
                    <a:lnTo>
                      <a:pt x="212376" y="228341"/>
                    </a:lnTo>
                    <a:cubicBezTo>
                      <a:pt x="212755" y="230551"/>
                      <a:pt x="214586" y="229604"/>
                      <a:pt x="214902" y="231499"/>
                    </a:cubicBezTo>
                    <a:lnTo>
                      <a:pt x="213386" y="231625"/>
                    </a:lnTo>
                    <a:cubicBezTo>
                      <a:pt x="215218" y="232888"/>
                      <a:pt x="216544" y="234404"/>
                      <a:pt x="217239" y="236235"/>
                    </a:cubicBezTo>
                    <a:cubicBezTo>
                      <a:pt x="215281" y="235983"/>
                      <a:pt x="215155" y="233835"/>
                      <a:pt x="213386" y="233835"/>
                    </a:cubicBezTo>
                    <a:cubicBezTo>
                      <a:pt x="215723" y="236993"/>
                      <a:pt x="218565" y="236362"/>
                      <a:pt x="219955" y="239520"/>
                    </a:cubicBezTo>
                    <a:cubicBezTo>
                      <a:pt x="217997" y="239393"/>
                      <a:pt x="215660" y="237878"/>
                      <a:pt x="212944" y="235351"/>
                    </a:cubicBezTo>
                    <a:cubicBezTo>
                      <a:pt x="215344" y="238762"/>
                      <a:pt x="216860" y="241478"/>
                      <a:pt x="216292" y="242867"/>
                    </a:cubicBezTo>
                    <a:cubicBezTo>
                      <a:pt x="212818" y="241351"/>
                      <a:pt x="212123" y="236172"/>
                      <a:pt x="210734" y="234656"/>
                    </a:cubicBezTo>
                    <a:cubicBezTo>
                      <a:pt x="210734" y="237309"/>
                      <a:pt x="212692" y="238888"/>
                      <a:pt x="211997" y="241793"/>
                    </a:cubicBezTo>
                    <a:cubicBezTo>
                      <a:pt x="210608" y="240151"/>
                      <a:pt x="209913" y="237499"/>
                      <a:pt x="209913" y="233330"/>
                    </a:cubicBezTo>
                    <a:cubicBezTo>
                      <a:pt x="211302" y="233583"/>
                      <a:pt x="211871" y="232635"/>
                      <a:pt x="211871" y="230299"/>
                    </a:cubicBezTo>
                    <a:cubicBezTo>
                      <a:pt x="211618" y="227835"/>
                      <a:pt x="210355" y="227962"/>
                      <a:pt x="210608" y="230299"/>
                    </a:cubicBezTo>
                    <a:cubicBezTo>
                      <a:pt x="210608" y="232130"/>
                      <a:pt x="209344" y="232699"/>
                      <a:pt x="205618" y="230488"/>
                    </a:cubicBezTo>
                    <a:cubicBezTo>
                      <a:pt x="205050" y="231056"/>
                      <a:pt x="205871" y="231751"/>
                      <a:pt x="207955" y="232951"/>
                    </a:cubicBezTo>
                    <a:lnTo>
                      <a:pt x="207829" y="235035"/>
                    </a:lnTo>
                    <a:lnTo>
                      <a:pt x="208902" y="233204"/>
                    </a:lnTo>
                    <a:lnTo>
                      <a:pt x="209281" y="239014"/>
                    </a:lnTo>
                    <a:cubicBezTo>
                      <a:pt x="209155" y="240530"/>
                      <a:pt x="208713" y="240278"/>
                      <a:pt x="208334" y="238762"/>
                    </a:cubicBezTo>
                    <a:lnTo>
                      <a:pt x="207955" y="235793"/>
                    </a:lnTo>
                    <a:cubicBezTo>
                      <a:pt x="207955" y="237878"/>
                      <a:pt x="207639" y="238888"/>
                      <a:pt x="206944" y="238762"/>
                    </a:cubicBezTo>
                    <a:lnTo>
                      <a:pt x="206376" y="233330"/>
                    </a:lnTo>
                    <a:lnTo>
                      <a:pt x="204797" y="235288"/>
                    </a:lnTo>
                    <a:lnTo>
                      <a:pt x="204418" y="232193"/>
                    </a:lnTo>
                    <a:lnTo>
                      <a:pt x="203029" y="233267"/>
                    </a:lnTo>
                    <a:lnTo>
                      <a:pt x="203029" y="229541"/>
                    </a:lnTo>
                    <a:cubicBezTo>
                      <a:pt x="202081" y="230046"/>
                      <a:pt x="200944" y="229667"/>
                      <a:pt x="199808" y="227962"/>
                    </a:cubicBezTo>
                    <a:cubicBezTo>
                      <a:pt x="201323" y="228404"/>
                      <a:pt x="202271" y="228151"/>
                      <a:pt x="203597" y="227393"/>
                    </a:cubicBezTo>
                    <a:cubicBezTo>
                      <a:pt x="202902" y="224614"/>
                      <a:pt x="204165" y="223225"/>
                      <a:pt x="206502" y="222972"/>
                    </a:cubicBezTo>
                    <a:moveTo>
                      <a:pt x="195386" y="208699"/>
                    </a:moveTo>
                    <a:cubicBezTo>
                      <a:pt x="196650" y="207372"/>
                      <a:pt x="197218" y="208572"/>
                      <a:pt x="198608" y="209141"/>
                    </a:cubicBezTo>
                    <a:lnTo>
                      <a:pt x="196902" y="209962"/>
                    </a:lnTo>
                    <a:lnTo>
                      <a:pt x="198734" y="210530"/>
                    </a:lnTo>
                    <a:lnTo>
                      <a:pt x="197092" y="211414"/>
                    </a:lnTo>
                    <a:lnTo>
                      <a:pt x="200123" y="212930"/>
                    </a:lnTo>
                    <a:lnTo>
                      <a:pt x="198165" y="213499"/>
                    </a:lnTo>
                    <a:lnTo>
                      <a:pt x="200629" y="215014"/>
                    </a:lnTo>
                    <a:lnTo>
                      <a:pt x="198418" y="215583"/>
                    </a:lnTo>
                    <a:cubicBezTo>
                      <a:pt x="200629" y="216278"/>
                      <a:pt x="202081" y="216846"/>
                      <a:pt x="201892" y="217541"/>
                    </a:cubicBezTo>
                    <a:lnTo>
                      <a:pt x="199555" y="218109"/>
                    </a:lnTo>
                    <a:cubicBezTo>
                      <a:pt x="200565" y="218488"/>
                      <a:pt x="202460" y="218677"/>
                      <a:pt x="202586" y="219499"/>
                    </a:cubicBezTo>
                    <a:cubicBezTo>
                      <a:pt x="202713" y="220193"/>
                      <a:pt x="201071" y="219814"/>
                      <a:pt x="200376" y="219878"/>
                    </a:cubicBezTo>
                    <a:lnTo>
                      <a:pt x="202460" y="221267"/>
                    </a:lnTo>
                    <a:lnTo>
                      <a:pt x="200502" y="221267"/>
                    </a:lnTo>
                    <a:lnTo>
                      <a:pt x="201892" y="221962"/>
                    </a:lnTo>
                    <a:cubicBezTo>
                      <a:pt x="201765" y="223225"/>
                      <a:pt x="201197" y="223920"/>
                      <a:pt x="200376" y="224046"/>
                    </a:cubicBezTo>
                    <a:cubicBezTo>
                      <a:pt x="198165" y="223793"/>
                      <a:pt x="199997" y="222404"/>
                      <a:pt x="198418" y="220446"/>
                    </a:cubicBezTo>
                    <a:cubicBezTo>
                      <a:pt x="194250" y="214762"/>
                      <a:pt x="194565" y="210025"/>
                      <a:pt x="195386" y="208762"/>
                    </a:cubicBezTo>
                    <a:moveTo>
                      <a:pt x="195955" y="222846"/>
                    </a:moveTo>
                    <a:cubicBezTo>
                      <a:pt x="195386" y="223162"/>
                      <a:pt x="194565" y="222972"/>
                      <a:pt x="194123" y="222404"/>
                    </a:cubicBezTo>
                    <a:cubicBezTo>
                      <a:pt x="193808" y="222025"/>
                      <a:pt x="193997" y="221456"/>
                      <a:pt x="194692" y="221141"/>
                    </a:cubicBezTo>
                    <a:cubicBezTo>
                      <a:pt x="195386" y="220825"/>
                      <a:pt x="196081" y="221014"/>
                      <a:pt x="196523" y="221456"/>
                    </a:cubicBezTo>
                    <a:cubicBezTo>
                      <a:pt x="196902" y="222025"/>
                      <a:pt x="196650" y="222530"/>
                      <a:pt x="195955" y="222846"/>
                    </a:cubicBezTo>
                    <a:moveTo>
                      <a:pt x="194692" y="220067"/>
                    </a:moveTo>
                    <a:cubicBezTo>
                      <a:pt x="194250" y="220762"/>
                      <a:pt x="193302" y="221204"/>
                      <a:pt x="192608" y="221078"/>
                    </a:cubicBezTo>
                    <a:cubicBezTo>
                      <a:pt x="191913" y="220762"/>
                      <a:pt x="191786" y="219941"/>
                      <a:pt x="192165" y="219246"/>
                    </a:cubicBezTo>
                    <a:cubicBezTo>
                      <a:pt x="192608" y="218551"/>
                      <a:pt x="193555" y="217983"/>
                      <a:pt x="194376" y="218235"/>
                    </a:cubicBezTo>
                    <a:cubicBezTo>
                      <a:pt x="195071" y="218551"/>
                      <a:pt x="195197" y="219246"/>
                      <a:pt x="194692" y="220067"/>
                    </a:cubicBezTo>
                    <a:moveTo>
                      <a:pt x="191534" y="217730"/>
                    </a:moveTo>
                    <a:cubicBezTo>
                      <a:pt x="190965" y="217604"/>
                      <a:pt x="190839" y="216909"/>
                      <a:pt x="191281" y="216214"/>
                    </a:cubicBezTo>
                    <a:cubicBezTo>
                      <a:pt x="191534" y="215520"/>
                      <a:pt x="192102" y="215077"/>
                      <a:pt x="192544" y="215393"/>
                    </a:cubicBezTo>
                    <a:cubicBezTo>
                      <a:pt x="193050" y="215520"/>
                      <a:pt x="193239" y="216214"/>
                      <a:pt x="192797" y="216909"/>
                    </a:cubicBezTo>
                    <a:cubicBezTo>
                      <a:pt x="192544" y="217604"/>
                      <a:pt x="191976" y="218046"/>
                      <a:pt x="191534" y="217730"/>
                    </a:cubicBezTo>
                    <a:moveTo>
                      <a:pt x="192608" y="208699"/>
                    </a:moveTo>
                    <a:cubicBezTo>
                      <a:pt x="192165" y="208951"/>
                      <a:pt x="192039" y="209962"/>
                      <a:pt x="192039" y="212299"/>
                    </a:cubicBezTo>
                    <a:cubicBezTo>
                      <a:pt x="191218" y="210467"/>
                      <a:pt x="191092" y="208951"/>
                      <a:pt x="191471" y="207562"/>
                    </a:cubicBezTo>
                    <a:cubicBezTo>
                      <a:pt x="192481" y="205035"/>
                      <a:pt x="193429" y="204341"/>
                      <a:pt x="194250" y="204341"/>
                    </a:cubicBezTo>
                    <a:cubicBezTo>
                      <a:pt x="195955" y="206109"/>
                      <a:pt x="193176" y="207309"/>
                      <a:pt x="192608" y="208635"/>
                    </a:cubicBezTo>
                    <a:moveTo>
                      <a:pt x="191344" y="203709"/>
                    </a:moveTo>
                    <a:cubicBezTo>
                      <a:pt x="192039" y="203014"/>
                      <a:pt x="192860" y="202572"/>
                      <a:pt x="193176" y="202888"/>
                    </a:cubicBezTo>
                    <a:cubicBezTo>
                      <a:pt x="193429" y="203141"/>
                      <a:pt x="193050" y="203899"/>
                      <a:pt x="192355" y="204720"/>
                    </a:cubicBezTo>
                    <a:cubicBezTo>
                      <a:pt x="191660" y="205414"/>
                      <a:pt x="190839" y="205983"/>
                      <a:pt x="190523" y="205667"/>
                    </a:cubicBezTo>
                    <a:cubicBezTo>
                      <a:pt x="190208" y="205351"/>
                      <a:pt x="190650" y="204530"/>
                      <a:pt x="191344" y="203709"/>
                    </a:cubicBezTo>
                    <a:moveTo>
                      <a:pt x="190650" y="212551"/>
                    </a:moveTo>
                    <a:cubicBezTo>
                      <a:pt x="191092" y="212551"/>
                      <a:pt x="191471" y="212930"/>
                      <a:pt x="191471" y="213499"/>
                    </a:cubicBezTo>
                    <a:cubicBezTo>
                      <a:pt x="191471" y="213941"/>
                      <a:pt x="191092" y="214383"/>
                      <a:pt x="190650" y="214383"/>
                    </a:cubicBezTo>
                    <a:cubicBezTo>
                      <a:pt x="190081" y="214383"/>
                      <a:pt x="189702" y="214004"/>
                      <a:pt x="189702" y="213499"/>
                    </a:cubicBezTo>
                    <a:cubicBezTo>
                      <a:pt x="189702" y="212930"/>
                      <a:pt x="190144" y="212551"/>
                      <a:pt x="190650" y="212551"/>
                    </a:cubicBezTo>
                    <a:moveTo>
                      <a:pt x="190144" y="217730"/>
                    </a:moveTo>
                    <a:cubicBezTo>
                      <a:pt x="190713" y="219372"/>
                      <a:pt x="191976" y="221899"/>
                      <a:pt x="188313" y="218425"/>
                    </a:cubicBezTo>
                    <a:cubicBezTo>
                      <a:pt x="186102" y="217288"/>
                      <a:pt x="185786" y="218425"/>
                      <a:pt x="187618" y="221899"/>
                    </a:cubicBezTo>
                    <a:lnTo>
                      <a:pt x="191408" y="227330"/>
                    </a:lnTo>
                    <a:cubicBezTo>
                      <a:pt x="191660" y="229856"/>
                      <a:pt x="192671" y="231941"/>
                      <a:pt x="194629" y="233709"/>
                    </a:cubicBezTo>
                    <a:lnTo>
                      <a:pt x="197660" y="240025"/>
                    </a:lnTo>
                    <a:cubicBezTo>
                      <a:pt x="197660" y="240972"/>
                      <a:pt x="198229" y="241920"/>
                      <a:pt x="198481" y="242804"/>
                    </a:cubicBezTo>
                    <a:cubicBezTo>
                      <a:pt x="198860" y="245204"/>
                      <a:pt x="199429" y="246404"/>
                      <a:pt x="201386" y="246720"/>
                    </a:cubicBezTo>
                    <a:cubicBezTo>
                      <a:pt x="199429" y="250509"/>
                      <a:pt x="196902" y="253920"/>
                      <a:pt x="192734" y="256193"/>
                    </a:cubicBezTo>
                    <a:cubicBezTo>
                      <a:pt x="184523" y="260614"/>
                      <a:pt x="178018" y="258846"/>
                      <a:pt x="178713" y="247983"/>
                    </a:cubicBezTo>
                    <a:cubicBezTo>
                      <a:pt x="179092" y="242109"/>
                      <a:pt x="180229" y="237246"/>
                      <a:pt x="180355" y="231246"/>
                    </a:cubicBezTo>
                    <a:cubicBezTo>
                      <a:pt x="182692" y="221962"/>
                      <a:pt x="180481" y="217162"/>
                      <a:pt x="172397" y="216656"/>
                    </a:cubicBezTo>
                    <a:cubicBezTo>
                      <a:pt x="168229" y="216783"/>
                      <a:pt x="165008" y="216783"/>
                      <a:pt x="162671" y="218488"/>
                    </a:cubicBezTo>
                    <a:cubicBezTo>
                      <a:pt x="160460" y="220004"/>
                      <a:pt x="157239" y="219435"/>
                      <a:pt x="152944" y="216972"/>
                    </a:cubicBezTo>
                    <a:cubicBezTo>
                      <a:pt x="144608" y="210720"/>
                      <a:pt x="138355" y="207435"/>
                      <a:pt x="134123" y="207435"/>
                    </a:cubicBezTo>
                    <a:cubicBezTo>
                      <a:pt x="138165" y="211983"/>
                      <a:pt x="139302" y="216593"/>
                      <a:pt x="136081" y="221204"/>
                    </a:cubicBezTo>
                    <a:cubicBezTo>
                      <a:pt x="139429" y="222720"/>
                      <a:pt x="139302" y="224235"/>
                      <a:pt x="135955" y="225814"/>
                    </a:cubicBezTo>
                    <a:cubicBezTo>
                      <a:pt x="127871" y="226067"/>
                      <a:pt x="118839" y="224425"/>
                      <a:pt x="109365" y="221772"/>
                    </a:cubicBezTo>
                    <a:cubicBezTo>
                      <a:pt x="106334" y="221204"/>
                      <a:pt x="105765" y="221772"/>
                      <a:pt x="107850" y="223414"/>
                    </a:cubicBezTo>
                    <a:cubicBezTo>
                      <a:pt x="114797" y="226193"/>
                      <a:pt x="118586" y="230362"/>
                      <a:pt x="118586" y="236235"/>
                    </a:cubicBezTo>
                    <a:cubicBezTo>
                      <a:pt x="114102" y="236362"/>
                      <a:pt x="110376" y="236614"/>
                      <a:pt x="108292" y="237056"/>
                    </a:cubicBezTo>
                    <a:cubicBezTo>
                      <a:pt x="106334" y="238320"/>
                      <a:pt x="104250" y="238193"/>
                      <a:pt x="102292" y="235793"/>
                    </a:cubicBezTo>
                    <a:cubicBezTo>
                      <a:pt x="97302" y="230678"/>
                      <a:pt x="96734" y="226067"/>
                      <a:pt x="102418" y="222151"/>
                    </a:cubicBezTo>
                    <a:cubicBezTo>
                      <a:pt x="105576" y="219878"/>
                      <a:pt x="110376" y="214762"/>
                      <a:pt x="116186" y="206993"/>
                    </a:cubicBezTo>
                    <a:cubicBezTo>
                      <a:pt x="120102" y="206741"/>
                      <a:pt x="123576" y="205856"/>
                      <a:pt x="127429" y="205351"/>
                    </a:cubicBezTo>
                    <a:cubicBezTo>
                      <a:pt x="143029" y="203393"/>
                      <a:pt x="157744" y="200046"/>
                      <a:pt x="169618" y="193541"/>
                    </a:cubicBezTo>
                    <a:cubicBezTo>
                      <a:pt x="171829" y="192846"/>
                      <a:pt x="173534" y="193288"/>
                      <a:pt x="174481" y="194930"/>
                    </a:cubicBezTo>
                    <a:lnTo>
                      <a:pt x="183702" y="207056"/>
                    </a:lnTo>
                    <a:lnTo>
                      <a:pt x="181050" y="208004"/>
                    </a:lnTo>
                    <a:lnTo>
                      <a:pt x="187997" y="213309"/>
                    </a:lnTo>
                    <a:cubicBezTo>
                      <a:pt x="186734" y="214320"/>
                      <a:pt x="187618" y="214951"/>
                      <a:pt x="189134" y="215520"/>
                    </a:cubicBezTo>
                    <a:cubicBezTo>
                      <a:pt x="188313" y="216783"/>
                      <a:pt x="188818" y="218046"/>
                      <a:pt x="190081" y="217856"/>
                    </a:cubicBezTo>
                    <a:moveTo>
                      <a:pt x="187365" y="205604"/>
                    </a:moveTo>
                    <a:lnTo>
                      <a:pt x="188186" y="205035"/>
                    </a:lnTo>
                    <a:lnTo>
                      <a:pt x="189576" y="210656"/>
                    </a:lnTo>
                    <a:lnTo>
                      <a:pt x="185408" y="208256"/>
                    </a:lnTo>
                    <a:lnTo>
                      <a:pt x="185723" y="207309"/>
                    </a:lnTo>
                    <a:cubicBezTo>
                      <a:pt x="136081" y="139667"/>
                      <a:pt x="93892" y="82320"/>
                      <a:pt x="66039" y="43099"/>
                    </a:cubicBezTo>
                    <a:cubicBezTo>
                      <a:pt x="65660" y="41014"/>
                      <a:pt x="66165" y="40193"/>
                      <a:pt x="68123" y="40888"/>
                    </a:cubicBezTo>
                    <a:cubicBezTo>
                      <a:pt x="104692" y="89267"/>
                      <a:pt x="149155" y="152172"/>
                      <a:pt x="187429" y="205604"/>
                    </a:cubicBezTo>
                    <a:moveTo>
                      <a:pt x="223365" y="165309"/>
                    </a:moveTo>
                    <a:cubicBezTo>
                      <a:pt x="224755" y="165309"/>
                      <a:pt x="226018" y="166004"/>
                      <a:pt x="226586" y="167078"/>
                    </a:cubicBezTo>
                    <a:cubicBezTo>
                      <a:pt x="227344" y="168214"/>
                      <a:pt x="228292" y="169288"/>
                      <a:pt x="229492" y="170299"/>
                    </a:cubicBezTo>
                    <a:cubicBezTo>
                      <a:pt x="226334" y="165309"/>
                      <a:pt x="226144" y="163225"/>
                      <a:pt x="228986" y="164993"/>
                    </a:cubicBezTo>
                    <a:cubicBezTo>
                      <a:pt x="231513" y="166509"/>
                      <a:pt x="232839" y="169035"/>
                      <a:pt x="232460" y="172762"/>
                    </a:cubicBezTo>
                    <a:cubicBezTo>
                      <a:pt x="233155" y="174720"/>
                      <a:pt x="232839" y="175099"/>
                      <a:pt x="229239" y="172762"/>
                    </a:cubicBezTo>
                    <a:cubicBezTo>
                      <a:pt x="227850" y="171941"/>
                      <a:pt x="227723" y="171499"/>
                      <a:pt x="229239" y="170804"/>
                    </a:cubicBezTo>
                    <a:lnTo>
                      <a:pt x="224944" y="167456"/>
                    </a:lnTo>
                    <a:cubicBezTo>
                      <a:pt x="228671" y="173267"/>
                      <a:pt x="225892" y="171751"/>
                      <a:pt x="223113" y="167709"/>
                    </a:cubicBezTo>
                    <a:cubicBezTo>
                      <a:pt x="225197" y="172320"/>
                      <a:pt x="223681" y="170614"/>
                      <a:pt x="220902" y="168404"/>
                    </a:cubicBezTo>
                    <a:lnTo>
                      <a:pt x="220208" y="168404"/>
                    </a:lnTo>
                    <a:cubicBezTo>
                      <a:pt x="225071" y="172320"/>
                      <a:pt x="221092" y="171309"/>
                      <a:pt x="217871" y="168972"/>
                    </a:cubicBezTo>
                    <a:lnTo>
                      <a:pt x="217302" y="169225"/>
                    </a:lnTo>
                    <a:cubicBezTo>
                      <a:pt x="225829" y="175225"/>
                      <a:pt x="216923" y="172067"/>
                      <a:pt x="213134" y="169667"/>
                    </a:cubicBezTo>
                    <a:cubicBezTo>
                      <a:pt x="215786" y="172067"/>
                      <a:pt x="218818" y="173709"/>
                      <a:pt x="218123" y="173835"/>
                    </a:cubicBezTo>
                    <a:cubicBezTo>
                      <a:pt x="216229" y="174341"/>
                      <a:pt x="212565" y="172699"/>
                      <a:pt x="208397" y="170867"/>
                    </a:cubicBezTo>
                    <a:cubicBezTo>
                      <a:pt x="211744" y="172951"/>
                      <a:pt x="214650" y="174214"/>
                      <a:pt x="212818" y="174783"/>
                    </a:cubicBezTo>
                    <a:cubicBezTo>
                      <a:pt x="212123" y="175162"/>
                      <a:pt x="208902" y="173646"/>
                      <a:pt x="203344" y="171435"/>
                    </a:cubicBezTo>
                    <a:cubicBezTo>
                      <a:pt x="201955" y="171183"/>
                      <a:pt x="201513" y="171309"/>
                      <a:pt x="202081" y="171878"/>
                    </a:cubicBezTo>
                    <a:cubicBezTo>
                      <a:pt x="206944" y="173646"/>
                      <a:pt x="209723" y="175225"/>
                      <a:pt x="209155" y="175920"/>
                    </a:cubicBezTo>
                    <a:cubicBezTo>
                      <a:pt x="208334" y="176867"/>
                      <a:pt x="204608" y="175035"/>
                      <a:pt x="199239" y="172446"/>
                    </a:cubicBezTo>
                    <a:cubicBezTo>
                      <a:pt x="197723" y="171751"/>
                      <a:pt x="195955" y="171056"/>
                      <a:pt x="194123" y="170109"/>
                    </a:cubicBezTo>
                    <a:cubicBezTo>
                      <a:pt x="197155" y="173267"/>
                      <a:pt x="209281" y="177625"/>
                      <a:pt x="206755" y="178888"/>
                    </a:cubicBezTo>
                    <a:cubicBezTo>
                      <a:pt x="205808" y="179267"/>
                      <a:pt x="203723" y="178446"/>
                      <a:pt x="201071" y="177056"/>
                    </a:cubicBezTo>
                    <a:cubicBezTo>
                      <a:pt x="198165" y="175351"/>
                      <a:pt x="194565" y="173141"/>
                      <a:pt x="191092" y="170678"/>
                    </a:cubicBezTo>
                    <a:cubicBezTo>
                      <a:pt x="188186" y="168278"/>
                      <a:pt x="185534" y="165941"/>
                      <a:pt x="183450" y="164109"/>
                    </a:cubicBezTo>
                    <a:lnTo>
                      <a:pt x="183323" y="164804"/>
                    </a:lnTo>
                    <a:cubicBezTo>
                      <a:pt x="190586" y="172699"/>
                      <a:pt x="204481" y="179835"/>
                      <a:pt x="200186" y="179583"/>
                    </a:cubicBezTo>
                    <a:cubicBezTo>
                      <a:pt x="198481" y="179583"/>
                      <a:pt x="199050" y="179709"/>
                      <a:pt x="197660" y="179014"/>
                    </a:cubicBezTo>
                    <a:cubicBezTo>
                      <a:pt x="187934" y="174025"/>
                      <a:pt x="181239" y="166067"/>
                      <a:pt x="176502" y="159562"/>
                    </a:cubicBezTo>
                    <a:lnTo>
                      <a:pt x="176250" y="159878"/>
                    </a:lnTo>
                    <a:cubicBezTo>
                      <a:pt x="182250" y="169225"/>
                      <a:pt x="193365" y="176804"/>
                      <a:pt x="192229" y="177814"/>
                    </a:cubicBezTo>
                    <a:cubicBezTo>
                      <a:pt x="191155" y="178699"/>
                      <a:pt x="184144" y="172951"/>
                      <a:pt x="179723" y="168088"/>
                    </a:cubicBezTo>
                    <a:cubicBezTo>
                      <a:pt x="176502" y="164741"/>
                      <a:pt x="175934" y="163351"/>
                      <a:pt x="172460" y="158678"/>
                    </a:cubicBezTo>
                    <a:lnTo>
                      <a:pt x="172334" y="159814"/>
                    </a:lnTo>
                    <a:cubicBezTo>
                      <a:pt x="181681" y="175541"/>
                      <a:pt x="193744" y="178446"/>
                      <a:pt x="191281" y="180404"/>
                    </a:cubicBezTo>
                    <a:cubicBezTo>
                      <a:pt x="190586" y="180972"/>
                      <a:pt x="190208" y="180278"/>
                      <a:pt x="189450" y="179835"/>
                    </a:cubicBezTo>
                    <a:cubicBezTo>
                      <a:pt x="178334" y="173141"/>
                      <a:pt x="175239" y="165246"/>
                      <a:pt x="169429" y="158299"/>
                    </a:cubicBezTo>
                    <a:lnTo>
                      <a:pt x="169113" y="158867"/>
                    </a:lnTo>
                    <a:cubicBezTo>
                      <a:pt x="173029" y="165120"/>
                      <a:pt x="179408" y="172067"/>
                      <a:pt x="184839" y="178446"/>
                    </a:cubicBezTo>
                    <a:cubicBezTo>
                      <a:pt x="185534" y="179330"/>
                      <a:pt x="184965" y="180151"/>
                      <a:pt x="184271" y="179772"/>
                    </a:cubicBezTo>
                    <a:cubicBezTo>
                      <a:pt x="178271" y="175856"/>
                      <a:pt x="172839" y="167393"/>
                      <a:pt x="166713" y="158046"/>
                    </a:cubicBezTo>
                    <a:lnTo>
                      <a:pt x="166586" y="158614"/>
                    </a:lnTo>
                    <a:cubicBezTo>
                      <a:pt x="171702" y="168467"/>
                      <a:pt x="183008" y="180341"/>
                      <a:pt x="179660" y="179456"/>
                    </a:cubicBezTo>
                    <a:cubicBezTo>
                      <a:pt x="178965" y="179141"/>
                      <a:pt x="176565" y="175856"/>
                      <a:pt x="173976" y="172130"/>
                    </a:cubicBezTo>
                    <a:cubicBezTo>
                      <a:pt x="172144" y="169478"/>
                      <a:pt x="169934" y="166256"/>
                      <a:pt x="168229" y="164172"/>
                    </a:cubicBezTo>
                    <a:lnTo>
                      <a:pt x="167913" y="165183"/>
                    </a:lnTo>
                    <a:cubicBezTo>
                      <a:pt x="170755" y="169478"/>
                      <a:pt x="174923" y="174214"/>
                      <a:pt x="176250" y="178130"/>
                    </a:cubicBezTo>
                    <a:lnTo>
                      <a:pt x="175808" y="178256"/>
                    </a:lnTo>
                    <a:lnTo>
                      <a:pt x="166776" y="166446"/>
                    </a:lnTo>
                    <a:lnTo>
                      <a:pt x="166208" y="166951"/>
                    </a:lnTo>
                    <a:cubicBezTo>
                      <a:pt x="169934" y="171688"/>
                      <a:pt x="174544" y="177120"/>
                      <a:pt x="173850" y="178383"/>
                    </a:cubicBezTo>
                    <a:lnTo>
                      <a:pt x="165892" y="169225"/>
                    </a:lnTo>
                    <a:cubicBezTo>
                      <a:pt x="166334" y="172004"/>
                      <a:pt x="168923" y="174341"/>
                      <a:pt x="168102" y="175035"/>
                    </a:cubicBezTo>
                    <a:cubicBezTo>
                      <a:pt x="167281" y="174214"/>
                      <a:pt x="165323" y="171688"/>
                      <a:pt x="164060" y="169035"/>
                    </a:cubicBezTo>
                    <a:cubicBezTo>
                      <a:pt x="163492" y="168088"/>
                      <a:pt x="164060" y="170551"/>
                      <a:pt x="163365" y="169730"/>
                    </a:cubicBezTo>
                    <a:cubicBezTo>
                      <a:pt x="157492" y="163035"/>
                      <a:pt x="152376" y="155962"/>
                      <a:pt x="147892" y="148572"/>
                    </a:cubicBezTo>
                    <a:cubicBezTo>
                      <a:pt x="147008" y="147183"/>
                      <a:pt x="147323" y="146993"/>
                      <a:pt x="148902" y="148004"/>
                    </a:cubicBezTo>
                    <a:lnTo>
                      <a:pt x="160018" y="159688"/>
                    </a:lnTo>
                    <a:cubicBezTo>
                      <a:pt x="152944" y="151920"/>
                      <a:pt x="148018" y="145793"/>
                      <a:pt x="149155" y="144783"/>
                    </a:cubicBezTo>
                    <a:cubicBezTo>
                      <a:pt x="152944" y="149393"/>
                      <a:pt x="156986" y="153688"/>
                      <a:pt x="161408" y="157730"/>
                    </a:cubicBezTo>
                    <a:cubicBezTo>
                      <a:pt x="152502" y="147562"/>
                      <a:pt x="148586" y="142699"/>
                      <a:pt x="149723" y="142825"/>
                    </a:cubicBezTo>
                    <a:cubicBezTo>
                      <a:pt x="152060" y="144214"/>
                      <a:pt x="157618" y="150909"/>
                      <a:pt x="162229" y="155899"/>
                    </a:cubicBezTo>
                    <a:cubicBezTo>
                      <a:pt x="155976" y="147246"/>
                      <a:pt x="148144" y="140172"/>
                      <a:pt x="148144" y="138783"/>
                    </a:cubicBezTo>
                    <a:cubicBezTo>
                      <a:pt x="148144" y="138088"/>
                      <a:pt x="149786" y="138088"/>
                      <a:pt x="150355" y="138783"/>
                    </a:cubicBezTo>
                    <a:cubicBezTo>
                      <a:pt x="154081" y="143962"/>
                      <a:pt x="158692" y="148635"/>
                      <a:pt x="163429" y="153625"/>
                    </a:cubicBezTo>
                    <a:cubicBezTo>
                      <a:pt x="159955" y="148193"/>
                      <a:pt x="150923" y="139541"/>
                      <a:pt x="151302" y="138783"/>
                    </a:cubicBezTo>
                    <a:cubicBezTo>
                      <a:pt x="151744" y="138088"/>
                      <a:pt x="152692" y="138088"/>
                      <a:pt x="154081" y="138783"/>
                    </a:cubicBezTo>
                    <a:cubicBezTo>
                      <a:pt x="157176" y="143393"/>
                      <a:pt x="160523" y="147246"/>
                      <a:pt x="164818" y="151288"/>
                    </a:cubicBezTo>
                    <a:cubicBezTo>
                      <a:pt x="161786" y="146930"/>
                      <a:pt x="154713" y="139730"/>
                      <a:pt x="155408" y="138783"/>
                    </a:cubicBezTo>
                    <a:cubicBezTo>
                      <a:pt x="155534" y="138530"/>
                      <a:pt x="156671" y="138214"/>
                      <a:pt x="157239" y="138909"/>
                    </a:cubicBezTo>
                    <a:cubicBezTo>
                      <a:pt x="158629" y="141120"/>
                      <a:pt x="160271" y="142825"/>
                      <a:pt x="162102" y="145288"/>
                    </a:cubicBezTo>
                    <a:cubicBezTo>
                      <a:pt x="163365" y="146804"/>
                      <a:pt x="165008" y="148509"/>
                      <a:pt x="166713" y="150025"/>
                    </a:cubicBezTo>
                    <a:lnTo>
                      <a:pt x="158250" y="139035"/>
                    </a:lnTo>
                    <a:cubicBezTo>
                      <a:pt x="158250" y="139035"/>
                      <a:pt x="158818" y="138656"/>
                      <a:pt x="159071" y="138783"/>
                    </a:cubicBezTo>
                    <a:cubicBezTo>
                      <a:pt x="159450" y="138783"/>
                      <a:pt x="159892" y="138783"/>
                      <a:pt x="160334" y="139162"/>
                    </a:cubicBezTo>
                    <a:cubicBezTo>
                      <a:pt x="162165" y="142635"/>
                      <a:pt x="165323" y="145667"/>
                      <a:pt x="168544" y="149330"/>
                    </a:cubicBezTo>
                    <a:lnTo>
                      <a:pt x="161597" y="139288"/>
                    </a:lnTo>
                    <a:cubicBezTo>
                      <a:pt x="161723" y="138467"/>
                      <a:pt x="164123" y="138909"/>
                      <a:pt x="164629" y="139288"/>
                    </a:cubicBezTo>
                    <a:lnTo>
                      <a:pt x="170629" y="147941"/>
                    </a:lnTo>
                    <a:cubicBezTo>
                      <a:pt x="168102" y="141941"/>
                      <a:pt x="164502" y="139035"/>
                      <a:pt x="166334" y="139162"/>
                    </a:cubicBezTo>
                    <a:cubicBezTo>
                      <a:pt x="168102" y="139414"/>
                      <a:pt x="169365" y="140993"/>
                      <a:pt x="170881" y="143078"/>
                    </a:cubicBezTo>
                    <a:cubicBezTo>
                      <a:pt x="171892" y="144467"/>
                      <a:pt x="172965" y="145478"/>
                      <a:pt x="173660" y="146425"/>
                    </a:cubicBezTo>
                    <a:lnTo>
                      <a:pt x="169808" y="139983"/>
                    </a:lnTo>
                    <a:cubicBezTo>
                      <a:pt x="169808" y="139414"/>
                      <a:pt x="171197" y="139730"/>
                      <a:pt x="172397" y="140425"/>
                    </a:cubicBezTo>
                    <a:lnTo>
                      <a:pt x="175050" y="143330"/>
                    </a:lnTo>
                    <a:lnTo>
                      <a:pt x="173850" y="140804"/>
                    </a:lnTo>
                    <a:cubicBezTo>
                      <a:pt x="173976" y="139920"/>
                      <a:pt x="174923" y="140425"/>
                      <a:pt x="175681" y="140804"/>
                    </a:cubicBezTo>
                    <a:lnTo>
                      <a:pt x="178018" y="144530"/>
                    </a:lnTo>
                    <a:lnTo>
                      <a:pt x="178397" y="144278"/>
                    </a:lnTo>
                    <a:cubicBezTo>
                      <a:pt x="177008" y="141941"/>
                      <a:pt x="176060" y="140804"/>
                      <a:pt x="176755" y="140551"/>
                    </a:cubicBezTo>
                    <a:lnTo>
                      <a:pt x="178839" y="140804"/>
                    </a:lnTo>
                    <a:lnTo>
                      <a:pt x="180797" y="143014"/>
                    </a:lnTo>
                    <a:cubicBezTo>
                      <a:pt x="180229" y="140551"/>
                      <a:pt x="182629" y="141056"/>
                      <a:pt x="186481" y="142446"/>
                    </a:cubicBezTo>
                    <a:cubicBezTo>
                      <a:pt x="189008" y="143330"/>
                      <a:pt x="191344" y="146235"/>
                      <a:pt x="193555" y="150783"/>
                    </a:cubicBezTo>
                    <a:cubicBezTo>
                      <a:pt x="192986" y="151035"/>
                      <a:pt x="192039" y="149772"/>
                      <a:pt x="190902" y="148446"/>
                    </a:cubicBezTo>
                    <a:cubicBezTo>
                      <a:pt x="190334" y="147751"/>
                      <a:pt x="190081" y="147435"/>
                      <a:pt x="189260" y="146614"/>
                    </a:cubicBezTo>
                    <a:cubicBezTo>
                      <a:pt x="192039" y="151351"/>
                      <a:pt x="194818" y="155962"/>
                      <a:pt x="195260" y="158299"/>
                    </a:cubicBezTo>
                    <a:cubicBezTo>
                      <a:pt x="194439" y="158993"/>
                      <a:pt x="191344" y="153688"/>
                      <a:pt x="187871" y="147562"/>
                    </a:cubicBezTo>
                    <a:cubicBezTo>
                      <a:pt x="189702" y="152425"/>
                      <a:pt x="192039" y="156720"/>
                      <a:pt x="192734" y="158678"/>
                    </a:cubicBezTo>
                    <a:cubicBezTo>
                      <a:pt x="192355" y="158804"/>
                      <a:pt x="191092" y="156467"/>
                      <a:pt x="189260" y="153499"/>
                    </a:cubicBezTo>
                    <a:cubicBezTo>
                      <a:pt x="188692" y="152678"/>
                      <a:pt x="187997" y="152235"/>
                      <a:pt x="187429" y="151288"/>
                    </a:cubicBezTo>
                    <a:lnTo>
                      <a:pt x="191913" y="160193"/>
                    </a:lnTo>
                    <a:cubicBezTo>
                      <a:pt x="192734" y="160572"/>
                      <a:pt x="193302" y="161583"/>
                      <a:pt x="192734" y="162846"/>
                    </a:cubicBezTo>
                    <a:cubicBezTo>
                      <a:pt x="191913" y="164362"/>
                      <a:pt x="192481" y="164930"/>
                      <a:pt x="194123" y="166320"/>
                    </a:cubicBezTo>
                    <a:cubicBezTo>
                      <a:pt x="195829" y="167456"/>
                      <a:pt x="199429" y="168151"/>
                      <a:pt x="204102" y="167456"/>
                    </a:cubicBezTo>
                    <a:cubicBezTo>
                      <a:pt x="210292" y="166572"/>
                      <a:pt x="216671" y="165372"/>
                      <a:pt x="223176" y="165246"/>
                    </a:cubicBezTo>
                    <a:moveTo>
                      <a:pt x="220713" y="149709"/>
                    </a:moveTo>
                    <a:lnTo>
                      <a:pt x="220460" y="155709"/>
                    </a:lnTo>
                    <a:cubicBezTo>
                      <a:pt x="219892" y="156593"/>
                      <a:pt x="219513" y="158046"/>
                      <a:pt x="218944" y="155709"/>
                    </a:cubicBezTo>
                    <a:lnTo>
                      <a:pt x="219765" y="150278"/>
                    </a:lnTo>
                    <a:lnTo>
                      <a:pt x="218818" y="152172"/>
                    </a:lnTo>
                    <a:cubicBezTo>
                      <a:pt x="217997" y="152172"/>
                      <a:pt x="217808" y="151351"/>
                      <a:pt x="217681" y="149646"/>
                    </a:cubicBezTo>
                    <a:cubicBezTo>
                      <a:pt x="217555" y="147688"/>
                      <a:pt x="217681" y="147056"/>
                      <a:pt x="218818" y="147435"/>
                    </a:cubicBezTo>
                    <a:lnTo>
                      <a:pt x="219513" y="149267"/>
                    </a:lnTo>
                    <a:lnTo>
                      <a:pt x="220081" y="148004"/>
                    </a:lnTo>
                    <a:cubicBezTo>
                      <a:pt x="221029" y="147435"/>
                      <a:pt x="221155" y="148004"/>
                      <a:pt x="220776" y="149646"/>
                    </a:cubicBezTo>
                    <a:moveTo>
                      <a:pt x="228797" y="148193"/>
                    </a:moveTo>
                    <a:cubicBezTo>
                      <a:pt x="226523" y="150972"/>
                      <a:pt x="225008" y="151541"/>
                      <a:pt x="224313" y="149583"/>
                    </a:cubicBezTo>
                    <a:lnTo>
                      <a:pt x="223618" y="153183"/>
                    </a:lnTo>
                    <a:cubicBezTo>
                      <a:pt x="223050" y="154888"/>
                      <a:pt x="222671" y="155141"/>
                      <a:pt x="222355" y="153878"/>
                    </a:cubicBezTo>
                    <a:cubicBezTo>
                      <a:pt x="222544" y="151225"/>
                      <a:pt x="223050" y="148446"/>
                      <a:pt x="223997" y="145793"/>
                    </a:cubicBezTo>
                    <a:cubicBezTo>
                      <a:pt x="224376" y="144530"/>
                      <a:pt x="225008" y="144467"/>
                      <a:pt x="225702" y="145099"/>
                    </a:cubicBezTo>
                    <a:cubicBezTo>
                      <a:pt x="228165" y="141056"/>
                      <a:pt x="227660" y="143330"/>
                      <a:pt x="226523" y="146362"/>
                    </a:cubicBezTo>
                    <a:lnTo>
                      <a:pt x="227281" y="146741"/>
                    </a:lnTo>
                    <a:cubicBezTo>
                      <a:pt x="230313" y="141056"/>
                      <a:pt x="229050" y="145604"/>
                      <a:pt x="228797" y="148130"/>
                    </a:cubicBezTo>
                    <a:moveTo>
                      <a:pt x="237450" y="138404"/>
                    </a:moveTo>
                    <a:cubicBezTo>
                      <a:pt x="236629" y="137520"/>
                      <a:pt x="235618" y="137456"/>
                      <a:pt x="234671" y="138025"/>
                    </a:cubicBezTo>
                    <a:cubicBezTo>
                      <a:pt x="234671" y="139225"/>
                      <a:pt x="234418" y="139541"/>
                      <a:pt x="233660" y="138593"/>
                    </a:cubicBezTo>
                    <a:cubicBezTo>
                      <a:pt x="232839" y="137456"/>
                      <a:pt x="232713" y="136067"/>
                      <a:pt x="233660" y="135120"/>
                    </a:cubicBezTo>
                    <a:cubicBezTo>
                      <a:pt x="234481" y="134109"/>
                      <a:pt x="235744" y="133983"/>
                      <a:pt x="236755" y="134678"/>
                    </a:cubicBezTo>
                    <a:cubicBezTo>
                      <a:pt x="237576" y="135120"/>
                      <a:pt x="237829" y="135688"/>
                      <a:pt x="237829" y="136067"/>
                    </a:cubicBezTo>
                    <a:lnTo>
                      <a:pt x="236186" y="136635"/>
                    </a:lnTo>
                    <a:lnTo>
                      <a:pt x="238271" y="137204"/>
                    </a:lnTo>
                    <a:cubicBezTo>
                      <a:pt x="239407" y="138151"/>
                      <a:pt x="238460" y="139983"/>
                      <a:pt x="237450" y="138467"/>
                    </a:cubicBezTo>
                    <a:moveTo>
                      <a:pt x="252734" y="162783"/>
                    </a:moveTo>
                    <a:cubicBezTo>
                      <a:pt x="251344" y="161078"/>
                      <a:pt x="251597" y="160130"/>
                      <a:pt x="253429" y="160256"/>
                    </a:cubicBezTo>
                    <a:cubicBezTo>
                      <a:pt x="251786" y="157604"/>
                      <a:pt x="253555" y="157099"/>
                      <a:pt x="255260" y="159878"/>
                    </a:cubicBezTo>
                    <a:cubicBezTo>
                      <a:pt x="256081" y="161078"/>
                      <a:pt x="256207" y="163604"/>
                      <a:pt x="255955" y="166572"/>
                    </a:cubicBezTo>
                    <a:cubicBezTo>
                      <a:pt x="255829" y="167456"/>
                      <a:pt x="254881" y="167709"/>
                      <a:pt x="254565" y="166572"/>
                    </a:cubicBezTo>
                    <a:cubicBezTo>
                      <a:pt x="253997" y="164930"/>
                      <a:pt x="253429" y="163793"/>
                      <a:pt x="252734" y="162846"/>
                    </a:cubicBezTo>
                    <a:moveTo>
                      <a:pt x="255892" y="181730"/>
                    </a:moveTo>
                    <a:cubicBezTo>
                      <a:pt x="255197" y="181730"/>
                      <a:pt x="254629" y="181035"/>
                      <a:pt x="253934" y="180720"/>
                    </a:cubicBezTo>
                    <a:lnTo>
                      <a:pt x="255007" y="182235"/>
                    </a:lnTo>
                    <a:cubicBezTo>
                      <a:pt x="255576" y="183056"/>
                      <a:pt x="254439" y="183499"/>
                      <a:pt x="253492" y="182678"/>
                    </a:cubicBezTo>
                    <a:lnTo>
                      <a:pt x="250460" y="180278"/>
                    </a:lnTo>
                    <a:cubicBezTo>
                      <a:pt x="249639" y="179014"/>
                      <a:pt x="249892" y="177625"/>
                      <a:pt x="251408" y="175856"/>
                    </a:cubicBezTo>
                    <a:cubicBezTo>
                      <a:pt x="251786" y="175414"/>
                      <a:pt x="252229" y="175288"/>
                      <a:pt x="252671" y="175667"/>
                    </a:cubicBezTo>
                    <a:lnTo>
                      <a:pt x="255007" y="177183"/>
                    </a:lnTo>
                    <a:cubicBezTo>
                      <a:pt x="255450" y="177499"/>
                      <a:pt x="255450" y="177751"/>
                      <a:pt x="255197" y="178067"/>
                    </a:cubicBezTo>
                    <a:cubicBezTo>
                      <a:pt x="254502" y="178762"/>
                      <a:pt x="254755" y="179141"/>
                      <a:pt x="255892" y="180278"/>
                    </a:cubicBezTo>
                    <a:cubicBezTo>
                      <a:pt x="256586" y="180846"/>
                      <a:pt x="256460" y="181667"/>
                      <a:pt x="255892" y="181667"/>
                    </a:cubicBezTo>
                    <a:moveTo>
                      <a:pt x="257155" y="177372"/>
                    </a:moveTo>
                    <a:cubicBezTo>
                      <a:pt x="256334" y="177499"/>
                      <a:pt x="255639" y="177120"/>
                      <a:pt x="254944" y="176425"/>
                    </a:cubicBezTo>
                    <a:cubicBezTo>
                      <a:pt x="253997" y="175288"/>
                      <a:pt x="253681" y="174593"/>
                      <a:pt x="253808" y="173772"/>
                    </a:cubicBezTo>
                    <a:lnTo>
                      <a:pt x="254502" y="170551"/>
                    </a:lnTo>
                    <a:cubicBezTo>
                      <a:pt x="254629" y="169730"/>
                      <a:pt x="254881" y="169856"/>
                      <a:pt x="255323" y="170551"/>
                    </a:cubicBezTo>
                    <a:cubicBezTo>
                      <a:pt x="256460" y="171941"/>
                      <a:pt x="257408" y="173330"/>
                      <a:pt x="257660" y="175667"/>
                    </a:cubicBezTo>
                    <a:cubicBezTo>
                      <a:pt x="257976" y="176614"/>
                      <a:pt x="257850" y="177183"/>
                      <a:pt x="257092" y="17730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54" name="Полилиния: фигура 153">
                <a:extLst>
                  <a:ext uri="{FF2B5EF4-FFF2-40B4-BE49-F238E27FC236}">
                    <a16:creationId xmlns:a16="http://schemas.microsoft.com/office/drawing/2014/main" id="{9BE3D4AD-29ED-2A12-C7A6-E2AE16CACA5D}"/>
                  </a:ext>
                </a:extLst>
              </p:cNvPr>
              <p:cNvSpPr/>
              <p:nvPr/>
            </p:nvSpPr>
            <p:spPr>
              <a:xfrm>
                <a:off x="1048030" y="778457"/>
                <a:ext cx="5712" cy="2826"/>
              </a:xfrm>
              <a:custGeom>
                <a:avLst/>
                <a:gdLst>
                  <a:gd name="connsiteX0" fmla="*/ 189 w 5712"/>
                  <a:gd name="connsiteY0" fmla="*/ 2447 h 2826"/>
                  <a:gd name="connsiteX1" fmla="*/ 4232 w 5712"/>
                  <a:gd name="connsiteY1" fmla="*/ 2826 h 2826"/>
                  <a:gd name="connsiteX2" fmla="*/ 3916 w 5712"/>
                  <a:gd name="connsiteY2" fmla="*/ 237 h 2826"/>
                  <a:gd name="connsiteX3" fmla="*/ 0 w 5712"/>
                  <a:gd name="connsiteY3" fmla="*/ 237 h 2826"/>
                  <a:gd name="connsiteX4" fmla="*/ 126 w 5712"/>
                  <a:gd name="connsiteY4" fmla="*/ 2447 h 2826"/>
                  <a:gd name="connsiteX5" fmla="*/ 3979 w 5712"/>
                  <a:gd name="connsiteY5" fmla="*/ 1184 h 2826"/>
                  <a:gd name="connsiteX6" fmla="*/ 3853 w 5712"/>
                  <a:gd name="connsiteY6" fmla="*/ 2132 h 2826"/>
                  <a:gd name="connsiteX7" fmla="*/ 2337 w 5712"/>
                  <a:gd name="connsiteY7" fmla="*/ 2132 h 2826"/>
                  <a:gd name="connsiteX8" fmla="*/ 1768 w 5712"/>
                  <a:gd name="connsiteY8" fmla="*/ 1184 h 2826"/>
                  <a:gd name="connsiteX9" fmla="*/ 3979 w 5712"/>
                  <a:gd name="connsiteY9" fmla="*/ 1184 h 2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712" h="2826">
                    <a:moveTo>
                      <a:pt x="189" y="2447"/>
                    </a:moveTo>
                    <a:cubicBezTo>
                      <a:pt x="1579" y="2826"/>
                      <a:pt x="2968" y="2826"/>
                      <a:pt x="4232" y="2826"/>
                    </a:cubicBezTo>
                    <a:cubicBezTo>
                      <a:pt x="6316" y="1563"/>
                      <a:pt x="6189" y="742"/>
                      <a:pt x="3916" y="237"/>
                    </a:cubicBezTo>
                    <a:cubicBezTo>
                      <a:pt x="2653" y="-79"/>
                      <a:pt x="1263" y="-79"/>
                      <a:pt x="0" y="237"/>
                    </a:cubicBezTo>
                    <a:cubicBezTo>
                      <a:pt x="1011" y="1437"/>
                      <a:pt x="568" y="1753"/>
                      <a:pt x="126" y="2447"/>
                    </a:cubicBezTo>
                    <a:moveTo>
                      <a:pt x="3979" y="1184"/>
                    </a:moveTo>
                    <a:cubicBezTo>
                      <a:pt x="4421" y="1437"/>
                      <a:pt x="4295" y="1879"/>
                      <a:pt x="3853" y="2132"/>
                    </a:cubicBezTo>
                    <a:cubicBezTo>
                      <a:pt x="3284" y="2258"/>
                      <a:pt x="2842" y="2258"/>
                      <a:pt x="2337" y="2132"/>
                    </a:cubicBezTo>
                    <a:cubicBezTo>
                      <a:pt x="1895" y="1753"/>
                      <a:pt x="2211" y="1437"/>
                      <a:pt x="1768" y="1184"/>
                    </a:cubicBezTo>
                    <a:cubicBezTo>
                      <a:pt x="2337" y="805"/>
                      <a:pt x="3158" y="805"/>
                      <a:pt x="3979" y="118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</p:grpSp>
        <p:sp>
          <p:nvSpPr>
            <p:cNvPr id="121" name="Полилиния: фигура 120">
              <a:extLst>
                <a:ext uri="{FF2B5EF4-FFF2-40B4-BE49-F238E27FC236}">
                  <a16:creationId xmlns:a16="http://schemas.microsoft.com/office/drawing/2014/main" id="{EF595988-18C3-C33B-A69C-BC7FC4DA9439}"/>
                </a:ext>
              </a:extLst>
            </p:cNvPr>
            <p:cNvSpPr/>
            <p:nvPr/>
          </p:nvSpPr>
          <p:spPr>
            <a:xfrm>
              <a:off x="1098493" y="854799"/>
              <a:ext cx="3347" cy="4863"/>
            </a:xfrm>
            <a:custGeom>
              <a:avLst/>
              <a:gdLst>
                <a:gd name="connsiteX0" fmla="*/ 3347 w 3347"/>
                <a:gd name="connsiteY0" fmla="*/ 4863 h 4863"/>
                <a:gd name="connsiteX1" fmla="*/ 0 w 3347"/>
                <a:gd name="connsiteY1" fmla="*/ 0 h 4863"/>
                <a:gd name="connsiteX2" fmla="*/ 2084 w 3347"/>
                <a:gd name="connsiteY2" fmla="*/ 2779 h 4863"/>
                <a:gd name="connsiteX3" fmla="*/ 3347 w 3347"/>
                <a:gd name="connsiteY3" fmla="*/ 4863 h 4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47" h="4863">
                  <a:moveTo>
                    <a:pt x="3347" y="4863"/>
                  </a:moveTo>
                  <a:cubicBezTo>
                    <a:pt x="3347" y="3032"/>
                    <a:pt x="1958" y="1137"/>
                    <a:pt x="0" y="0"/>
                  </a:cubicBezTo>
                  <a:cubicBezTo>
                    <a:pt x="126" y="379"/>
                    <a:pt x="1263" y="1516"/>
                    <a:pt x="2084" y="2779"/>
                  </a:cubicBezTo>
                  <a:cubicBezTo>
                    <a:pt x="2779" y="3916"/>
                    <a:pt x="3095" y="4611"/>
                    <a:pt x="3347" y="486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2" name="Полилиния: фигура 121">
              <a:extLst>
                <a:ext uri="{FF2B5EF4-FFF2-40B4-BE49-F238E27FC236}">
                  <a16:creationId xmlns:a16="http://schemas.microsoft.com/office/drawing/2014/main" id="{49B6D51F-6469-4FEC-E201-2725C48CD2BA}"/>
                </a:ext>
              </a:extLst>
            </p:cNvPr>
            <p:cNvSpPr/>
            <p:nvPr/>
          </p:nvSpPr>
          <p:spPr>
            <a:xfrm>
              <a:off x="1097546" y="857641"/>
              <a:ext cx="4863" cy="7389"/>
            </a:xfrm>
            <a:custGeom>
              <a:avLst/>
              <a:gdLst>
                <a:gd name="connsiteX0" fmla="*/ 0 w 4863"/>
                <a:gd name="connsiteY0" fmla="*/ 63 h 7389"/>
                <a:gd name="connsiteX1" fmla="*/ 3032 w 4863"/>
                <a:gd name="connsiteY1" fmla="*/ 4232 h 7389"/>
                <a:gd name="connsiteX2" fmla="*/ 4863 w 4863"/>
                <a:gd name="connsiteY2" fmla="*/ 7389 h 7389"/>
                <a:gd name="connsiteX3" fmla="*/ 0 w 4863"/>
                <a:gd name="connsiteY3" fmla="*/ 0 h 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63" h="7389">
                  <a:moveTo>
                    <a:pt x="0" y="63"/>
                  </a:moveTo>
                  <a:cubicBezTo>
                    <a:pt x="126" y="632"/>
                    <a:pt x="1958" y="2400"/>
                    <a:pt x="3032" y="4232"/>
                  </a:cubicBezTo>
                  <a:cubicBezTo>
                    <a:pt x="3979" y="5874"/>
                    <a:pt x="4421" y="7011"/>
                    <a:pt x="4863" y="7389"/>
                  </a:cubicBezTo>
                  <a:cubicBezTo>
                    <a:pt x="4737" y="4737"/>
                    <a:pt x="2905" y="1958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3" name="Полилиния: фигура 122">
              <a:extLst>
                <a:ext uri="{FF2B5EF4-FFF2-40B4-BE49-F238E27FC236}">
                  <a16:creationId xmlns:a16="http://schemas.microsoft.com/office/drawing/2014/main" id="{96FB5605-A16B-41C0-2D32-20F7DE5BDA07}"/>
                </a:ext>
              </a:extLst>
            </p:cNvPr>
            <p:cNvSpPr/>
            <p:nvPr/>
          </p:nvSpPr>
          <p:spPr>
            <a:xfrm>
              <a:off x="1096157" y="864210"/>
              <a:ext cx="6947" cy="10294"/>
            </a:xfrm>
            <a:custGeom>
              <a:avLst/>
              <a:gdLst>
                <a:gd name="connsiteX0" fmla="*/ 0 w 6947"/>
                <a:gd name="connsiteY0" fmla="*/ 0 h 10294"/>
                <a:gd name="connsiteX1" fmla="*/ 4547 w 6947"/>
                <a:gd name="connsiteY1" fmla="*/ 6253 h 10294"/>
                <a:gd name="connsiteX2" fmla="*/ 6947 w 6947"/>
                <a:gd name="connsiteY2" fmla="*/ 10295 h 10294"/>
                <a:gd name="connsiteX3" fmla="*/ 0 w 6947"/>
                <a:gd name="connsiteY3" fmla="*/ 0 h 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7" h="10294">
                  <a:moveTo>
                    <a:pt x="0" y="0"/>
                  </a:moveTo>
                  <a:cubicBezTo>
                    <a:pt x="126" y="947"/>
                    <a:pt x="2905" y="3347"/>
                    <a:pt x="4547" y="6253"/>
                  </a:cubicBezTo>
                  <a:cubicBezTo>
                    <a:pt x="6253" y="9032"/>
                    <a:pt x="6253" y="9726"/>
                    <a:pt x="6947" y="10295"/>
                  </a:cubicBezTo>
                  <a:cubicBezTo>
                    <a:pt x="6632" y="6253"/>
                    <a:pt x="4484" y="3347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4" name="Полилиния: фигура 123">
              <a:extLst>
                <a:ext uri="{FF2B5EF4-FFF2-40B4-BE49-F238E27FC236}">
                  <a16:creationId xmlns:a16="http://schemas.microsoft.com/office/drawing/2014/main" id="{FA07A701-0582-2498-0565-4795B92F0D3C}"/>
                </a:ext>
              </a:extLst>
            </p:cNvPr>
            <p:cNvSpPr/>
            <p:nvPr/>
          </p:nvSpPr>
          <p:spPr>
            <a:xfrm>
              <a:off x="1096662" y="860736"/>
              <a:ext cx="6315" cy="9600"/>
            </a:xfrm>
            <a:custGeom>
              <a:avLst/>
              <a:gdLst>
                <a:gd name="connsiteX0" fmla="*/ 0 w 6315"/>
                <a:gd name="connsiteY0" fmla="*/ 0 h 9600"/>
                <a:gd name="connsiteX1" fmla="*/ 3916 w 6315"/>
                <a:gd name="connsiteY1" fmla="*/ 5432 h 9600"/>
                <a:gd name="connsiteX2" fmla="*/ 6316 w 6315"/>
                <a:gd name="connsiteY2" fmla="*/ 9600 h 9600"/>
                <a:gd name="connsiteX3" fmla="*/ 63 w 6315"/>
                <a:gd name="connsiteY3" fmla="*/ 0 h 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15" h="9600">
                  <a:moveTo>
                    <a:pt x="0" y="0"/>
                  </a:moveTo>
                  <a:cubicBezTo>
                    <a:pt x="126" y="695"/>
                    <a:pt x="2463" y="3095"/>
                    <a:pt x="3916" y="5432"/>
                  </a:cubicBezTo>
                  <a:cubicBezTo>
                    <a:pt x="5305" y="7642"/>
                    <a:pt x="5747" y="9158"/>
                    <a:pt x="6316" y="9600"/>
                  </a:cubicBezTo>
                  <a:cubicBezTo>
                    <a:pt x="6000" y="6379"/>
                    <a:pt x="3663" y="2653"/>
                    <a:pt x="63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5" name="Полилиния: фигура 124">
              <a:extLst>
                <a:ext uri="{FF2B5EF4-FFF2-40B4-BE49-F238E27FC236}">
                  <a16:creationId xmlns:a16="http://schemas.microsoft.com/office/drawing/2014/main" id="{1BC68882-C445-50C8-6233-D658C5AA8D61}"/>
                </a:ext>
              </a:extLst>
            </p:cNvPr>
            <p:cNvSpPr/>
            <p:nvPr/>
          </p:nvSpPr>
          <p:spPr>
            <a:xfrm>
              <a:off x="1071399" y="909494"/>
              <a:ext cx="1074" cy="2084"/>
            </a:xfrm>
            <a:custGeom>
              <a:avLst/>
              <a:gdLst>
                <a:gd name="connsiteX0" fmla="*/ 253 w 1074"/>
                <a:gd name="connsiteY0" fmla="*/ 0 h 2084"/>
                <a:gd name="connsiteX1" fmla="*/ 0 w 1074"/>
                <a:gd name="connsiteY1" fmla="*/ 0 h 2084"/>
                <a:gd name="connsiteX2" fmla="*/ 0 w 1074"/>
                <a:gd name="connsiteY2" fmla="*/ 2084 h 2084"/>
                <a:gd name="connsiteX3" fmla="*/ 379 w 1074"/>
                <a:gd name="connsiteY3" fmla="*/ 1958 h 2084"/>
                <a:gd name="connsiteX4" fmla="*/ 253 w 1074"/>
                <a:gd name="connsiteY4" fmla="*/ 63 h 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4" h="2084">
                  <a:moveTo>
                    <a:pt x="253" y="0"/>
                  </a:moveTo>
                  <a:lnTo>
                    <a:pt x="0" y="0"/>
                  </a:lnTo>
                  <a:lnTo>
                    <a:pt x="0" y="2084"/>
                  </a:lnTo>
                  <a:cubicBezTo>
                    <a:pt x="0" y="2084"/>
                    <a:pt x="253" y="2084"/>
                    <a:pt x="379" y="1958"/>
                  </a:cubicBezTo>
                  <a:cubicBezTo>
                    <a:pt x="1326" y="821"/>
                    <a:pt x="1326" y="316"/>
                    <a:pt x="253" y="6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6" name="Полилиния: фигура 125">
              <a:extLst>
                <a:ext uri="{FF2B5EF4-FFF2-40B4-BE49-F238E27FC236}">
                  <a16:creationId xmlns:a16="http://schemas.microsoft.com/office/drawing/2014/main" id="{914B8806-DCFF-7BF5-5124-BBD6414017DB}"/>
                </a:ext>
              </a:extLst>
            </p:cNvPr>
            <p:cNvSpPr/>
            <p:nvPr/>
          </p:nvSpPr>
          <p:spPr>
            <a:xfrm>
              <a:off x="1069946" y="909620"/>
              <a:ext cx="568" cy="2526"/>
            </a:xfrm>
            <a:custGeom>
              <a:avLst/>
              <a:gdLst>
                <a:gd name="connsiteX0" fmla="*/ 568 w 568"/>
                <a:gd name="connsiteY0" fmla="*/ 2211 h 2526"/>
                <a:gd name="connsiteX1" fmla="*/ 568 w 568"/>
                <a:gd name="connsiteY1" fmla="*/ 0 h 2526"/>
                <a:gd name="connsiteX2" fmla="*/ 0 w 568"/>
                <a:gd name="connsiteY2" fmla="*/ 126 h 2526"/>
                <a:gd name="connsiteX3" fmla="*/ 126 w 568"/>
                <a:gd name="connsiteY3" fmla="*/ 2526 h 2526"/>
                <a:gd name="connsiteX4" fmla="*/ 505 w 568"/>
                <a:gd name="connsiteY4" fmla="*/ 2211 h 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" h="2526">
                  <a:moveTo>
                    <a:pt x="568" y="2211"/>
                  </a:moveTo>
                  <a:lnTo>
                    <a:pt x="568" y="0"/>
                  </a:lnTo>
                  <a:lnTo>
                    <a:pt x="0" y="126"/>
                  </a:lnTo>
                  <a:lnTo>
                    <a:pt x="126" y="2526"/>
                  </a:lnTo>
                  <a:cubicBezTo>
                    <a:pt x="126" y="2526"/>
                    <a:pt x="379" y="2400"/>
                    <a:pt x="505" y="221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7" name="Полилиния: фигура 126">
              <a:extLst>
                <a:ext uri="{FF2B5EF4-FFF2-40B4-BE49-F238E27FC236}">
                  <a16:creationId xmlns:a16="http://schemas.microsoft.com/office/drawing/2014/main" id="{BE12D7CD-1C4B-1008-56A8-12E8FC1A74C8}"/>
                </a:ext>
              </a:extLst>
            </p:cNvPr>
            <p:cNvSpPr/>
            <p:nvPr/>
          </p:nvSpPr>
          <p:spPr>
            <a:xfrm>
              <a:off x="1072448" y="907009"/>
              <a:ext cx="2006" cy="1222"/>
            </a:xfrm>
            <a:custGeom>
              <a:avLst/>
              <a:gdLst>
                <a:gd name="connsiteX0" fmla="*/ 1161 w 2006"/>
                <a:gd name="connsiteY0" fmla="*/ 1222 h 1222"/>
                <a:gd name="connsiteX1" fmla="*/ 1982 w 2006"/>
                <a:gd name="connsiteY1" fmla="*/ 338 h 1222"/>
                <a:gd name="connsiteX2" fmla="*/ 845 w 2006"/>
                <a:gd name="connsiteY2" fmla="*/ 22 h 1222"/>
                <a:gd name="connsiteX3" fmla="*/ 24 w 2006"/>
                <a:gd name="connsiteY3" fmla="*/ 717 h 1222"/>
                <a:gd name="connsiteX4" fmla="*/ 1161 w 2006"/>
                <a:gd name="connsiteY4" fmla="*/ 1159 h 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6" h="1222">
                  <a:moveTo>
                    <a:pt x="1161" y="1222"/>
                  </a:moveTo>
                  <a:cubicBezTo>
                    <a:pt x="1730" y="1096"/>
                    <a:pt x="2109" y="780"/>
                    <a:pt x="1982" y="338"/>
                  </a:cubicBezTo>
                  <a:cubicBezTo>
                    <a:pt x="1856" y="22"/>
                    <a:pt x="1414" y="-41"/>
                    <a:pt x="845" y="22"/>
                  </a:cubicBezTo>
                  <a:cubicBezTo>
                    <a:pt x="277" y="148"/>
                    <a:pt x="-102" y="590"/>
                    <a:pt x="24" y="717"/>
                  </a:cubicBezTo>
                  <a:cubicBezTo>
                    <a:pt x="151" y="1159"/>
                    <a:pt x="593" y="1285"/>
                    <a:pt x="1161" y="1159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8" name="Полилиния: фигура 127">
              <a:extLst>
                <a:ext uri="{FF2B5EF4-FFF2-40B4-BE49-F238E27FC236}">
                  <a16:creationId xmlns:a16="http://schemas.microsoft.com/office/drawing/2014/main" id="{6FE0B66C-D956-EA27-5EC6-5250CA66F467}"/>
                </a:ext>
              </a:extLst>
            </p:cNvPr>
            <p:cNvSpPr/>
            <p:nvPr/>
          </p:nvSpPr>
          <p:spPr>
            <a:xfrm>
              <a:off x="1067862" y="909873"/>
              <a:ext cx="1263" cy="2778"/>
            </a:xfrm>
            <a:custGeom>
              <a:avLst/>
              <a:gdLst>
                <a:gd name="connsiteX0" fmla="*/ 1263 w 1263"/>
                <a:gd name="connsiteY0" fmla="*/ 2653 h 2778"/>
                <a:gd name="connsiteX1" fmla="*/ 1263 w 1263"/>
                <a:gd name="connsiteY1" fmla="*/ 0 h 2778"/>
                <a:gd name="connsiteX2" fmla="*/ 0 w 1263"/>
                <a:gd name="connsiteY2" fmla="*/ 253 h 2778"/>
                <a:gd name="connsiteX3" fmla="*/ 568 w 1263"/>
                <a:gd name="connsiteY3" fmla="*/ 2779 h 2778"/>
                <a:gd name="connsiteX4" fmla="*/ 1263 w 1263"/>
                <a:gd name="connsiteY4" fmla="*/ 2653 h 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" h="2778">
                  <a:moveTo>
                    <a:pt x="1263" y="2653"/>
                  </a:moveTo>
                  <a:lnTo>
                    <a:pt x="1263" y="0"/>
                  </a:lnTo>
                  <a:lnTo>
                    <a:pt x="0" y="253"/>
                  </a:lnTo>
                  <a:lnTo>
                    <a:pt x="568" y="2779"/>
                  </a:lnTo>
                  <a:cubicBezTo>
                    <a:pt x="568" y="2779"/>
                    <a:pt x="1011" y="2653"/>
                    <a:pt x="1263" y="265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9" name="Полилиния: фигура 128">
              <a:extLst>
                <a:ext uri="{FF2B5EF4-FFF2-40B4-BE49-F238E27FC236}">
                  <a16:creationId xmlns:a16="http://schemas.microsoft.com/office/drawing/2014/main" id="{B3015147-C990-7962-7192-0DDC38C3809A}"/>
                </a:ext>
              </a:extLst>
            </p:cNvPr>
            <p:cNvSpPr/>
            <p:nvPr/>
          </p:nvSpPr>
          <p:spPr>
            <a:xfrm>
              <a:off x="1066472" y="910315"/>
              <a:ext cx="694" cy="2778"/>
            </a:xfrm>
            <a:custGeom>
              <a:avLst/>
              <a:gdLst>
                <a:gd name="connsiteX0" fmla="*/ 0 w 694"/>
                <a:gd name="connsiteY0" fmla="*/ 253 h 2778"/>
                <a:gd name="connsiteX1" fmla="*/ 442 w 694"/>
                <a:gd name="connsiteY1" fmla="*/ 2779 h 2778"/>
                <a:gd name="connsiteX2" fmla="*/ 695 w 694"/>
                <a:gd name="connsiteY2" fmla="*/ 2779 h 2778"/>
                <a:gd name="connsiteX3" fmla="*/ 695 w 694"/>
                <a:gd name="connsiteY3" fmla="*/ 0 h 2778"/>
                <a:gd name="connsiteX4" fmla="*/ 0 w 694"/>
                <a:gd name="connsiteY4" fmla="*/ 253 h 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4" h="2778">
                  <a:moveTo>
                    <a:pt x="0" y="253"/>
                  </a:moveTo>
                  <a:lnTo>
                    <a:pt x="442" y="2779"/>
                  </a:lnTo>
                  <a:lnTo>
                    <a:pt x="695" y="2779"/>
                  </a:lnTo>
                  <a:lnTo>
                    <a:pt x="695" y="0"/>
                  </a:lnTo>
                  <a:lnTo>
                    <a:pt x="0" y="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0" name="Полилиния: фигура 129">
              <a:extLst>
                <a:ext uri="{FF2B5EF4-FFF2-40B4-BE49-F238E27FC236}">
                  <a16:creationId xmlns:a16="http://schemas.microsoft.com/office/drawing/2014/main" id="{90CB7973-44B9-65EF-2DF1-B16B75A6F63B}"/>
                </a:ext>
              </a:extLst>
            </p:cNvPr>
            <p:cNvSpPr/>
            <p:nvPr/>
          </p:nvSpPr>
          <p:spPr>
            <a:xfrm>
              <a:off x="1073609" y="908862"/>
              <a:ext cx="505" cy="694"/>
            </a:xfrm>
            <a:custGeom>
              <a:avLst/>
              <a:gdLst>
                <a:gd name="connsiteX0" fmla="*/ 253 w 505"/>
                <a:gd name="connsiteY0" fmla="*/ 0 h 694"/>
                <a:gd name="connsiteX1" fmla="*/ 0 w 505"/>
                <a:gd name="connsiteY1" fmla="*/ 316 h 694"/>
                <a:gd name="connsiteX2" fmla="*/ 253 w 505"/>
                <a:gd name="connsiteY2" fmla="*/ 695 h 694"/>
                <a:gd name="connsiteX3" fmla="*/ 505 w 505"/>
                <a:gd name="connsiteY3" fmla="*/ 316 h 694"/>
                <a:gd name="connsiteX4" fmla="*/ 253 w 505"/>
                <a:gd name="connsiteY4" fmla="*/ 0 h 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" h="694">
                  <a:moveTo>
                    <a:pt x="253" y="0"/>
                  </a:moveTo>
                  <a:cubicBezTo>
                    <a:pt x="253" y="0"/>
                    <a:pt x="0" y="126"/>
                    <a:pt x="0" y="316"/>
                  </a:cubicBezTo>
                  <a:cubicBezTo>
                    <a:pt x="0" y="632"/>
                    <a:pt x="126" y="695"/>
                    <a:pt x="253" y="695"/>
                  </a:cubicBezTo>
                  <a:cubicBezTo>
                    <a:pt x="379" y="695"/>
                    <a:pt x="505" y="568"/>
                    <a:pt x="505" y="316"/>
                  </a:cubicBezTo>
                  <a:cubicBezTo>
                    <a:pt x="505" y="189"/>
                    <a:pt x="379" y="0"/>
                    <a:pt x="253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1" name="Полилиния: фигура 130">
              <a:extLst>
                <a:ext uri="{FF2B5EF4-FFF2-40B4-BE49-F238E27FC236}">
                  <a16:creationId xmlns:a16="http://schemas.microsoft.com/office/drawing/2014/main" id="{426F6975-C928-1DEE-8F2E-FA7D6974762B}"/>
                </a:ext>
              </a:extLst>
            </p:cNvPr>
            <p:cNvSpPr/>
            <p:nvPr/>
          </p:nvSpPr>
          <p:spPr>
            <a:xfrm>
              <a:off x="1083399" y="802378"/>
              <a:ext cx="10042" cy="16042"/>
            </a:xfrm>
            <a:custGeom>
              <a:avLst/>
              <a:gdLst>
                <a:gd name="connsiteX0" fmla="*/ 63 w 10042"/>
                <a:gd name="connsiteY0" fmla="*/ 63 h 16042"/>
                <a:gd name="connsiteX1" fmla="*/ 10042 w 10042"/>
                <a:gd name="connsiteY1" fmla="*/ 16042 h 16042"/>
                <a:gd name="connsiteX2" fmla="*/ 3474 w 10042"/>
                <a:gd name="connsiteY2" fmla="*/ 7137 h 16042"/>
                <a:gd name="connsiteX3" fmla="*/ 0 w 10042"/>
                <a:gd name="connsiteY3" fmla="*/ 0 h 1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2" h="16042">
                  <a:moveTo>
                    <a:pt x="63" y="63"/>
                  </a:moveTo>
                  <a:cubicBezTo>
                    <a:pt x="442" y="5179"/>
                    <a:pt x="4232" y="11495"/>
                    <a:pt x="10042" y="16042"/>
                  </a:cubicBezTo>
                  <a:cubicBezTo>
                    <a:pt x="9789" y="14842"/>
                    <a:pt x="5558" y="11053"/>
                    <a:pt x="3474" y="7137"/>
                  </a:cubicBezTo>
                  <a:cubicBezTo>
                    <a:pt x="1263" y="3347"/>
                    <a:pt x="884" y="884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2" name="Полилиния: фигура 131">
              <a:extLst>
                <a:ext uri="{FF2B5EF4-FFF2-40B4-BE49-F238E27FC236}">
                  <a16:creationId xmlns:a16="http://schemas.microsoft.com/office/drawing/2014/main" id="{4443E6B1-16D5-B7F0-7C47-53E98B4284E5}"/>
                </a:ext>
              </a:extLst>
            </p:cNvPr>
            <p:cNvSpPr/>
            <p:nvPr/>
          </p:nvSpPr>
          <p:spPr>
            <a:xfrm>
              <a:off x="1097174" y="785768"/>
              <a:ext cx="2961" cy="6568"/>
            </a:xfrm>
            <a:custGeom>
              <a:avLst/>
              <a:gdLst>
                <a:gd name="connsiteX0" fmla="*/ 2962 w 2961"/>
                <a:gd name="connsiteY0" fmla="*/ 6568 h 6568"/>
                <a:gd name="connsiteX1" fmla="*/ 1572 w 2961"/>
                <a:gd name="connsiteY1" fmla="*/ 3221 h 6568"/>
                <a:gd name="connsiteX2" fmla="*/ 57 w 2961"/>
                <a:gd name="connsiteY2" fmla="*/ 0 h 6568"/>
                <a:gd name="connsiteX3" fmla="*/ 2962 w 2961"/>
                <a:gd name="connsiteY3" fmla="*/ 6568 h 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1" h="6568">
                  <a:moveTo>
                    <a:pt x="2962" y="6568"/>
                  </a:moveTo>
                  <a:cubicBezTo>
                    <a:pt x="2962" y="6189"/>
                    <a:pt x="2078" y="4611"/>
                    <a:pt x="1572" y="3221"/>
                  </a:cubicBezTo>
                  <a:cubicBezTo>
                    <a:pt x="1067" y="1642"/>
                    <a:pt x="499" y="126"/>
                    <a:pt x="57" y="0"/>
                  </a:cubicBezTo>
                  <a:cubicBezTo>
                    <a:pt x="-259" y="2084"/>
                    <a:pt x="751" y="4737"/>
                    <a:pt x="2962" y="656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3" name="Полилиния: фигура 132">
              <a:extLst>
                <a:ext uri="{FF2B5EF4-FFF2-40B4-BE49-F238E27FC236}">
                  <a16:creationId xmlns:a16="http://schemas.microsoft.com/office/drawing/2014/main" id="{B84E2B68-DB87-25A8-600F-6B9097398DEB}"/>
                </a:ext>
              </a:extLst>
            </p:cNvPr>
            <p:cNvSpPr/>
            <p:nvPr/>
          </p:nvSpPr>
          <p:spPr>
            <a:xfrm>
              <a:off x="1084851" y="799852"/>
              <a:ext cx="9031" cy="14715"/>
            </a:xfrm>
            <a:custGeom>
              <a:avLst/>
              <a:gdLst>
                <a:gd name="connsiteX0" fmla="*/ 0 w 9031"/>
                <a:gd name="connsiteY0" fmla="*/ 0 h 14715"/>
                <a:gd name="connsiteX1" fmla="*/ 9032 w 9031"/>
                <a:gd name="connsiteY1" fmla="*/ 14716 h 14715"/>
                <a:gd name="connsiteX2" fmla="*/ 3221 w 9031"/>
                <a:gd name="connsiteY2" fmla="*/ 6505 h 14715"/>
                <a:gd name="connsiteX3" fmla="*/ 0 w 9031"/>
                <a:gd name="connsiteY3" fmla="*/ 0 h 14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31" h="14715">
                  <a:moveTo>
                    <a:pt x="0" y="0"/>
                  </a:moveTo>
                  <a:cubicBezTo>
                    <a:pt x="253" y="4737"/>
                    <a:pt x="3600" y="10421"/>
                    <a:pt x="9032" y="14716"/>
                  </a:cubicBezTo>
                  <a:cubicBezTo>
                    <a:pt x="8779" y="13579"/>
                    <a:pt x="5116" y="9979"/>
                    <a:pt x="3221" y="6505"/>
                  </a:cubicBezTo>
                  <a:cubicBezTo>
                    <a:pt x="1263" y="3032"/>
                    <a:pt x="758" y="695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4" name="Полилиния: фигура 133">
              <a:extLst>
                <a:ext uri="{FF2B5EF4-FFF2-40B4-BE49-F238E27FC236}">
                  <a16:creationId xmlns:a16="http://schemas.microsoft.com/office/drawing/2014/main" id="{648CA0D1-48DA-921A-EE1C-7DB33599D879}"/>
                </a:ext>
              </a:extLst>
            </p:cNvPr>
            <p:cNvSpPr/>
            <p:nvPr/>
          </p:nvSpPr>
          <p:spPr>
            <a:xfrm>
              <a:off x="1078851" y="813178"/>
              <a:ext cx="14589" cy="22105"/>
            </a:xfrm>
            <a:custGeom>
              <a:avLst/>
              <a:gdLst>
                <a:gd name="connsiteX0" fmla="*/ 0 w 14589"/>
                <a:gd name="connsiteY0" fmla="*/ 0 h 22105"/>
                <a:gd name="connsiteX1" fmla="*/ 14589 w 14589"/>
                <a:gd name="connsiteY1" fmla="*/ 22105 h 22105"/>
                <a:gd name="connsiteX2" fmla="*/ 4611 w 14589"/>
                <a:gd name="connsiteY2" fmla="*/ 9411 h 22105"/>
                <a:gd name="connsiteX3" fmla="*/ 0 w 14589"/>
                <a:gd name="connsiteY3" fmla="*/ 0 h 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89" h="22105">
                  <a:moveTo>
                    <a:pt x="0" y="0"/>
                  </a:moveTo>
                  <a:cubicBezTo>
                    <a:pt x="947" y="6947"/>
                    <a:pt x="6821" y="15853"/>
                    <a:pt x="14589" y="22105"/>
                  </a:cubicBezTo>
                  <a:cubicBezTo>
                    <a:pt x="14084" y="20274"/>
                    <a:pt x="7642" y="14589"/>
                    <a:pt x="4611" y="9411"/>
                  </a:cubicBezTo>
                  <a:cubicBezTo>
                    <a:pt x="1705" y="4295"/>
                    <a:pt x="1137" y="1326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5" name="Полилиния: фигура 134">
              <a:extLst>
                <a:ext uri="{FF2B5EF4-FFF2-40B4-BE49-F238E27FC236}">
                  <a16:creationId xmlns:a16="http://schemas.microsoft.com/office/drawing/2014/main" id="{77A272EF-C769-CADF-28E4-712F86407B8D}"/>
                </a:ext>
              </a:extLst>
            </p:cNvPr>
            <p:cNvSpPr/>
            <p:nvPr/>
          </p:nvSpPr>
          <p:spPr>
            <a:xfrm>
              <a:off x="1088009" y="794673"/>
              <a:ext cx="6947" cy="11936"/>
            </a:xfrm>
            <a:custGeom>
              <a:avLst/>
              <a:gdLst>
                <a:gd name="connsiteX0" fmla="*/ 0 w 6947"/>
                <a:gd name="connsiteY0" fmla="*/ 0 h 11936"/>
                <a:gd name="connsiteX1" fmla="*/ 6947 w 6947"/>
                <a:gd name="connsiteY1" fmla="*/ 11937 h 11936"/>
                <a:gd name="connsiteX2" fmla="*/ 2653 w 6947"/>
                <a:gd name="connsiteY2" fmla="*/ 5432 h 11936"/>
                <a:gd name="connsiteX3" fmla="*/ 0 w 6947"/>
                <a:gd name="connsiteY3" fmla="*/ 0 h 1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7" h="11936">
                  <a:moveTo>
                    <a:pt x="0" y="0"/>
                  </a:moveTo>
                  <a:cubicBezTo>
                    <a:pt x="0" y="3916"/>
                    <a:pt x="2653" y="8653"/>
                    <a:pt x="6947" y="11937"/>
                  </a:cubicBezTo>
                  <a:cubicBezTo>
                    <a:pt x="6821" y="11116"/>
                    <a:pt x="4168" y="8211"/>
                    <a:pt x="2653" y="5432"/>
                  </a:cubicBezTo>
                  <a:cubicBezTo>
                    <a:pt x="1137" y="2653"/>
                    <a:pt x="695" y="568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6" name="Полилиния: фигура 135">
              <a:extLst>
                <a:ext uri="{FF2B5EF4-FFF2-40B4-BE49-F238E27FC236}">
                  <a16:creationId xmlns:a16="http://schemas.microsoft.com/office/drawing/2014/main" id="{977D1441-6F06-958A-10B9-59D28724FE4B}"/>
                </a:ext>
              </a:extLst>
            </p:cNvPr>
            <p:cNvSpPr/>
            <p:nvPr/>
          </p:nvSpPr>
          <p:spPr>
            <a:xfrm>
              <a:off x="1086304" y="797136"/>
              <a:ext cx="7957" cy="13389"/>
            </a:xfrm>
            <a:custGeom>
              <a:avLst/>
              <a:gdLst>
                <a:gd name="connsiteX0" fmla="*/ 63 w 7957"/>
                <a:gd name="connsiteY0" fmla="*/ 0 h 13389"/>
                <a:gd name="connsiteX1" fmla="*/ 7958 w 7957"/>
                <a:gd name="connsiteY1" fmla="*/ 13389 h 13389"/>
                <a:gd name="connsiteX2" fmla="*/ 2968 w 7957"/>
                <a:gd name="connsiteY2" fmla="*/ 6000 h 13389"/>
                <a:gd name="connsiteX3" fmla="*/ 0 w 7957"/>
                <a:gd name="connsiteY3" fmla="*/ 0 h 13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57" h="13389">
                  <a:moveTo>
                    <a:pt x="63" y="0"/>
                  </a:moveTo>
                  <a:cubicBezTo>
                    <a:pt x="189" y="4358"/>
                    <a:pt x="3284" y="9600"/>
                    <a:pt x="7958" y="13389"/>
                  </a:cubicBezTo>
                  <a:cubicBezTo>
                    <a:pt x="7832" y="12442"/>
                    <a:pt x="4611" y="9221"/>
                    <a:pt x="2968" y="6000"/>
                  </a:cubicBezTo>
                  <a:cubicBezTo>
                    <a:pt x="1137" y="2968"/>
                    <a:pt x="758" y="695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7" name="Полилиния: фигура 136">
              <a:extLst>
                <a:ext uri="{FF2B5EF4-FFF2-40B4-BE49-F238E27FC236}">
                  <a16:creationId xmlns:a16="http://schemas.microsoft.com/office/drawing/2014/main" id="{A475F2DC-D96F-0348-0606-FAD30E44987E}"/>
                </a:ext>
              </a:extLst>
            </p:cNvPr>
            <p:cNvSpPr/>
            <p:nvPr/>
          </p:nvSpPr>
          <p:spPr>
            <a:xfrm>
              <a:off x="1099436" y="783368"/>
              <a:ext cx="2544" cy="8463"/>
            </a:xfrm>
            <a:custGeom>
              <a:avLst/>
              <a:gdLst>
                <a:gd name="connsiteX0" fmla="*/ 1268 w 2544"/>
                <a:gd name="connsiteY0" fmla="*/ 3916 h 8463"/>
                <a:gd name="connsiteX1" fmla="*/ 258 w 2544"/>
                <a:gd name="connsiteY1" fmla="*/ 0 h 8463"/>
                <a:gd name="connsiteX2" fmla="*/ 2531 w 2544"/>
                <a:gd name="connsiteY2" fmla="*/ 8463 h 8463"/>
                <a:gd name="connsiteX3" fmla="*/ 1268 w 2544"/>
                <a:gd name="connsiteY3" fmla="*/ 3853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4" h="8463">
                  <a:moveTo>
                    <a:pt x="1268" y="3916"/>
                  </a:moveTo>
                  <a:cubicBezTo>
                    <a:pt x="889" y="2084"/>
                    <a:pt x="700" y="316"/>
                    <a:pt x="258" y="0"/>
                  </a:cubicBezTo>
                  <a:cubicBezTo>
                    <a:pt x="-437" y="2337"/>
                    <a:pt x="258" y="5684"/>
                    <a:pt x="2531" y="8463"/>
                  </a:cubicBezTo>
                  <a:cubicBezTo>
                    <a:pt x="2658" y="7895"/>
                    <a:pt x="1837" y="5811"/>
                    <a:pt x="1268" y="385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8" name="Полилиния: фигура 137">
              <a:extLst>
                <a:ext uri="{FF2B5EF4-FFF2-40B4-BE49-F238E27FC236}">
                  <a16:creationId xmlns:a16="http://schemas.microsoft.com/office/drawing/2014/main" id="{3EAE028D-1796-CA19-414E-86590FABAD70}"/>
                </a:ext>
              </a:extLst>
            </p:cNvPr>
            <p:cNvSpPr/>
            <p:nvPr/>
          </p:nvSpPr>
          <p:spPr>
            <a:xfrm>
              <a:off x="1094443" y="787726"/>
              <a:ext cx="3923" cy="7831"/>
            </a:xfrm>
            <a:custGeom>
              <a:avLst/>
              <a:gdLst>
                <a:gd name="connsiteX0" fmla="*/ 3924 w 3923"/>
                <a:gd name="connsiteY0" fmla="*/ 7768 h 7831"/>
                <a:gd name="connsiteX1" fmla="*/ 1839 w 3923"/>
                <a:gd name="connsiteY1" fmla="*/ 3726 h 7831"/>
                <a:gd name="connsiteX2" fmla="*/ 8 w 3923"/>
                <a:gd name="connsiteY2" fmla="*/ 0 h 7831"/>
                <a:gd name="connsiteX3" fmla="*/ 3924 w 3923"/>
                <a:gd name="connsiteY3" fmla="*/ 7832 h 7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3" h="7831">
                  <a:moveTo>
                    <a:pt x="3924" y="7768"/>
                  </a:moveTo>
                  <a:cubicBezTo>
                    <a:pt x="3924" y="7326"/>
                    <a:pt x="2661" y="5368"/>
                    <a:pt x="1839" y="3726"/>
                  </a:cubicBezTo>
                  <a:cubicBezTo>
                    <a:pt x="1018" y="1768"/>
                    <a:pt x="576" y="253"/>
                    <a:pt x="8" y="0"/>
                  </a:cubicBezTo>
                  <a:cubicBezTo>
                    <a:pt x="-118" y="2463"/>
                    <a:pt x="1271" y="5684"/>
                    <a:pt x="3924" y="7832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9" name="Полилиния: фигура 138">
              <a:extLst>
                <a:ext uri="{FF2B5EF4-FFF2-40B4-BE49-F238E27FC236}">
                  <a16:creationId xmlns:a16="http://schemas.microsoft.com/office/drawing/2014/main" id="{F2CA2131-3384-A797-4742-1EA6969F95C9}"/>
                </a:ext>
              </a:extLst>
            </p:cNvPr>
            <p:cNvSpPr/>
            <p:nvPr/>
          </p:nvSpPr>
          <p:spPr>
            <a:xfrm>
              <a:off x="1090030" y="792147"/>
              <a:ext cx="5873" cy="10736"/>
            </a:xfrm>
            <a:custGeom>
              <a:avLst/>
              <a:gdLst>
                <a:gd name="connsiteX0" fmla="*/ 5811 w 5873"/>
                <a:gd name="connsiteY0" fmla="*/ 10737 h 10736"/>
                <a:gd name="connsiteX1" fmla="*/ 2211 w 5873"/>
                <a:gd name="connsiteY1" fmla="*/ 4863 h 10736"/>
                <a:gd name="connsiteX2" fmla="*/ 0 w 5873"/>
                <a:gd name="connsiteY2" fmla="*/ 0 h 10736"/>
                <a:gd name="connsiteX3" fmla="*/ 5874 w 5873"/>
                <a:gd name="connsiteY3" fmla="*/ 10737 h 1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3" h="10736">
                  <a:moveTo>
                    <a:pt x="5811" y="10737"/>
                  </a:moveTo>
                  <a:cubicBezTo>
                    <a:pt x="5811" y="9853"/>
                    <a:pt x="3600" y="7389"/>
                    <a:pt x="2211" y="4863"/>
                  </a:cubicBezTo>
                  <a:cubicBezTo>
                    <a:pt x="947" y="2337"/>
                    <a:pt x="568" y="505"/>
                    <a:pt x="0" y="0"/>
                  </a:cubicBezTo>
                  <a:cubicBezTo>
                    <a:pt x="0" y="3474"/>
                    <a:pt x="2211" y="7642"/>
                    <a:pt x="5874" y="10737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0" name="Полилиния: фигура 139">
              <a:extLst>
                <a:ext uri="{FF2B5EF4-FFF2-40B4-BE49-F238E27FC236}">
                  <a16:creationId xmlns:a16="http://schemas.microsoft.com/office/drawing/2014/main" id="{2968A786-6B55-7ADE-163A-5A49DC929CA4}"/>
                </a:ext>
              </a:extLst>
            </p:cNvPr>
            <p:cNvSpPr/>
            <p:nvPr/>
          </p:nvSpPr>
          <p:spPr>
            <a:xfrm>
              <a:off x="1092108" y="789936"/>
              <a:ext cx="4995" cy="9157"/>
            </a:xfrm>
            <a:custGeom>
              <a:avLst/>
              <a:gdLst>
                <a:gd name="connsiteX0" fmla="*/ 4996 w 4995"/>
                <a:gd name="connsiteY0" fmla="*/ 9158 h 9157"/>
                <a:gd name="connsiteX1" fmla="*/ 2091 w 4995"/>
                <a:gd name="connsiteY1" fmla="*/ 4168 h 9157"/>
                <a:gd name="connsiteX2" fmla="*/ 6 w 4995"/>
                <a:gd name="connsiteY2" fmla="*/ 0 h 9157"/>
                <a:gd name="connsiteX3" fmla="*/ 4996 w 4995"/>
                <a:gd name="connsiteY3" fmla="*/ 9158 h 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95" h="9157">
                  <a:moveTo>
                    <a:pt x="4996" y="9158"/>
                  </a:moveTo>
                  <a:cubicBezTo>
                    <a:pt x="4869" y="8463"/>
                    <a:pt x="3164" y="6379"/>
                    <a:pt x="2091" y="4168"/>
                  </a:cubicBezTo>
                  <a:cubicBezTo>
                    <a:pt x="954" y="2084"/>
                    <a:pt x="448" y="253"/>
                    <a:pt x="6" y="0"/>
                  </a:cubicBezTo>
                  <a:cubicBezTo>
                    <a:pt x="-120" y="2968"/>
                    <a:pt x="1648" y="6568"/>
                    <a:pt x="4996" y="915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1" name="Полилиния: фигура 140">
              <a:extLst>
                <a:ext uri="{FF2B5EF4-FFF2-40B4-BE49-F238E27FC236}">
                  <a16:creationId xmlns:a16="http://schemas.microsoft.com/office/drawing/2014/main" id="{3210B6BC-4376-F7CE-744C-8AE76B987C74}"/>
                </a:ext>
              </a:extLst>
            </p:cNvPr>
            <p:cNvSpPr/>
            <p:nvPr/>
          </p:nvSpPr>
          <p:spPr>
            <a:xfrm>
              <a:off x="1120169" y="803136"/>
              <a:ext cx="1850" cy="6249"/>
            </a:xfrm>
            <a:custGeom>
              <a:avLst/>
              <a:gdLst>
                <a:gd name="connsiteX0" fmla="*/ 1124 w 1850"/>
                <a:gd name="connsiteY0" fmla="*/ 5432 h 6249"/>
                <a:gd name="connsiteX1" fmla="*/ 1819 w 1850"/>
                <a:gd name="connsiteY1" fmla="*/ 6126 h 6249"/>
                <a:gd name="connsiteX2" fmla="*/ 682 w 1850"/>
                <a:gd name="connsiteY2" fmla="*/ 1137 h 6249"/>
                <a:gd name="connsiteX3" fmla="*/ 114 w 1850"/>
                <a:gd name="connsiteY3" fmla="*/ 0 h 6249"/>
                <a:gd name="connsiteX4" fmla="*/ 240 w 1850"/>
                <a:gd name="connsiteY4" fmla="*/ 2905 h 6249"/>
                <a:gd name="connsiteX5" fmla="*/ 1061 w 1850"/>
                <a:gd name="connsiteY5" fmla="*/ 5432 h 6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0" h="6249">
                  <a:moveTo>
                    <a:pt x="1124" y="5432"/>
                  </a:moveTo>
                  <a:cubicBezTo>
                    <a:pt x="1693" y="6126"/>
                    <a:pt x="1945" y="6442"/>
                    <a:pt x="1819" y="6126"/>
                  </a:cubicBezTo>
                  <a:cubicBezTo>
                    <a:pt x="1251" y="4232"/>
                    <a:pt x="682" y="2653"/>
                    <a:pt x="682" y="1137"/>
                  </a:cubicBezTo>
                  <a:cubicBezTo>
                    <a:pt x="556" y="442"/>
                    <a:pt x="240" y="189"/>
                    <a:pt x="114" y="0"/>
                  </a:cubicBezTo>
                  <a:cubicBezTo>
                    <a:pt x="-202" y="0"/>
                    <a:pt x="240" y="1958"/>
                    <a:pt x="240" y="2905"/>
                  </a:cubicBezTo>
                  <a:cubicBezTo>
                    <a:pt x="240" y="3789"/>
                    <a:pt x="493" y="4611"/>
                    <a:pt x="1061" y="5432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2" name="Полилиния: фигура 141">
              <a:extLst>
                <a:ext uri="{FF2B5EF4-FFF2-40B4-BE49-F238E27FC236}">
                  <a16:creationId xmlns:a16="http://schemas.microsoft.com/office/drawing/2014/main" id="{773E6548-5C84-9E7E-5553-D8EC934A917A}"/>
                </a:ext>
              </a:extLst>
            </p:cNvPr>
            <p:cNvSpPr/>
            <p:nvPr/>
          </p:nvSpPr>
          <p:spPr>
            <a:xfrm>
              <a:off x="1116227" y="798950"/>
              <a:ext cx="1683" cy="8142"/>
            </a:xfrm>
            <a:custGeom>
              <a:avLst/>
              <a:gdLst>
                <a:gd name="connsiteX0" fmla="*/ 772 w 1683"/>
                <a:gd name="connsiteY0" fmla="*/ 7091 h 8142"/>
                <a:gd name="connsiteX1" fmla="*/ 1656 w 1683"/>
                <a:gd name="connsiteY1" fmla="*/ 7975 h 8142"/>
                <a:gd name="connsiteX2" fmla="*/ 709 w 1683"/>
                <a:gd name="connsiteY2" fmla="*/ 1407 h 8142"/>
                <a:gd name="connsiteX3" fmla="*/ 140 w 1683"/>
                <a:gd name="connsiteY3" fmla="*/ 17 h 8142"/>
                <a:gd name="connsiteX4" fmla="*/ 140 w 1683"/>
                <a:gd name="connsiteY4" fmla="*/ 3617 h 8142"/>
                <a:gd name="connsiteX5" fmla="*/ 835 w 1683"/>
                <a:gd name="connsiteY5" fmla="*/ 7091 h 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3" h="8142">
                  <a:moveTo>
                    <a:pt x="772" y="7091"/>
                  </a:moveTo>
                  <a:cubicBezTo>
                    <a:pt x="1467" y="8101"/>
                    <a:pt x="1782" y="8354"/>
                    <a:pt x="1656" y="7975"/>
                  </a:cubicBezTo>
                  <a:cubicBezTo>
                    <a:pt x="1214" y="5449"/>
                    <a:pt x="709" y="3365"/>
                    <a:pt x="709" y="1407"/>
                  </a:cubicBezTo>
                  <a:cubicBezTo>
                    <a:pt x="709" y="459"/>
                    <a:pt x="393" y="144"/>
                    <a:pt x="140" y="17"/>
                  </a:cubicBezTo>
                  <a:cubicBezTo>
                    <a:pt x="-175" y="-235"/>
                    <a:pt x="140" y="2354"/>
                    <a:pt x="140" y="3617"/>
                  </a:cubicBezTo>
                  <a:cubicBezTo>
                    <a:pt x="14" y="4880"/>
                    <a:pt x="330" y="5828"/>
                    <a:pt x="835" y="709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3" name="Полилиния: фигура 142">
              <a:extLst>
                <a:ext uri="{FF2B5EF4-FFF2-40B4-BE49-F238E27FC236}">
                  <a16:creationId xmlns:a16="http://schemas.microsoft.com/office/drawing/2014/main" id="{FAA19576-3807-7B3F-04B8-9C2F9A3DA876}"/>
                </a:ext>
              </a:extLst>
            </p:cNvPr>
            <p:cNvSpPr/>
            <p:nvPr/>
          </p:nvSpPr>
          <p:spPr>
            <a:xfrm>
              <a:off x="1118121" y="801047"/>
              <a:ext cx="1815" cy="7215"/>
            </a:xfrm>
            <a:custGeom>
              <a:avLst/>
              <a:gdLst>
                <a:gd name="connsiteX0" fmla="*/ 1089 w 1815"/>
                <a:gd name="connsiteY0" fmla="*/ 6321 h 7215"/>
                <a:gd name="connsiteX1" fmla="*/ 1783 w 1815"/>
                <a:gd name="connsiteY1" fmla="*/ 7016 h 7215"/>
                <a:gd name="connsiteX2" fmla="*/ 646 w 1815"/>
                <a:gd name="connsiteY2" fmla="*/ 1268 h 7215"/>
                <a:gd name="connsiteX3" fmla="*/ 78 w 1815"/>
                <a:gd name="connsiteY3" fmla="*/ 5 h 7215"/>
                <a:gd name="connsiteX4" fmla="*/ 267 w 1815"/>
                <a:gd name="connsiteY4" fmla="*/ 3226 h 7215"/>
                <a:gd name="connsiteX5" fmla="*/ 1089 w 1815"/>
                <a:gd name="connsiteY5" fmla="*/ 6321 h 7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5" h="7215">
                  <a:moveTo>
                    <a:pt x="1089" y="6321"/>
                  </a:moveTo>
                  <a:cubicBezTo>
                    <a:pt x="1657" y="7142"/>
                    <a:pt x="1910" y="7458"/>
                    <a:pt x="1783" y="7016"/>
                  </a:cubicBezTo>
                  <a:cubicBezTo>
                    <a:pt x="1341" y="4932"/>
                    <a:pt x="646" y="3100"/>
                    <a:pt x="646" y="1268"/>
                  </a:cubicBezTo>
                  <a:cubicBezTo>
                    <a:pt x="646" y="447"/>
                    <a:pt x="457" y="132"/>
                    <a:pt x="78" y="5"/>
                  </a:cubicBezTo>
                  <a:cubicBezTo>
                    <a:pt x="-175" y="-121"/>
                    <a:pt x="267" y="2089"/>
                    <a:pt x="267" y="3226"/>
                  </a:cubicBezTo>
                  <a:cubicBezTo>
                    <a:pt x="267" y="4363"/>
                    <a:pt x="394" y="5310"/>
                    <a:pt x="1089" y="632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4" name="Полилиния: фигура 143">
              <a:extLst>
                <a:ext uri="{FF2B5EF4-FFF2-40B4-BE49-F238E27FC236}">
                  <a16:creationId xmlns:a16="http://schemas.microsoft.com/office/drawing/2014/main" id="{9BF3728A-C1FD-B907-0E77-9DB06CB5B3BE}"/>
                </a:ext>
              </a:extLst>
            </p:cNvPr>
            <p:cNvSpPr/>
            <p:nvPr/>
          </p:nvSpPr>
          <p:spPr>
            <a:xfrm>
              <a:off x="1114125" y="796753"/>
              <a:ext cx="1632" cy="9197"/>
            </a:xfrm>
            <a:custGeom>
              <a:avLst/>
              <a:gdLst>
                <a:gd name="connsiteX0" fmla="*/ 1611 w 1632"/>
                <a:gd name="connsiteY0" fmla="*/ 9036 h 9197"/>
                <a:gd name="connsiteX1" fmla="*/ 727 w 1632"/>
                <a:gd name="connsiteY1" fmla="*/ 1646 h 9197"/>
                <a:gd name="connsiteX2" fmla="*/ 158 w 1632"/>
                <a:gd name="connsiteY2" fmla="*/ 4 h 9197"/>
                <a:gd name="connsiteX3" fmla="*/ 32 w 1632"/>
                <a:gd name="connsiteY3" fmla="*/ 4172 h 9197"/>
                <a:gd name="connsiteX4" fmla="*/ 727 w 1632"/>
                <a:gd name="connsiteY4" fmla="*/ 7899 h 9197"/>
                <a:gd name="connsiteX5" fmla="*/ 1611 w 1632"/>
                <a:gd name="connsiteY5" fmla="*/ 9036 h 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" h="9197">
                  <a:moveTo>
                    <a:pt x="1611" y="9036"/>
                  </a:moveTo>
                  <a:cubicBezTo>
                    <a:pt x="1169" y="6257"/>
                    <a:pt x="600" y="3857"/>
                    <a:pt x="727" y="1646"/>
                  </a:cubicBezTo>
                  <a:cubicBezTo>
                    <a:pt x="727" y="699"/>
                    <a:pt x="474" y="257"/>
                    <a:pt x="158" y="4"/>
                  </a:cubicBezTo>
                  <a:cubicBezTo>
                    <a:pt x="-94" y="-122"/>
                    <a:pt x="158" y="2783"/>
                    <a:pt x="32" y="4172"/>
                  </a:cubicBezTo>
                  <a:cubicBezTo>
                    <a:pt x="-94" y="5562"/>
                    <a:pt x="158" y="6699"/>
                    <a:pt x="727" y="7899"/>
                  </a:cubicBezTo>
                  <a:cubicBezTo>
                    <a:pt x="1295" y="9162"/>
                    <a:pt x="1737" y="9415"/>
                    <a:pt x="1611" y="903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5" name="Полилиния: фигура 144">
              <a:extLst>
                <a:ext uri="{FF2B5EF4-FFF2-40B4-BE49-F238E27FC236}">
                  <a16:creationId xmlns:a16="http://schemas.microsoft.com/office/drawing/2014/main" id="{249B853C-7077-0F13-6E83-7D2805430A45}"/>
                </a:ext>
              </a:extLst>
            </p:cNvPr>
            <p:cNvSpPr/>
            <p:nvPr/>
          </p:nvSpPr>
          <p:spPr>
            <a:xfrm>
              <a:off x="1122129" y="805283"/>
              <a:ext cx="1974" cy="5235"/>
            </a:xfrm>
            <a:custGeom>
              <a:avLst/>
              <a:gdLst>
                <a:gd name="connsiteX0" fmla="*/ 1248 w 1974"/>
                <a:gd name="connsiteY0" fmla="*/ 4547 h 5235"/>
                <a:gd name="connsiteX1" fmla="*/ 1943 w 1974"/>
                <a:gd name="connsiteY1" fmla="*/ 5116 h 5235"/>
                <a:gd name="connsiteX2" fmla="*/ 680 w 1974"/>
                <a:gd name="connsiteY2" fmla="*/ 947 h 5235"/>
                <a:gd name="connsiteX3" fmla="*/ 112 w 1974"/>
                <a:gd name="connsiteY3" fmla="*/ 0 h 5235"/>
                <a:gd name="connsiteX4" fmla="*/ 364 w 1974"/>
                <a:gd name="connsiteY4" fmla="*/ 2463 h 5235"/>
                <a:gd name="connsiteX5" fmla="*/ 1248 w 1974"/>
                <a:gd name="connsiteY5" fmla="*/ 4547 h 5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4" h="5235">
                  <a:moveTo>
                    <a:pt x="1248" y="4547"/>
                  </a:moveTo>
                  <a:cubicBezTo>
                    <a:pt x="1817" y="5242"/>
                    <a:pt x="2069" y="5368"/>
                    <a:pt x="1943" y="5116"/>
                  </a:cubicBezTo>
                  <a:cubicBezTo>
                    <a:pt x="1438" y="3600"/>
                    <a:pt x="806" y="2147"/>
                    <a:pt x="680" y="947"/>
                  </a:cubicBezTo>
                  <a:cubicBezTo>
                    <a:pt x="680" y="379"/>
                    <a:pt x="364" y="63"/>
                    <a:pt x="112" y="0"/>
                  </a:cubicBezTo>
                  <a:cubicBezTo>
                    <a:pt x="-204" y="0"/>
                    <a:pt x="238" y="1642"/>
                    <a:pt x="364" y="2463"/>
                  </a:cubicBezTo>
                  <a:cubicBezTo>
                    <a:pt x="364" y="3284"/>
                    <a:pt x="680" y="3853"/>
                    <a:pt x="1248" y="4547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6" name="Полилиния: фигура 145">
              <a:extLst>
                <a:ext uri="{FF2B5EF4-FFF2-40B4-BE49-F238E27FC236}">
                  <a16:creationId xmlns:a16="http://schemas.microsoft.com/office/drawing/2014/main" id="{75B34BAF-4212-449A-0F04-021A64386316}"/>
                </a:ext>
              </a:extLst>
            </p:cNvPr>
            <p:cNvSpPr/>
            <p:nvPr/>
          </p:nvSpPr>
          <p:spPr>
            <a:xfrm>
              <a:off x="1108463" y="794850"/>
              <a:ext cx="956" cy="6468"/>
            </a:xfrm>
            <a:custGeom>
              <a:avLst/>
              <a:gdLst>
                <a:gd name="connsiteX0" fmla="*/ 894 w 956"/>
                <a:gd name="connsiteY0" fmla="*/ 6328 h 6468"/>
                <a:gd name="connsiteX1" fmla="*/ 767 w 956"/>
                <a:gd name="connsiteY1" fmla="*/ 1212 h 6468"/>
                <a:gd name="connsiteX2" fmla="*/ 515 w 956"/>
                <a:gd name="connsiteY2" fmla="*/ 12 h 6468"/>
                <a:gd name="connsiteX3" fmla="*/ 73 w 956"/>
                <a:gd name="connsiteY3" fmla="*/ 2854 h 6468"/>
                <a:gd name="connsiteX4" fmla="*/ 388 w 956"/>
                <a:gd name="connsiteY4" fmla="*/ 5507 h 6468"/>
                <a:gd name="connsiteX5" fmla="*/ 957 w 956"/>
                <a:gd name="connsiteY5" fmla="*/ 6328 h 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6" h="6468">
                  <a:moveTo>
                    <a:pt x="894" y="6328"/>
                  </a:moveTo>
                  <a:cubicBezTo>
                    <a:pt x="767" y="4433"/>
                    <a:pt x="515" y="2728"/>
                    <a:pt x="767" y="1212"/>
                  </a:cubicBezTo>
                  <a:cubicBezTo>
                    <a:pt x="894" y="517"/>
                    <a:pt x="641" y="265"/>
                    <a:pt x="515" y="12"/>
                  </a:cubicBezTo>
                  <a:cubicBezTo>
                    <a:pt x="199" y="-177"/>
                    <a:pt x="199" y="1907"/>
                    <a:pt x="73" y="2854"/>
                  </a:cubicBezTo>
                  <a:cubicBezTo>
                    <a:pt x="-54" y="3738"/>
                    <a:pt x="-54" y="4559"/>
                    <a:pt x="388" y="5507"/>
                  </a:cubicBezTo>
                  <a:cubicBezTo>
                    <a:pt x="767" y="6454"/>
                    <a:pt x="957" y="6644"/>
                    <a:pt x="957" y="632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7" name="Полилиния: фигура 146">
              <a:extLst>
                <a:ext uri="{FF2B5EF4-FFF2-40B4-BE49-F238E27FC236}">
                  <a16:creationId xmlns:a16="http://schemas.microsoft.com/office/drawing/2014/main" id="{CFBAF571-4FE2-E009-4958-33A9AE515A25}"/>
                </a:ext>
              </a:extLst>
            </p:cNvPr>
            <p:cNvSpPr/>
            <p:nvPr/>
          </p:nvSpPr>
          <p:spPr>
            <a:xfrm>
              <a:off x="1082072" y="805094"/>
              <a:ext cx="11178" cy="17368"/>
            </a:xfrm>
            <a:custGeom>
              <a:avLst/>
              <a:gdLst>
                <a:gd name="connsiteX0" fmla="*/ 11116 w 11178"/>
                <a:gd name="connsiteY0" fmla="*/ 17368 h 17368"/>
                <a:gd name="connsiteX1" fmla="*/ 3726 w 11178"/>
                <a:gd name="connsiteY1" fmla="*/ 7642 h 17368"/>
                <a:gd name="connsiteX2" fmla="*/ 0 w 11178"/>
                <a:gd name="connsiteY2" fmla="*/ 0 h 17368"/>
                <a:gd name="connsiteX3" fmla="*/ 11179 w 11178"/>
                <a:gd name="connsiteY3" fmla="*/ 17368 h 17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8" h="17368">
                  <a:moveTo>
                    <a:pt x="11116" y="17368"/>
                  </a:moveTo>
                  <a:cubicBezTo>
                    <a:pt x="10800" y="15979"/>
                    <a:pt x="6253" y="11811"/>
                    <a:pt x="3726" y="7642"/>
                  </a:cubicBezTo>
                  <a:cubicBezTo>
                    <a:pt x="1516" y="3600"/>
                    <a:pt x="947" y="884"/>
                    <a:pt x="0" y="0"/>
                  </a:cubicBezTo>
                  <a:cubicBezTo>
                    <a:pt x="568" y="5747"/>
                    <a:pt x="4863" y="12379"/>
                    <a:pt x="11179" y="1736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8" name="Полилиния: фигура 147">
              <a:extLst>
                <a:ext uri="{FF2B5EF4-FFF2-40B4-BE49-F238E27FC236}">
                  <a16:creationId xmlns:a16="http://schemas.microsoft.com/office/drawing/2014/main" id="{BF9D9950-14EE-BC76-E57C-81D0C66EE588}"/>
                </a:ext>
              </a:extLst>
            </p:cNvPr>
            <p:cNvSpPr/>
            <p:nvPr/>
          </p:nvSpPr>
          <p:spPr>
            <a:xfrm>
              <a:off x="1080936" y="807747"/>
              <a:ext cx="12126" cy="18757"/>
            </a:xfrm>
            <a:custGeom>
              <a:avLst/>
              <a:gdLst>
                <a:gd name="connsiteX0" fmla="*/ 12126 w 12126"/>
                <a:gd name="connsiteY0" fmla="*/ 18758 h 18757"/>
                <a:gd name="connsiteX1" fmla="*/ 4042 w 12126"/>
                <a:gd name="connsiteY1" fmla="*/ 8337 h 18757"/>
                <a:gd name="connsiteX2" fmla="*/ 0 w 12126"/>
                <a:gd name="connsiteY2" fmla="*/ 0 h 18757"/>
                <a:gd name="connsiteX3" fmla="*/ 12126 w 12126"/>
                <a:gd name="connsiteY3" fmla="*/ 18758 h 1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26" h="18757">
                  <a:moveTo>
                    <a:pt x="12126" y="18758"/>
                  </a:moveTo>
                  <a:cubicBezTo>
                    <a:pt x="11747" y="17242"/>
                    <a:pt x="6695" y="12821"/>
                    <a:pt x="4042" y="8337"/>
                  </a:cubicBezTo>
                  <a:cubicBezTo>
                    <a:pt x="1579" y="3853"/>
                    <a:pt x="947" y="1137"/>
                    <a:pt x="0" y="0"/>
                  </a:cubicBezTo>
                  <a:cubicBezTo>
                    <a:pt x="568" y="6126"/>
                    <a:pt x="5305" y="13389"/>
                    <a:pt x="12126" y="1875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9" name="Полилиния: фигура 148">
              <a:extLst>
                <a:ext uri="{FF2B5EF4-FFF2-40B4-BE49-F238E27FC236}">
                  <a16:creationId xmlns:a16="http://schemas.microsoft.com/office/drawing/2014/main" id="{7FB51ABC-4B6A-5177-79E8-D0EAD46C16CC}"/>
                </a:ext>
              </a:extLst>
            </p:cNvPr>
            <p:cNvSpPr/>
            <p:nvPr/>
          </p:nvSpPr>
          <p:spPr>
            <a:xfrm>
              <a:off x="1112092" y="794596"/>
              <a:ext cx="1559" cy="10215"/>
            </a:xfrm>
            <a:custGeom>
              <a:avLst/>
              <a:gdLst>
                <a:gd name="connsiteX0" fmla="*/ 1559 w 1559"/>
                <a:gd name="connsiteY0" fmla="*/ 10056 h 10215"/>
                <a:gd name="connsiteX1" fmla="*/ 738 w 1559"/>
                <a:gd name="connsiteY1" fmla="*/ 1846 h 10215"/>
                <a:gd name="connsiteX2" fmla="*/ 170 w 1559"/>
                <a:gd name="connsiteY2" fmla="*/ 14 h 10215"/>
                <a:gd name="connsiteX3" fmla="*/ 43 w 1559"/>
                <a:gd name="connsiteY3" fmla="*/ 4625 h 10215"/>
                <a:gd name="connsiteX4" fmla="*/ 738 w 1559"/>
                <a:gd name="connsiteY4" fmla="*/ 8793 h 10215"/>
                <a:gd name="connsiteX5" fmla="*/ 1559 w 1559"/>
                <a:gd name="connsiteY5" fmla="*/ 10056 h 1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9" h="10215">
                  <a:moveTo>
                    <a:pt x="1559" y="10056"/>
                  </a:moveTo>
                  <a:cubicBezTo>
                    <a:pt x="1117" y="7025"/>
                    <a:pt x="612" y="4372"/>
                    <a:pt x="738" y="1846"/>
                  </a:cubicBezTo>
                  <a:cubicBezTo>
                    <a:pt x="864" y="709"/>
                    <a:pt x="612" y="267"/>
                    <a:pt x="170" y="14"/>
                  </a:cubicBezTo>
                  <a:cubicBezTo>
                    <a:pt x="-83" y="-239"/>
                    <a:pt x="170" y="2982"/>
                    <a:pt x="43" y="4625"/>
                  </a:cubicBezTo>
                  <a:cubicBezTo>
                    <a:pt x="-83" y="6014"/>
                    <a:pt x="43" y="7404"/>
                    <a:pt x="738" y="8793"/>
                  </a:cubicBezTo>
                  <a:cubicBezTo>
                    <a:pt x="1306" y="10182"/>
                    <a:pt x="1559" y="10435"/>
                    <a:pt x="1559" y="1005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50" name="Полилиния: фигура 149">
              <a:extLst>
                <a:ext uri="{FF2B5EF4-FFF2-40B4-BE49-F238E27FC236}">
                  <a16:creationId xmlns:a16="http://schemas.microsoft.com/office/drawing/2014/main" id="{57F2B836-D9EB-E8A7-EAC0-7B42C3335F29}"/>
                </a:ext>
              </a:extLst>
            </p:cNvPr>
            <p:cNvSpPr/>
            <p:nvPr/>
          </p:nvSpPr>
          <p:spPr>
            <a:xfrm>
              <a:off x="1110070" y="794782"/>
              <a:ext cx="1371" cy="8265"/>
            </a:xfrm>
            <a:custGeom>
              <a:avLst/>
              <a:gdLst>
                <a:gd name="connsiteX0" fmla="*/ 1371 w 1371"/>
                <a:gd name="connsiteY0" fmla="*/ 8101 h 8265"/>
                <a:gd name="connsiteX1" fmla="*/ 803 w 1371"/>
                <a:gd name="connsiteY1" fmla="*/ 1533 h 8265"/>
                <a:gd name="connsiteX2" fmla="*/ 361 w 1371"/>
                <a:gd name="connsiteY2" fmla="*/ 17 h 8265"/>
                <a:gd name="connsiteX3" fmla="*/ 45 w 1371"/>
                <a:gd name="connsiteY3" fmla="*/ 3617 h 8265"/>
                <a:gd name="connsiteX4" fmla="*/ 613 w 1371"/>
                <a:gd name="connsiteY4" fmla="*/ 7091 h 8265"/>
                <a:gd name="connsiteX5" fmla="*/ 1308 w 1371"/>
                <a:gd name="connsiteY5" fmla="*/ 8101 h 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1" h="8265">
                  <a:moveTo>
                    <a:pt x="1371" y="8101"/>
                  </a:moveTo>
                  <a:cubicBezTo>
                    <a:pt x="1055" y="5575"/>
                    <a:pt x="676" y="3491"/>
                    <a:pt x="803" y="1533"/>
                  </a:cubicBezTo>
                  <a:cubicBezTo>
                    <a:pt x="929" y="586"/>
                    <a:pt x="676" y="270"/>
                    <a:pt x="361" y="17"/>
                  </a:cubicBezTo>
                  <a:cubicBezTo>
                    <a:pt x="234" y="-235"/>
                    <a:pt x="234" y="2354"/>
                    <a:pt x="45" y="3617"/>
                  </a:cubicBezTo>
                  <a:cubicBezTo>
                    <a:pt x="-82" y="4880"/>
                    <a:pt x="45" y="6017"/>
                    <a:pt x="613" y="7091"/>
                  </a:cubicBezTo>
                  <a:cubicBezTo>
                    <a:pt x="1055" y="8228"/>
                    <a:pt x="1308" y="8480"/>
                    <a:pt x="1308" y="810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51" name="Полилиния: фигура 150">
              <a:extLst>
                <a:ext uri="{FF2B5EF4-FFF2-40B4-BE49-F238E27FC236}">
                  <a16:creationId xmlns:a16="http://schemas.microsoft.com/office/drawing/2014/main" id="{B42B2C4C-37EB-E570-1508-79A245FAC565}"/>
                </a:ext>
              </a:extLst>
            </p:cNvPr>
            <p:cNvSpPr/>
            <p:nvPr/>
          </p:nvSpPr>
          <p:spPr>
            <a:xfrm>
              <a:off x="1079988" y="810526"/>
              <a:ext cx="13073" cy="20210"/>
            </a:xfrm>
            <a:custGeom>
              <a:avLst/>
              <a:gdLst>
                <a:gd name="connsiteX0" fmla="*/ 13074 w 13073"/>
                <a:gd name="connsiteY0" fmla="*/ 20211 h 20210"/>
                <a:gd name="connsiteX1" fmla="*/ 4168 w 13073"/>
                <a:gd name="connsiteY1" fmla="*/ 8779 h 20210"/>
                <a:gd name="connsiteX2" fmla="*/ 0 w 13073"/>
                <a:gd name="connsiteY2" fmla="*/ 0 h 20210"/>
                <a:gd name="connsiteX3" fmla="*/ 13074 w 13073"/>
                <a:gd name="connsiteY3" fmla="*/ 20211 h 2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73" h="20210">
                  <a:moveTo>
                    <a:pt x="13074" y="20211"/>
                  </a:moveTo>
                  <a:cubicBezTo>
                    <a:pt x="12505" y="18505"/>
                    <a:pt x="7137" y="13642"/>
                    <a:pt x="4168" y="8779"/>
                  </a:cubicBezTo>
                  <a:cubicBezTo>
                    <a:pt x="1389" y="4042"/>
                    <a:pt x="947" y="1137"/>
                    <a:pt x="0" y="0"/>
                  </a:cubicBezTo>
                  <a:cubicBezTo>
                    <a:pt x="568" y="6568"/>
                    <a:pt x="5747" y="14337"/>
                    <a:pt x="13074" y="2021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</p:grp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AF9BFDC8-71FD-1806-8E69-06AC21B4E7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37722" y="913682"/>
            <a:ext cx="3630674" cy="101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23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8026" y="5904403"/>
            <a:ext cx="7542529" cy="1134132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4788" b="1" i="0" spc="0">
                <a:solidFill>
                  <a:srgbClr val="231F20"/>
                </a:solidFill>
                <a:latin typeface="Century Gothic" panose="020B0502020202020204" pitchFamily="34" charset="0"/>
                <a:cs typeface="Tahoma"/>
              </a:defRPr>
            </a:lvl1pPr>
          </a:lstStyle>
          <a:p>
            <a:endParaRPr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51351408-1B89-CF40-4AFA-0247E35C487E}"/>
              </a:ext>
            </a:extLst>
          </p:cNvPr>
          <p:cNvSpPr/>
          <p:nvPr userDrawn="1"/>
        </p:nvSpPr>
        <p:spPr>
          <a:xfrm>
            <a:off x="7972874" y="2972181"/>
            <a:ext cx="4828727" cy="6625715"/>
          </a:xfrm>
          <a:custGeom>
            <a:avLst/>
            <a:gdLst/>
            <a:ahLst/>
            <a:cxnLst/>
            <a:rect l="l" t="t" r="r" b="b"/>
            <a:pathLst>
              <a:path w="4028440" h="5219065">
                <a:moveTo>
                  <a:pt x="4028249" y="495541"/>
                </a:moveTo>
                <a:lnTo>
                  <a:pt x="3169907" y="0"/>
                </a:lnTo>
                <a:lnTo>
                  <a:pt x="3155848" y="7899"/>
                </a:lnTo>
                <a:lnTo>
                  <a:pt x="3155848" y="38265"/>
                </a:lnTo>
                <a:lnTo>
                  <a:pt x="3155848" y="1804644"/>
                </a:lnTo>
                <a:lnTo>
                  <a:pt x="2779166" y="1594904"/>
                </a:lnTo>
                <a:lnTo>
                  <a:pt x="2765996" y="1602397"/>
                </a:lnTo>
                <a:lnTo>
                  <a:pt x="2765996" y="1632826"/>
                </a:lnTo>
                <a:lnTo>
                  <a:pt x="2765996" y="2504402"/>
                </a:lnTo>
                <a:lnTo>
                  <a:pt x="1970620" y="2955404"/>
                </a:lnTo>
                <a:lnTo>
                  <a:pt x="1970620" y="3394379"/>
                </a:lnTo>
                <a:lnTo>
                  <a:pt x="1604010" y="3179457"/>
                </a:lnTo>
                <a:lnTo>
                  <a:pt x="1215771" y="3401631"/>
                </a:lnTo>
                <a:lnTo>
                  <a:pt x="1215771" y="2513698"/>
                </a:lnTo>
                <a:lnTo>
                  <a:pt x="2765996" y="1632826"/>
                </a:lnTo>
                <a:lnTo>
                  <a:pt x="2765996" y="1602397"/>
                </a:lnTo>
                <a:lnTo>
                  <a:pt x="2391232" y="1815338"/>
                </a:lnTo>
                <a:lnTo>
                  <a:pt x="2391232" y="467868"/>
                </a:lnTo>
                <a:lnTo>
                  <a:pt x="3155848" y="38265"/>
                </a:lnTo>
                <a:lnTo>
                  <a:pt x="3155848" y="7899"/>
                </a:lnTo>
                <a:lnTo>
                  <a:pt x="2366353" y="451497"/>
                </a:lnTo>
                <a:lnTo>
                  <a:pt x="2366353" y="1829473"/>
                </a:lnTo>
                <a:lnTo>
                  <a:pt x="1997125" y="2039277"/>
                </a:lnTo>
                <a:lnTo>
                  <a:pt x="1997125" y="714260"/>
                </a:lnTo>
                <a:lnTo>
                  <a:pt x="2364778" y="919137"/>
                </a:lnTo>
                <a:lnTo>
                  <a:pt x="2364778" y="1829473"/>
                </a:lnTo>
                <a:lnTo>
                  <a:pt x="2366353" y="1829473"/>
                </a:lnTo>
                <a:lnTo>
                  <a:pt x="2366353" y="451497"/>
                </a:lnTo>
                <a:lnTo>
                  <a:pt x="2364778" y="452374"/>
                </a:lnTo>
                <a:lnTo>
                  <a:pt x="2364778" y="888847"/>
                </a:lnTo>
                <a:lnTo>
                  <a:pt x="1983752" y="676503"/>
                </a:lnTo>
                <a:lnTo>
                  <a:pt x="1976716" y="680605"/>
                </a:lnTo>
                <a:lnTo>
                  <a:pt x="1976716" y="2050872"/>
                </a:lnTo>
                <a:lnTo>
                  <a:pt x="1613611" y="2257196"/>
                </a:lnTo>
                <a:lnTo>
                  <a:pt x="1613611" y="922807"/>
                </a:lnTo>
                <a:lnTo>
                  <a:pt x="1970659" y="714756"/>
                </a:lnTo>
                <a:lnTo>
                  <a:pt x="1970659" y="2050872"/>
                </a:lnTo>
                <a:lnTo>
                  <a:pt x="1976716" y="2050872"/>
                </a:lnTo>
                <a:lnTo>
                  <a:pt x="1976716" y="680605"/>
                </a:lnTo>
                <a:lnTo>
                  <a:pt x="1587144" y="907592"/>
                </a:lnTo>
                <a:lnTo>
                  <a:pt x="1587144" y="2272233"/>
                </a:lnTo>
                <a:lnTo>
                  <a:pt x="1189304" y="2498293"/>
                </a:lnTo>
                <a:lnTo>
                  <a:pt x="1189304" y="3414128"/>
                </a:lnTo>
                <a:lnTo>
                  <a:pt x="1193914" y="3414128"/>
                </a:lnTo>
                <a:lnTo>
                  <a:pt x="788301" y="3646246"/>
                </a:lnTo>
                <a:lnTo>
                  <a:pt x="788301" y="4540986"/>
                </a:lnTo>
                <a:lnTo>
                  <a:pt x="407517" y="4317225"/>
                </a:lnTo>
                <a:lnTo>
                  <a:pt x="0" y="4546155"/>
                </a:lnTo>
                <a:lnTo>
                  <a:pt x="0" y="5218823"/>
                </a:lnTo>
                <a:lnTo>
                  <a:pt x="26454" y="5218823"/>
                </a:lnTo>
                <a:lnTo>
                  <a:pt x="26454" y="4561637"/>
                </a:lnTo>
                <a:lnTo>
                  <a:pt x="394144" y="4355109"/>
                </a:lnTo>
                <a:lnTo>
                  <a:pt x="394144" y="5218823"/>
                </a:lnTo>
                <a:lnTo>
                  <a:pt x="420598" y="5218823"/>
                </a:lnTo>
                <a:lnTo>
                  <a:pt x="420598" y="4355617"/>
                </a:lnTo>
                <a:lnTo>
                  <a:pt x="788301" y="4571682"/>
                </a:lnTo>
                <a:lnTo>
                  <a:pt x="788301" y="5218823"/>
                </a:lnTo>
                <a:lnTo>
                  <a:pt x="814755" y="5218823"/>
                </a:lnTo>
                <a:lnTo>
                  <a:pt x="814755" y="3661600"/>
                </a:lnTo>
                <a:lnTo>
                  <a:pt x="1590713" y="3217583"/>
                </a:lnTo>
                <a:lnTo>
                  <a:pt x="1590713" y="5218823"/>
                </a:lnTo>
                <a:lnTo>
                  <a:pt x="1617167" y="5218823"/>
                </a:lnTo>
                <a:lnTo>
                  <a:pt x="1617167" y="3217862"/>
                </a:lnTo>
                <a:lnTo>
                  <a:pt x="1970620" y="3425063"/>
                </a:lnTo>
                <a:lnTo>
                  <a:pt x="1970620" y="5218823"/>
                </a:lnTo>
                <a:lnTo>
                  <a:pt x="1997075" y="5218823"/>
                </a:lnTo>
                <a:lnTo>
                  <a:pt x="1997075" y="2970822"/>
                </a:lnTo>
                <a:lnTo>
                  <a:pt x="3167215" y="2307298"/>
                </a:lnTo>
                <a:lnTo>
                  <a:pt x="3167215" y="3629837"/>
                </a:lnTo>
                <a:lnTo>
                  <a:pt x="2786494" y="3407079"/>
                </a:lnTo>
                <a:lnTo>
                  <a:pt x="2371864" y="3638016"/>
                </a:lnTo>
                <a:lnTo>
                  <a:pt x="2371864" y="5218823"/>
                </a:lnTo>
                <a:lnTo>
                  <a:pt x="2398331" y="5218823"/>
                </a:lnTo>
                <a:lnTo>
                  <a:pt x="2398331" y="3653574"/>
                </a:lnTo>
                <a:lnTo>
                  <a:pt x="2773108" y="3444837"/>
                </a:lnTo>
                <a:lnTo>
                  <a:pt x="2773108" y="5218823"/>
                </a:lnTo>
                <a:lnTo>
                  <a:pt x="2799550" y="5218823"/>
                </a:lnTo>
                <a:lnTo>
                  <a:pt x="2799550" y="3445395"/>
                </a:lnTo>
                <a:lnTo>
                  <a:pt x="3550894" y="3885006"/>
                </a:lnTo>
                <a:lnTo>
                  <a:pt x="3550920" y="3887305"/>
                </a:lnTo>
                <a:lnTo>
                  <a:pt x="3550920" y="4326344"/>
                </a:lnTo>
                <a:lnTo>
                  <a:pt x="3153054" y="4548213"/>
                </a:lnTo>
                <a:lnTo>
                  <a:pt x="3153054" y="5218823"/>
                </a:lnTo>
                <a:lnTo>
                  <a:pt x="3179521" y="5218823"/>
                </a:lnTo>
                <a:lnTo>
                  <a:pt x="3179521" y="4563770"/>
                </a:lnTo>
                <a:lnTo>
                  <a:pt x="4028249" y="4090428"/>
                </a:lnTo>
                <a:lnTo>
                  <a:pt x="4028249" y="4060152"/>
                </a:lnTo>
                <a:lnTo>
                  <a:pt x="3577386" y="4311586"/>
                </a:lnTo>
                <a:lnTo>
                  <a:pt x="3577386" y="3887101"/>
                </a:lnTo>
                <a:lnTo>
                  <a:pt x="3577386" y="3869817"/>
                </a:lnTo>
                <a:lnTo>
                  <a:pt x="3577247" y="3869740"/>
                </a:lnTo>
                <a:lnTo>
                  <a:pt x="3573703" y="3425837"/>
                </a:lnTo>
                <a:lnTo>
                  <a:pt x="4028249" y="3163392"/>
                </a:lnTo>
                <a:lnTo>
                  <a:pt x="4028249" y="3132836"/>
                </a:lnTo>
                <a:lnTo>
                  <a:pt x="3547110" y="3410623"/>
                </a:lnTo>
                <a:lnTo>
                  <a:pt x="3550653" y="3854183"/>
                </a:lnTo>
                <a:lnTo>
                  <a:pt x="3193681" y="3645319"/>
                </a:lnTo>
                <a:lnTo>
                  <a:pt x="3193681" y="2308072"/>
                </a:lnTo>
                <a:lnTo>
                  <a:pt x="3927716" y="2751861"/>
                </a:lnTo>
                <a:lnTo>
                  <a:pt x="4028249" y="2814904"/>
                </a:lnTo>
                <a:lnTo>
                  <a:pt x="4028249" y="2783662"/>
                </a:lnTo>
                <a:lnTo>
                  <a:pt x="3941597" y="2729319"/>
                </a:lnTo>
                <a:lnTo>
                  <a:pt x="3587813" y="2515438"/>
                </a:lnTo>
                <a:lnTo>
                  <a:pt x="3587813" y="2045157"/>
                </a:lnTo>
                <a:lnTo>
                  <a:pt x="3561346" y="2030425"/>
                </a:lnTo>
                <a:lnTo>
                  <a:pt x="3561346" y="2060714"/>
                </a:lnTo>
                <a:lnTo>
                  <a:pt x="3561346" y="2499436"/>
                </a:lnTo>
                <a:lnTo>
                  <a:pt x="3180651" y="2269261"/>
                </a:lnTo>
                <a:lnTo>
                  <a:pt x="2792463" y="2489390"/>
                </a:lnTo>
                <a:lnTo>
                  <a:pt x="2792463" y="1632610"/>
                </a:lnTo>
                <a:lnTo>
                  <a:pt x="3561346" y="2060714"/>
                </a:lnTo>
                <a:lnTo>
                  <a:pt x="3561346" y="2030425"/>
                </a:lnTo>
                <a:lnTo>
                  <a:pt x="3169882" y="1812455"/>
                </a:lnTo>
                <a:lnTo>
                  <a:pt x="3182315" y="1812455"/>
                </a:lnTo>
                <a:lnTo>
                  <a:pt x="3182315" y="37719"/>
                </a:lnTo>
                <a:lnTo>
                  <a:pt x="4028249" y="526097"/>
                </a:lnTo>
                <a:lnTo>
                  <a:pt x="4028249" y="495541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 sz="1954"/>
          </a:p>
        </p:txBody>
      </p:sp>
      <p:sp>
        <p:nvSpPr>
          <p:cNvPr id="6" name="Holder 6"/>
          <p:cNvSpPr>
            <a:spLocks noGrp="1"/>
          </p:cNvSpPr>
          <p:nvPr userDrawn="1">
            <p:ph type="sldNum" sz="quarter" idx="7"/>
          </p:nvPr>
        </p:nvSpPr>
        <p:spPr>
          <a:xfrm>
            <a:off x="11392088" y="8697480"/>
            <a:ext cx="961812" cy="511175"/>
          </a:xfrm>
        </p:spPr>
        <p:txBody>
          <a:bodyPr lIns="0" tIns="0" rIns="0" bIns="0"/>
          <a:lstStyle>
            <a:lvl1pPr>
              <a:defRPr sz="1437" b="0" i="0" spc="0">
                <a:solidFill>
                  <a:srgbClr val="1D1D1B"/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marL="41359">
              <a:spcBef>
                <a:spcPts val="114"/>
              </a:spcBef>
            </a:pPr>
            <a:fld id="{81D60167-4931-47E6-BA6A-407CBD079E47}" type="slidenum">
              <a:rPr lang="ru-RU" smtClean="0"/>
              <a:pPr marL="41359">
                <a:spcBef>
                  <a:spcPts val="114"/>
                </a:spcBef>
              </a:pPr>
              <a:t>‹#›</a:t>
            </a:fld>
            <a:endParaRPr lang="ru-RU" dirty="0"/>
          </a:p>
        </p:txBody>
      </p:sp>
      <p:sp>
        <p:nvSpPr>
          <p:cNvPr id="3" name="Текст 23">
            <a:extLst>
              <a:ext uri="{FF2B5EF4-FFF2-40B4-BE49-F238E27FC236}">
                <a16:creationId xmlns:a16="http://schemas.microsoft.com/office/drawing/2014/main" id="{1857B762-D02E-1DCA-A471-ADC4890C9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4193" y="7777067"/>
            <a:ext cx="7636363" cy="45783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394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FECACF6A-0775-F48F-1AD0-6CC27B50A6C9}"/>
              </a:ext>
            </a:extLst>
          </p:cNvPr>
          <p:cNvGrpSpPr/>
          <p:nvPr userDrawn="1"/>
        </p:nvGrpSpPr>
        <p:grpSpPr>
          <a:xfrm>
            <a:off x="2176936" y="913682"/>
            <a:ext cx="3339218" cy="1012452"/>
            <a:chOff x="1314114" y="719705"/>
            <a:chExt cx="1252484" cy="358105"/>
          </a:xfrm>
        </p:grpSpPr>
        <p:grpSp>
          <p:nvGrpSpPr>
            <p:cNvPr id="38" name="Рисунок 2">
              <a:extLst>
                <a:ext uri="{FF2B5EF4-FFF2-40B4-BE49-F238E27FC236}">
                  <a16:creationId xmlns:a16="http://schemas.microsoft.com/office/drawing/2014/main" id="{42E766B6-0807-A116-7A5C-7D66D0E55715}"/>
                </a:ext>
              </a:extLst>
            </p:cNvPr>
            <p:cNvGrpSpPr/>
            <p:nvPr/>
          </p:nvGrpSpPr>
          <p:grpSpPr>
            <a:xfrm>
              <a:off x="1731967" y="811031"/>
              <a:ext cx="834631" cy="162884"/>
              <a:chOff x="1731967" y="811031"/>
              <a:chExt cx="834631" cy="162884"/>
            </a:xfrm>
            <a:solidFill>
              <a:srgbClr val="1D1D1B"/>
            </a:solidFill>
          </p:grpSpPr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BAFEDAE3-69D7-68A3-062B-850E8959AB0D}"/>
                  </a:ext>
                </a:extLst>
              </p:cNvPr>
              <p:cNvSpPr/>
              <p:nvPr/>
            </p:nvSpPr>
            <p:spPr>
              <a:xfrm>
                <a:off x="1731967" y="825747"/>
                <a:ext cx="27284" cy="54947"/>
              </a:xfrm>
              <a:custGeom>
                <a:avLst/>
                <a:gdLst>
                  <a:gd name="connsiteX0" fmla="*/ 0 w 27284"/>
                  <a:gd name="connsiteY0" fmla="*/ 0 h 54947"/>
                  <a:gd name="connsiteX1" fmla="*/ 27284 w 27284"/>
                  <a:gd name="connsiteY1" fmla="*/ 0 h 54947"/>
                  <a:gd name="connsiteX2" fmla="*/ 27284 w 27284"/>
                  <a:gd name="connsiteY2" fmla="*/ 10232 h 54947"/>
                  <a:gd name="connsiteX3" fmla="*/ 10421 w 27284"/>
                  <a:gd name="connsiteY3" fmla="*/ 10232 h 54947"/>
                  <a:gd name="connsiteX4" fmla="*/ 10421 w 27284"/>
                  <a:gd name="connsiteY4" fmla="*/ 54947 h 54947"/>
                  <a:gd name="connsiteX5" fmla="*/ 63 w 27284"/>
                  <a:gd name="connsiteY5" fmla="*/ 54947 h 54947"/>
                  <a:gd name="connsiteX6" fmla="*/ 63 w 27284"/>
                  <a:gd name="connsiteY6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284" h="54947">
                    <a:moveTo>
                      <a:pt x="0" y="0"/>
                    </a:moveTo>
                    <a:lnTo>
                      <a:pt x="27284" y="0"/>
                    </a:lnTo>
                    <a:lnTo>
                      <a:pt x="27284" y="10232"/>
                    </a:lnTo>
                    <a:lnTo>
                      <a:pt x="10421" y="10232"/>
                    </a:lnTo>
                    <a:lnTo>
                      <a:pt x="10421" y="54947"/>
                    </a:lnTo>
                    <a:lnTo>
                      <a:pt x="63" y="54947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E305FEBE-3F9B-88B7-77C0-BCA26C51C458}"/>
                  </a:ext>
                </a:extLst>
              </p:cNvPr>
              <p:cNvSpPr/>
              <p:nvPr/>
            </p:nvSpPr>
            <p:spPr>
              <a:xfrm>
                <a:off x="1767209" y="825683"/>
                <a:ext cx="32715" cy="54947"/>
              </a:xfrm>
              <a:custGeom>
                <a:avLst/>
                <a:gdLst>
                  <a:gd name="connsiteX0" fmla="*/ 126 w 32715"/>
                  <a:gd name="connsiteY0" fmla="*/ 63 h 54947"/>
                  <a:gd name="connsiteX1" fmla="*/ 11242 w 32715"/>
                  <a:gd name="connsiteY1" fmla="*/ 63 h 54947"/>
                  <a:gd name="connsiteX2" fmla="*/ 24189 w 32715"/>
                  <a:gd name="connsiteY2" fmla="*/ 1705 h 54947"/>
                  <a:gd name="connsiteX3" fmla="*/ 30442 w 32715"/>
                  <a:gd name="connsiteY3" fmla="*/ 7074 h 54947"/>
                  <a:gd name="connsiteX4" fmla="*/ 32716 w 32715"/>
                  <a:gd name="connsiteY4" fmla="*/ 15979 h 54947"/>
                  <a:gd name="connsiteX5" fmla="*/ 29684 w 32715"/>
                  <a:gd name="connsiteY5" fmla="*/ 25516 h 54947"/>
                  <a:gd name="connsiteX6" fmla="*/ 21537 w 32715"/>
                  <a:gd name="connsiteY6" fmla="*/ 30821 h 54947"/>
                  <a:gd name="connsiteX7" fmla="*/ 10484 w 32715"/>
                  <a:gd name="connsiteY7" fmla="*/ 31705 h 54947"/>
                  <a:gd name="connsiteX8" fmla="*/ 10484 w 32715"/>
                  <a:gd name="connsiteY8" fmla="*/ 54947 h 54947"/>
                  <a:gd name="connsiteX9" fmla="*/ 0 w 32715"/>
                  <a:gd name="connsiteY9" fmla="*/ 54947 h 54947"/>
                  <a:gd name="connsiteX10" fmla="*/ 0 w 32715"/>
                  <a:gd name="connsiteY10" fmla="*/ 0 h 54947"/>
                  <a:gd name="connsiteX11" fmla="*/ 10611 w 32715"/>
                  <a:gd name="connsiteY11" fmla="*/ 21537 h 54947"/>
                  <a:gd name="connsiteX12" fmla="*/ 13958 w 32715"/>
                  <a:gd name="connsiteY12" fmla="*/ 21537 h 54947"/>
                  <a:gd name="connsiteX13" fmla="*/ 19390 w 32715"/>
                  <a:gd name="connsiteY13" fmla="*/ 20968 h 54947"/>
                  <a:gd name="connsiteX14" fmla="*/ 21789 w 32715"/>
                  <a:gd name="connsiteY14" fmla="*/ 19137 h 54947"/>
                  <a:gd name="connsiteX15" fmla="*/ 22674 w 32715"/>
                  <a:gd name="connsiteY15" fmla="*/ 15979 h 54947"/>
                  <a:gd name="connsiteX16" fmla="*/ 20211 w 32715"/>
                  <a:gd name="connsiteY16" fmla="*/ 11305 h 54947"/>
                  <a:gd name="connsiteX17" fmla="*/ 13579 w 32715"/>
                  <a:gd name="connsiteY17" fmla="*/ 10232 h 54947"/>
                  <a:gd name="connsiteX18" fmla="*/ 10611 w 32715"/>
                  <a:gd name="connsiteY18" fmla="*/ 10232 h 54947"/>
                  <a:gd name="connsiteX19" fmla="*/ 10611 w 32715"/>
                  <a:gd name="connsiteY19" fmla="*/ 2153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715" h="54947">
                    <a:moveTo>
                      <a:pt x="126" y="63"/>
                    </a:moveTo>
                    <a:lnTo>
                      <a:pt x="11242" y="63"/>
                    </a:lnTo>
                    <a:cubicBezTo>
                      <a:pt x="17242" y="63"/>
                      <a:pt x="21537" y="632"/>
                      <a:pt x="24189" y="1705"/>
                    </a:cubicBezTo>
                    <a:cubicBezTo>
                      <a:pt x="26842" y="2779"/>
                      <a:pt x="28926" y="4611"/>
                      <a:pt x="30442" y="7074"/>
                    </a:cubicBezTo>
                    <a:cubicBezTo>
                      <a:pt x="31958" y="9537"/>
                      <a:pt x="32716" y="12505"/>
                      <a:pt x="32716" y="15979"/>
                    </a:cubicBezTo>
                    <a:cubicBezTo>
                      <a:pt x="32716" y="19832"/>
                      <a:pt x="31705" y="22989"/>
                      <a:pt x="29684" y="25516"/>
                    </a:cubicBezTo>
                    <a:cubicBezTo>
                      <a:pt x="27663" y="28042"/>
                      <a:pt x="24947" y="29811"/>
                      <a:pt x="21537" y="30821"/>
                    </a:cubicBezTo>
                    <a:cubicBezTo>
                      <a:pt x="19516" y="31389"/>
                      <a:pt x="15853" y="31705"/>
                      <a:pt x="10484" y="31705"/>
                    </a:cubicBezTo>
                    <a:lnTo>
                      <a:pt x="10484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  <a:moveTo>
                      <a:pt x="10611" y="21537"/>
                    </a:moveTo>
                    <a:lnTo>
                      <a:pt x="13958" y="21537"/>
                    </a:lnTo>
                    <a:cubicBezTo>
                      <a:pt x="16547" y="21537"/>
                      <a:pt x="18379" y="21347"/>
                      <a:pt x="19390" y="20968"/>
                    </a:cubicBezTo>
                    <a:cubicBezTo>
                      <a:pt x="20400" y="20589"/>
                      <a:pt x="21221" y="19958"/>
                      <a:pt x="21789" y="19137"/>
                    </a:cubicBezTo>
                    <a:cubicBezTo>
                      <a:pt x="22358" y="18253"/>
                      <a:pt x="22674" y="17242"/>
                      <a:pt x="22674" y="15979"/>
                    </a:cubicBezTo>
                    <a:cubicBezTo>
                      <a:pt x="22674" y="13832"/>
                      <a:pt x="21853" y="12316"/>
                      <a:pt x="20211" y="11305"/>
                    </a:cubicBezTo>
                    <a:cubicBezTo>
                      <a:pt x="19011" y="10611"/>
                      <a:pt x="16800" y="10232"/>
                      <a:pt x="13579" y="10232"/>
                    </a:cubicBezTo>
                    <a:lnTo>
                      <a:pt x="10611" y="10232"/>
                    </a:lnTo>
                    <a:lnTo>
                      <a:pt x="10611" y="2153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89" name="Полилиния: фигура 88">
                <a:extLst>
                  <a:ext uri="{FF2B5EF4-FFF2-40B4-BE49-F238E27FC236}">
                    <a16:creationId xmlns:a16="http://schemas.microsoft.com/office/drawing/2014/main" id="{C8352530-BDF9-868D-77F0-BBE77103AC61}"/>
                  </a:ext>
                </a:extLst>
              </p:cNvPr>
              <p:cNvSpPr/>
              <p:nvPr/>
            </p:nvSpPr>
            <p:spPr>
              <a:xfrm>
                <a:off x="1805735" y="825747"/>
                <a:ext cx="52926" cy="54947"/>
              </a:xfrm>
              <a:custGeom>
                <a:avLst/>
                <a:gdLst>
                  <a:gd name="connsiteX0" fmla="*/ 21221 w 52926"/>
                  <a:gd name="connsiteY0" fmla="*/ 0 h 54947"/>
                  <a:gd name="connsiteX1" fmla="*/ 31832 w 52926"/>
                  <a:gd name="connsiteY1" fmla="*/ 0 h 54947"/>
                  <a:gd name="connsiteX2" fmla="*/ 52926 w 52926"/>
                  <a:gd name="connsiteY2" fmla="*/ 54947 h 54947"/>
                  <a:gd name="connsiteX3" fmla="*/ 42063 w 52926"/>
                  <a:gd name="connsiteY3" fmla="*/ 54947 h 54947"/>
                  <a:gd name="connsiteX4" fmla="*/ 37768 w 52926"/>
                  <a:gd name="connsiteY4" fmla="*/ 43642 h 54947"/>
                  <a:gd name="connsiteX5" fmla="*/ 15347 w 52926"/>
                  <a:gd name="connsiteY5" fmla="*/ 43642 h 54947"/>
                  <a:gd name="connsiteX6" fmla="*/ 10863 w 52926"/>
                  <a:gd name="connsiteY6" fmla="*/ 54947 h 54947"/>
                  <a:gd name="connsiteX7" fmla="*/ 0 w 52926"/>
                  <a:gd name="connsiteY7" fmla="*/ 54947 h 54947"/>
                  <a:gd name="connsiteX8" fmla="*/ 21158 w 52926"/>
                  <a:gd name="connsiteY8" fmla="*/ 0 h 54947"/>
                  <a:gd name="connsiteX9" fmla="*/ 26589 w 52926"/>
                  <a:gd name="connsiteY9" fmla="*/ 14589 h 54947"/>
                  <a:gd name="connsiteX10" fmla="*/ 19200 w 52926"/>
                  <a:gd name="connsiteY10" fmla="*/ 33474 h 54947"/>
                  <a:gd name="connsiteX11" fmla="*/ 33916 w 52926"/>
                  <a:gd name="connsiteY11" fmla="*/ 33474 h 54947"/>
                  <a:gd name="connsiteX12" fmla="*/ 26589 w 52926"/>
                  <a:gd name="connsiteY12" fmla="*/ 14589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926" h="54947">
                    <a:moveTo>
                      <a:pt x="21221" y="0"/>
                    </a:moveTo>
                    <a:lnTo>
                      <a:pt x="31832" y="0"/>
                    </a:lnTo>
                    <a:lnTo>
                      <a:pt x="52926" y="54947"/>
                    </a:lnTo>
                    <a:lnTo>
                      <a:pt x="42063" y="54947"/>
                    </a:lnTo>
                    <a:lnTo>
                      <a:pt x="37768" y="43642"/>
                    </a:lnTo>
                    <a:lnTo>
                      <a:pt x="15347" y="43642"/>
                    </a:lnTo>
                    <a:lnTo>
                      <a:pt x="10863" y="54947"/>
                    </a:lnTo>
                    <a:lnTo>
                      <a:pt x="0" y="54947"/>
                    </a:lnTo>
                    <a:lnTo>
                      <a:pt x="21158" y="0"/>
                    </a:lnTo>
                    <a:close/>
                    <a:moveTo>
                      <a:pt x="26589" y="14589"/>
                    </a:moveTo>
                    <a:lnTo>
                      <a:pt x="19200" y="33474"/>
                    </a:lnTo>
                    <a:lnTo>
                      <a:pt x="33916" y="33474"/>
                    </a:lnTo>
                    <a:lnTo>
                      <a:pt x="26589" y="14589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0" name="Полилиния: фигура 89">
                <a:extLst>
                  <a:ext uri="{FF2B5EF4-FFF2-40B4-BE49-F238E27FC236}">
                    <a16:creationId xmlns:a16="http://schemas.microsoft.com/office/drawing/2014/main" id="{73C56BE0-5698-AF6E-A2F9-2B7EB5A6F706}"/>
                  </a:ext>
                </a:extLst>
              </p:cNvPr>
              <p:cNvSpPr/>
              <p:nvPr/>
            </p:nvSpPr>
            <p:spPr>
              <a:xfrm>
                <a:off x="1860999" y="825747"/>
                <a:ext cx="57978" cy="63157"/>
              </a:xfrm>
              <a:custGeom>
                <a:avLst/>
                <a:gdLst>
                  <a:gd name="connsiteX0" fmla="*/ 23621 w 57978"/>
                  <a:gd name="connsiteY0" fmla="*/ 0 h 63157"/>
                  <a:gd name="connsiteX1" fmla="*/ 34168 w 57978"/>
                  <a:gd name="connsiteY1" fmla="*/ 0 h 63157"/>
                  <a:gd name="connsiteX2" fmla="*/ 51853 w 57978"/>
                  <a:gd name="connsiteY2" fmla="*/ 45095 h 63157"/>
                  <a:gd name="connsiteX3" fmla="*/ 57979 w 57978"/>
                  <a:gd name="connsiteY3" fmla="*/ 45095 h 63157"/>
                  <a:gd name="connsiteX4" fmla="*/ 57979 w 57978"/>
                  <a:gd name="connsiteY4" fmla="*/ 63158 h 63157"/>
                  <a:gd name="connsiteX5" fmla="*/ 47874 w 57978"/>
                  <a:gd name="connsiteY5" fmla="*/ 63158 h 63157"/>
                  <a:gd name="connsiteX6" fmla="*/ 47874 w 57978"/>
                  <a:gd name="connsiteY6" fmla="*/ 54947 h 63157"/>
                  <a:gd name="connsiteX7" fmla="*/ 10105 w 57978"/>
                  <a:gd name="connsiteY7" fmla="*/ 54947 h 63157"/>
                  <a:gd name="connsiteX8" fmla="*/ 10105 w 57978"/>
                  <a:gd name="connsiteY8" fmla="*/ 63158 h 63157"/>
                  <a:gd name="connsiteX9" fmla="*/ 0 w 57978"/>
                  <a:gd name="connsiteY9" fmla="*/ 63158 h 63157"/>
                  <a:gd name="connsiteX10" fmla="*/ 0 w 57978"/>
                  <a:gd name="connsiteY10" fmla="*/ 45095 h 63157"/>
                  <a:gd name="connsiteX11" fmla="*/ 6063 w 57978"/>
                  <a:gd name="connsiteY11" fmla="*/ 45095 h 63157"/>
                  <a:gd name="connsiteX12" fmla="*/ 23684 w 57978"/>
                  <a:gd name="connsiteY12" fmla="*/ 0 h 63157"/>
                  <a:gd name="connsiteX13" fmla="*/ 28989 w 57978"/>
                  <a:gd name="connsiteY13" fmla="*/ 14589 h 63157"/>
                  <a:gd name="connsiteX14" fmla="*/ 16926 w 57978"/>
                  <a:gd name="connsiteY14" fmla="*/ 45158 h 63157"/>
                  <a:gd name="connsiteX15" fmla="*/ 40926 w 57978"/>
                  <a:gd name="connsiteY15" fmla="*/ 45158 h 63157"/>
                  <a:gd name="connsiteX16" fmla="*/ 28926 w 57978"/>
                  <a:gd name="connsiteY16" fmla="*/ 14589 h 63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7978" h="63157">
                    <a:moveTo>
                      <a:pt x="23621" y="0"/>
                    </a:moveTo>
                    <a:lnTo>
                      <a:pt x="34168" y="0"/>
                    </a:lnTo>
                    <a:lnTo>
                      <a:pt x="51853" y="45095"/>
                    </a:lnTo>
                    <a:lnTo>
                      <a:pt x="57979" y="45095"/>
                    </a:lnTo>
                    <a:lnTo>
                      <a:pt x="57979" y="63158"/>
                    </a:lnTo>
                    <a:lnTo>
                      <a:pt x="47874" y="63158"/>
                    </a:lnTo>
                    <a:lnTo>
                      <a:pt x="47874" y="54947"/>
                    </a:lnTo>
                    <a:lnTo>
                      <a:pt x="10105" y="54947"/>
                    </a:lnTo>
                    <a:lnTo>
                      <a:pt x="10105" y="63158"/>
                    </a:lnTo>
                    <a:lnTo>
                      <a:pt x="0" y="63158"/>
                    </a:lnTo>
                    <a:lnTo>
                      <a:pt x="0" y="45095"/>
                    </a:lnTo>
                    <a:lnTo>
                      <a:pt x="6063" y="45095"/>
                    </a:lnTo>
                    <a:lnTo>
                      <a:pt x="23684" y="0"/>
                    </a:lnTo>
                    <a:close/>
                    <a:moveTo>
                      <a:pt x="28989" y="14589"/>
                    </a:moveTo>
                    <a:lnTo>
                      <a:pt x="16926" y="45158"/>
                    </a:lnTo>
                    <a:lnTo>
                      <a:pt x="40926" y="45158"/>
                    </a:lnTo>
                    <a:lnTo>
                      <a:pt x="28926" y="14589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1" name="Полилиния: фигура 90">
                <a:extLst>
                  <a:ext uri="{FF2B5EF4-FFF2-40B4-BE49-F238E27FC236}">
                    <a16:creationId xmlns:a16="http://schemas.microsoft.com/office/drawing/2014/main" id="{78D6F8A2-F98D-794A-2E21-1BA493388C85}"/>
                  </a:ext>
                </a:extLst>
              </p:cNvPr>
              <p:cNvSpPr/>
              <p:nvPr/>
            </p:nvSpPr>
            <p:spPr>
              <a:xfrm>
                <a:off x="1923020" y="824357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1 w 57094"/>
                  <a:gd name="connsiteY5" fmla="*/ 49200 h 57726"/>
                  <a:gd name="connsiteX6" fmla="*/ 0 w 57094"/>
                  <a:gd name="connsiteY6" fmla="*/ 28863 h 57726"/>
                  <a:gd name="connsiteX7" fmla="*/ 3790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95 h 57726"/>
                  <a:gd name="connsiteX11" fmla="*/ 15726 w 57094"/>
                  <a:gd name="connsiteY11" fmla="*/ 15600 h 57726"/>
                  <a:gd name="connsiteX12" fmla="*/ 10547 w 57094"/>
                  <a:gd name="connsiteY12" fmla="*/ 29053 h 57726"/>
                  <a:gd name="connsiteX13" fmla="*/ 17116 w 57094"/>
                  <a:gd name="connsiteY13" fmla="*/ 43453 h 57726"/>
                  <a:gd name="connsiteX14" fmla="*/ 28800 w 57094"/>
                  <a:gd name="connsiteY14" fmla="*/ 47621 h 57726"/>
                  <a:gd name="connsiteX15" fmla="*/ 41495 w 57094"/>
                  <a:gd name="connsiteY15" fmla="*/ 42253 h 57726"/>
                  <a:gd name="connsiteX16" fmla="*/ 46737 w 57094"/>
                  <a:gd name="connsiteY16" fmla="*/ 28989 h 57726"/>
                  <a:gd name="connsiteX17" fmla="*/ 41495 w 57094"/>
                  <a:gd name="connsiteY17" fmla="*/ 15726 h 57726"/>
                  <a:gd name="connsiteX18" fmla="*/ 28674 w 57094"/>
                  <a:gd name="connsiteY18" fmla="*/ 10295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2" y="57726"/>
                      <a:pt x="28737" y="57726"/>
                    </a:cubicBezTo>
                    <a:cubicBezTo>
                      <a:pt x="20842" y="57726"/>
                      <a:pt x="13642" y="54884"/>
                      <a:pt x="8211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90" y="14400"/>
                    </a:cubicBezTo>
                    <a:cubicBezTo>
                      <a:pt x="6316" y="10042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95"/>
                    </a:moveTo>
                    <a:cubicBezTo>
                      <a:pt x="23495" y="10295"/>
                      <a:pt x="19200" y="12063"/>
                      <a:pt x="15726" y="15600"/>
                    </a:cubicBezTo>
                    <a:cubicBezTo>
                      <a:pt x="12253" y="19137"/>
                      <a:pt x="10547" y="23621"/>
                      <a:pt x="10547" y="29053"/>
                    </a:cubicBezTo>
                    <a:cubicBezTo>
                      <a:pt x="10547" y="35116"/>
                      <a:pt x="12695" y="39916"/>
                      <a:pt x="17116" y="43453"/>
                    </a:cubicBezTo>
                    <a:cubicBezTo>
                      <a:pt x="20526" y="46232"/>
                      <a:pt x="24379" y="47621"/>
                      <a:pt x="28800" y="47621"/>
                    </a:cubicBezTo>
                    <a:cubicBezTo>
                      <a:pt x="33790" y="47621"/>
                      <a:pt x="37958" y="45853"/>
                      <a:pt x="41495" y="42253"/>
                    </a:cubicBezTo>
                    <a:cubicBezTo>
                      <a:pt x="44968" y="38653"/>
                      <a:pt x="46737" y="34232"/>
                      <a:pt x="46737" y="28989"/>
                    </a:cubicBezTo>
                    <a:cubicBezTo>
                      <a:pt x="46737" y="23747"/>
                      <a:pt x="44968" y="19326"/>
                      <a:pt x="41495" y="15726"/>
                    </a:cubicBezTo>
                    <a:cubicBezTo>
                      <a:pt x="37958" y="12126"/>
                      <a:pt x="33726" y="10295"/>
                      <a:pt x="28674" y="10295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2" name="Полилиния: фигура 91">
                <a:extLst>
                  <a:ext uri="{FF2B5EF4-FFF2-40B4-BE49-F238E27FC236}">
                    <a16:creationId xmlns:a16="http://schemas.microsoft.com/office/drawing/2014/main" id="{AE2A4DB6-F533-1B12-DADD-8511424845F7}"/>
                  </a:ext>
                </a:extLst>
              </p:cNvPr>
              <p:cNvSpPr/>
              <p:nvPr/>
            </p:nvSpPr>
            <p:spPr>
              <a:xfrm>
                <a:off x="1987314" y="824105"/>
                <a:ext cx="53178" cy="57789"/>
              </a:xfrm>
              <a:custGeom>
                <a:avLst/>
                <a:gdLst>
                  <a:gd name="connsiteX0" fmla="*/ 53179 w 53178"/>
                  <a:gd name="connsiteY0" fmla="*/ 11305 h 57789"/>
                  <a:gd name="connsiteX1" fmla="*/ 45853 w 53178"/>
                  <a:gd name="connsiteY1" fmla="*/ 18253 h 57789"/>
                  <a:gd name="connsiteX2" fmla="*/ 29053 w 53178"/>
                  <a:gd name="connsiteY2" fmla="*/ 10358 h 57789"/>
                  <a:gd name="connsiteX3" fmla="*/ 15789 w 53178"/>
                  <a:gd name="connsiteY3" fmla="*/ 15726 h 57789"/>
                  <a:gd name="connsiteX4" fmla="*/ 10421 w 53178"/>
                  <a:gd name="connsiteY4" fmla="*/ 28989 h 57789"/>
                  <a:gd name="connsiteX5" fmla="*/ 12821 w 53178"/>
                  <a:gd name="connsiteY5" fmla="*/ 38716 h 57789"/>
                  <a:gd name="connsiteX6" fmla="*/ 19579 w 53178"/>
                  <a:gd name="connsiteY6" fmla="*/ 45411 h 57789"/>
                  <a:gd name="connsiteX7" fmla="*/ 29305 w 53178"/>
                  <a:gd name="connsiteY7" fmla="*/ 47811 h 57789"/>
                  <a:gd name="connsiteX8" fmla="*/ 37642 w 53178"/>
                  <a:gd name="connsiteY8" fmla="*/ 46105 h 57789"/>
                  <a:gd name="connsiteX9" fmla="*/ 45916 w 53178"/>
                  <a:gd name="connsiteY9" fmla="*/ 39916 h 57789"/>
                  <a:gd name="connsiteX10" fmla="*/ 52989 w 53178"/>
                  <a:gd name="connsiteY10" fmla="*/ 47305 h 57789"/>
                  <a:gd name="connsiteX11" fmla="*/ 41495 w 53178"/>
                  <a:gd name="connsiteY11" fmla="*/ 55516 h 57789"/>
                  <a:gd name="connsiteX12" fmla="*/ 29116 w 53178"/>
                  <a:gd name="connsiteY12" fmla="*/ 57789 h 57789"/>
                  <a:gd name="connsiteX13" fmla="*/ 8147 w 53178"/>
                  <a:gd name="connsiteY13" fmla="*/ 49642 h 57789"/>
                  <a:gd name="connsiteX14" fmla="*/ 0 w 53178"/>
                  <a:gd name="connsiteY14" fmla="*/ 28800 h 57789"/>
                  <a:gd name="connsiteX15" fmla="*/ 3726 w 53178"/>
                  <a:gd name="connsiteY15" fmla="*/ 14211 h 57789"/>
                  <a:gd name="connsiteX16" fmla="*/ 14337 w 53178"/>
                  <a:gd name="connsiteY16" fmla="*/ 3916 h 57789"/>
                  <a:gd name="connsiteX17" fmla="*/ 29242 w 53178"/>
                  <a:gd name="connsiteY17" fmla="*/ 0 h 57789"/>
                  <a:gd name="connsiteX18" fmla="*/ 42316 w 53178"/>
                  <a:gd name="connsiteY18" fmla="*/ 2842 h 57789"/>
                  <a:gd name="connsiteX19" fmla="*/ 53179 w 53178"/>
                  <a:gd name="connsiteY19" fmla="*/ 10989 h 5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178" h="57789">
                    <a:moveTo>
                      <a:pt x="53179" y="11305"/>
                    </a:moveTo>
                    <a:lnTo>
                      <a:pt x="45853" y="18253"/>
                    </a:lnTo>
                    <a:cubicBezTo>
                      <a:pt x="40863" y="13011"/>
                      <a:pt x="35305" y="10358"/>
                      <a:pt x="29053" y="10358"/>
                    </a:cubicBezTo>
                    <a:cubicBezTo>
                      <a:pt x="23811" y="10358"/>
                      <a:pt x="19389" y="12126"/>
                      <a:pt x="15789" y="15726"/>
                    </a:cubicBezTo>
                    <a:cubicBezTo>
                      <a:pt x="12189" y="19326"/>
                      <a:pt x="10421" y="23747"/>
                      <a:pt x="10421" y="28989"/>
                    </a:cubicBezTo>
                    <a:cubicBezTo>
                      <a:pt x="10421" y="32653"/>
                      <a:pt x="11242" y="35937"/>
                      <a:pt x="12821" y="38716"/>
                    </a:cubicBezTo>
                    <a:cubicBezTo>
                      <a:pt x="14400" y="41495"/>
                      <a:pt x="16674" y="43768"/>
                      <a:pt x="19579" y="45411"/>
                    </a:cubicBezTo>
                    <a:cubicBezTo>
                      <a:pt x="22484" y="47053"/>
                      <a:pt x="25705" y="47811"/>
                      <a:pt x="29305" y="47811"/>
                    </a:cubicBezTo>
                    <a:cubicBezTo>
                      <a:pt x="32337" y="47811"/>
                      <a:pt x="35116" y="47242"/>
                      <a:pt x="37642" y="46105"/>
                    </a:cubicBezTo>
                    <a:cubicBezTo>
                      <a:pt x="40168" y="44968"/>
                      <a:pt x="42884" y="42884"/>
                      <a:pt x="45916" y="39916"/>
                    </a:cubicBezTo>
                    <a:lnTo>
                      <a:pt x="52989" y="47305"/>
                    </a:lnTo>
                    <a:cubicBezTo>
                      <a:pt x="48947" y="51284"/>
                      <a:pt x="45095" y="54000"/>
                      <a:pt x="41495" y="55516"/>
                    </a:cubicBezTo>
                    <a:cubicBezTo>
                      <a:pt x="37895" y="57032"/>
                      <a:pt x="33789" y="57789"/>
                      <a:pt x="29116" y="57789"/>
                    </a:cubicBezTo>
                    <a:cubicBezTo>
                      <a:pt x="20589" y="57789"/>
                      <a:pt x="13579" y="55074"/>
                      <a:pt x="8147" y="49642"/>
                    </a:cubicBezTo>
                    <a:cubicBezTo>
                      <a:pt x="2716" y="44211"/>
                      <a:pt x="0" y="37263"/>
                      <a:pt x="0" y="28800"/>
                    </a:cubicBezTo>
                    <a:cubicBezTo>
                      <a:pt x="0" y="23305"/>
                      <a:pt x="1263" y="18442"/>
                      <a:pt x="3726" y="14211"/>
                    </a:cubicBezTo>
                    <a:cubicBezTo>
                      <a:pt x="6189" y="9979"/>
                      <a:pt x="9726" y="6505"/>
                      <a:pt x="14337" y="3916"/>
                    </a:cubicBezTo>
                    <a:cubicBezTo>
                      <a:pt x="18947" y="1326"/>
                      <a:pt x="23937" y="0"/>
                      <a:pt x="29242" y="0"/>
                    </a:cubicBezTo>
                    <a:cubicBezTo>
                      <a:pt x="33789" y="0"/>
                      <a:pt x="38147" y="947"/>
                      <a:pt x="42316" y="2842"/>
                    </a:cubicBezTo>
                    <a:cubicBezTo>
                      <a:pt x="46484" y="4737"/>
                      <a:pt x="50147" y="7453"/>
                      <a:pt x="53179" y="10989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3" name="Полилиния: фигура 92">
                <a:extLst>
                  <a:ext uri="{FF2B5EF4-FFF2-40B4-BE49-F238E27FC236}">
                    <a16:creationId xmlns:a16="http://schemas.microsoft.com/office/drawing/2014/main" id="{ED8D22EC-A0AF-E618-F298-A201CD4ADA94}"/>
                  </a:ext>
                </a:extLst>
              </p:cNvPr>
              <p:cNvSpPr/>
              <p:nvPr/>
            </p:nvSpPr>
            <p:spPr>
              <a:xfrm>
                <a:off x="2044220" y="825747"/>
                <a:ext cx="30378" cy="54947"/>
              </a:xfrm>
              <a:custGeom>
                <a:avLst/>
                <a:gdLst>
                  <a:gd name="connsiteX0" fmla="*/ 0 w 30378"/>
                  <a:gd name="connsiteY0" fmla="*/ 0 h 54947"/>
                  <a:gd name="connsiteX1" fmla="*/ 30379 w 30378"/>
                  <a:gd name="connsiteY1" fmla="*/ 0 h 54947"/>
                  <a:gd name="connsiteX2" fmla="*/ 30379 w 30378"/>
                  <a:gd name="connsiteY2" fmla="*/ 10295 h 54947"/>
                  <a:gd name="connsiteX3" fmla="*/ 20400 w 30378"/>
                  <a:gd name="connsiteY3" fmla="*/ 10295 h 54947"/>
                  <a:gd name="connsiteX4" fmla="*/ 20400 w 30378"/>
                  <a:gd name="connsiteY4" fmla="*/ 54947 h 54947"/>
                  <a:gd name="connsiteX5" fmla="*/ 9789 w 30378"/>
                  <a:gd name="connsiteY5" fmla="*/ 54947 h 54947"/>
                  <a:gd name="connsiteX6" fmla="*/ 9789 w 30378"/>
                  <a:gd name="connsiteY6" fmla="*/ 10295 h 54947"/>
                  <a:gd name="connsiteX7" fmla="*/ 63 w 30378"/>
                  <a:gd name="connsiteY7" fmla="*/ 10295 h 54947"/>
                  <a:gd name="connsiteX8" fmla="*/ 63 w 30378"/>
                  <a:gd name="connsiteY8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378" h="54947">
                    <a:moveTo>
                      <a:pt x="0" y="0"/>
                    </a:moveTo>
                    <a:lnTo>
                      <a:pt x="30379" y="0"/>
                    </a:lnTo>
                    <a:lnTo>
                      <a:pt x="30379" y="10295"/>
                    </a:lnTo>
                    <a:lnTo>
                      <a:pt x="20400" y="10295"/>
                    </a:lnTo>
                    <a:lnTo>
                      <a:pt x="20400" y="54947"/>
                    </a:lnTo>
                    <a:lnTo>
                      <a:pt x="9789" y="54947"/>
                    </a:lnTo>
                    <a:lnTo>
                      <a:pt x="9789" y="10295"/>
                    </a:lnTo>
                    <a:lnTo>
                      <a:pt x="63" y="1029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4" name="Полилиния: фигура 93">
                <a:extLst>
                  <a:ext uri="{FF2B5EF4-FFF2-40B4-BE49-F238E27FC236}">
                    <a16:creationId xmlns:a16="http://schemas.microsoft.com/office/drawing/2014/main" id="{878E2C99-26E9-5584-3D19-B6D72485EF27}"/>
                  </a:ext>
                </a:extLst>
              </p:cNvPr>
              <p:cNvSpPr/>
              <p:nvPr/>
            </p:nvSpPr>
            <p:spPr>
              <a:xfrm>
                <a:off x="2081546" y="825683"/>
                <a:ext cx="32715" cy="54947"/>
              </a:xfrm>
              <a:custGeom>
                <a:avLst/>
                <a:gdLst>
                  <a:gd name="connsiteX0" fmla="*/ 126 w 32715"/>
                  <a:gd name="connsiteY0" fmla="*/ 63 h 54947"/>
                  <a:gd name="connsiteX1" fmla="*/ 11242 w 32715"/>
                  <a:gd name="connsiteY1" fmla="*/ 63 h 54947"/>
                  <a:gd name="connsiteX2" fmla="*/ 24189 w 32715"/>
                  <a:gd name="connsiteY2" fmla="*/ 1705 h 54947"/>
                  <a:gd name="connsiteX3" fmla="*/ 30442 w 32715"/>
                  <a:gd name="connsiteY3" fmla="*/ 7074 h 54947"/>
                  <a:gd name="connsiteX4" fmla="*/ 32716 w 32715"/>
                  <a:gd name="connsiteY4" fmla="*/ 15979 h 54947"/>
                  <a:gd name="connsiteX5" fmla="*/ 29684 w 32715"/>
                  <a:gd name="connsiteY5" fmla="*/ 25516 h 54947"/>
                  <a:gd name="connsiteX6" fmla="*/ 21537 w 32715"/>
                  <a:gd name="connsiteY6" fmla="*/ 30821 h 54947"/>
                  <a:gd name="connsiteX7" fmla="*/ 10484 w 32715"/>
                  <a:gd name="connsiteY7" fmla="*/ 31705 h 54947"/>
                  <a:gd name="connsiteX8" fmla="*/ 10484 w 32715"/>
                  <a:gd name="connsiteY8" fmla="*/ 54947 h 54947"/>
                  <a:gd name="connsiteX9" fmla="*/ 0 w 32715"/>
                  <a:gd name="connsiteY9" fmla="*/ 54947 h 54947"/>
                  <a:gd name="connsiteX10" fmla="*/ 0 w 32715"/>
                  <a:gd name="connsiteY10" fmla="*/ 0 h 54947"/>
                  <a:gd name="connsiteX11" fmla="*/ 10610 w 32715"/>
                  <a:gd name="connsiteY11" fmla="*/ 21537 h 54947"/>
                  <a:gd name="connsiteX12" fmla="*/ 13958 w 32715"/>
                  <a:gd name="connsiteY12" fmla="*/ 21537 h 54947"/>
                  <a:gd name="connsiteX13" fmla="*/ 19390 w 32715"/>
                  <a:gd name="connsiteY13" fmla="*/ 20968 h 54947"/>
                  <a:gd name="connsiteX14" fmla="*/ 21789 w 32715"/>
                  <a:gd name="connsiteY14" fmla="*/ 19137 h 54947"/>
                  <a:gd name="connsiteX15" fmla="*/ 22674 w 32715"/>
                  <a:gd name="connsiteY15" fmla="*/ 15979 h 54947"/>
                  <a:gd name="connsiteX16" fmla="*/ 20211 w 32715"/>
                  <a:gd name="connsiteY16" fmla="*/ 11305 h 54947"/>
                  <a:gd name="connsiteX17" fmla="*/ 13579 w 32715"/>
                  <a:gd name="connsiteY17" fmla="*/ 10232 h 54947"/>
                  <a:gd name="connsiteX18" fmla="*/ 10610 w 32715"/>
                  <a:gd name="connsiteY18" fmla="*/ 10232 h 54947"/>
                  <a:gd name="connsiteX19" fmla="*/ 10610 w 32715"/>
                  <a:gd name="connsiteY19" fmla="*/ 2153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715" h="54947">
                    <a:moveTo>
                      <a:pt x="126" y="63"/>
                    </a:moveTo>
                    <a:lnTo>
                      <a:pt x="11242" y="63"/>
                    </a:lnTo>
                    <a:cubicBezTo>
                      <a:pt x="17242" y="63"/>
                      <a:pt x="21537" y="632"/>
                      <a:pt x="24189" y="1705"/>
                    </a:cubicBezTo>
                    <a:cubicBezTo>
                      <a:pt x="26842" y="2779"/>
                      <a:pt x="28926" y="4611"/>
                      <a:pt x="30442" y="7074"/>
                    </a:cubicBezTo>
                    <a:cubicBezTo>
                      <a:pt x="31958" y="9537"/>
                      <a:pt x="32716" y="12505"/>
                      <a:pt x="32716" y="15979"/>
                    </a:cubicBezTo>
                    <a:cubicBezTo>
                      <a:pt x="32716" y="19832"/>
                      <a:pt x="31705" y="22989"/>
                      <a:pt x="29684" y="25516"/>
                    </a:cubicBezTo>
                    <a:cubicBezTo>
                      <a:pt x="27663" y="28042"/>
                      <a:pt x="24947" y="29811"/>
                      <a:pt x="21537" y="30821"/>
                    </a:cubicBezTo>
                    <a:cubicBezTo>
                      <a:pt x="19516" y="31389"/>
                      <a:pt x="15853" y="31705"/>
                      <a:pt x="10484" y="31705"/>
                    </a:cubicBezTo>
                    <a:lnTo>
                      <a:pt x="10484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  <a:moveTo>
                      <a:pt x="10610" y="21537"/>
                    </a:moveTo>
                    <a:lnTo>
                      <a:pt x="13958" y="21537"/>
                    </a:lnTo>
                    <a:cubicBezTo>
                      <a:pt x="16547" y="21537"/>
                      <a:pt x="18379" y="21347"/>
                      <a:pt x="19390" y="20968"/>
                    </a:cubicBezTo>
                    <a:cubicBezTo>
                      <a:pt x="20400" y="20589"/>
                      <a:pt x="21221" y="19958"/>
                      <a:pt x="21789" y="19137"/>
                    </a:cubicBezTo>
                    <a:cubicBezTo>
                      <a:pt x="22358" y="18253"/>
                      <a:pt x="22674" y="17242"/>
                      <a:pt x="22674" y="15979"/>
                    </a:cubicBezTo>
                    <a:cubicBezTo>
                      <a:pt x="22674" y="13832"/>
                      <a:pt x="21853" y="12316"/>
                      <a:pt x="20211" y="11305"/>
                    </a:cubicBezTo>
                    <a:cubicBezTo>
                      <a:pt x="19010" y="10611"/>
                      <a:pt x="16800" y="10232"/>
                      <a:pt x="13579" y="10232"/>
                    </a:cubicBezTo>
                    <a:lnTo>
                      <a:pt x="10610" y="10232"/>
                    </a:lnTo>
                    <a:lnTo>
                      <a:pt x="10610" y="2153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5" name="Полилиния: фигура 94">
                <a:extLst>
                  <a:ext uri="{FF2B5EF4-FFF2-40B4-BE49-F238E27FC236}">
                    <a16:creationId xmlns:a16="http://schemas.microsoft.com/office/drawing/2014/main" id="{4ADC3205-47DA-731F-FB32-5692A0F32DDE}"/>
                  </a:ext>
                </a:extLst>
              </p:cNvPr>
              <p:cNvSpPr/>
              <p:nvPr/>
            </p:nvSpPr>
            <p:spPr>
              <a:xfrm>
                <a:off x="2121841" y="824357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0 w 57094"/>
                  <a:gd name="connsiteY5" fmla="*/ 49200 h 57726"/>
                  <a:gd name="connsiteX6" fmla="*/ 0 w 57094"/>
                  <a:gd name="connsiteY6" fmla="*/ 28863 h 57726"/>
                  <a:gd name="connsiteX7" fmla="*/ 3789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95 h 57726"/>
                  <a:gd name="connsiteX11" fmla="*/ 15726 w 57094"/>
                  <a:gd name="connsiteY11" fmla="*/ 15600 h 57726"/>
                  <a:gd name="connsiteX12" fmla="*/ 10547 w 57094"/>
                  <a:gd name="connsiteY12" fmla="*/ 29053 h 57726"/>
                  <a:gd name="connsiteX13" fmla="*/ 17116 w 57094"/>
                  <a:gd name="connsiteY13" fmla="*/ 43453 h 57726"/>
                  <a:gd name="connsiteX14" fmla="*/ 28800 w 57094"/>
                  <a:gd name="connsiteY14" fmla="*/ 47621 h 57726"/>
                  <a:gd name="connsiteX15" fmla="*/ 41495 w 57094"/>
                  <a:gd name="connsiteY15" fmla="*/ 42253 h 57726"/>
                  <a:gd name="connsiteX16" fmla="*/ 46737 w 57094"/>
                  <a:gd name="connsiteY16" fmla="*/ 28989 h 57726"/>
                  <a:gd name="connsiteX17" fmla="*/ 41495 w 57094"/>
                  <a:gd name="connsiteY17" fmla="*/ 15726 h 57726"/>
                  <a:gd name="connsiteX18" fmla="*/ 28674 w 57094"/>
                  <a:gd name="connsiteY18" fmla="*/ 10295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1" y="57726"/>
                      <a:pt x="28737" y="57726"/>
                    </a:cubicBezTo>
                    <a:cubicBezTo>
                      <a:pt x="20842" y="57726"/>
                      <a:pt x="13642" y="54884"/>
                      <a:pt x="8210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89" y="14400"/>
                    </a:cubicBezTo>
                    <a:cubicBezTo>
                      <a:pt x="6316" y="10042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95"/>
                    </a:moveTo>
                    <a:cubicBezTo>
                      <a:pt x="23495" y="10295"/>
                      <a:pt x="19200" y="12063"/>
                      <a:pt x="15726" y="15600"/>
                    </a:cubicBezTo>
                    <a:cubicBezTo>
                      <a:pt x="12253" y="19137"/>
                      <a:pt x="10547" y="23621"/>
                      <a:pt x="10547" y="29053"/>
                    </a:cubicBezTo>
                    <a:cubicBezTo>
                      <a:pt x="10547" y="35116"/>
                      <a:pt x="12695" y="39916"/>
                      <a:pt x="17116" y="43453"/>
                    </a:cubicBezTo>
                    <a:cubicBezTo>
                      <a:pt x="20526" y="46232"/>
                      <a:pt x="24379" y="47621"/>
                      <a:pt x="28800" y="47621"/>
                    </a:cubicBezTo>
                    <a:cubicBezTo>
                      <a:pt x="33789" y="47621"/>
                      <a:pt x="37958" y="45853"/>
                      <a:pt x="41495" y="42253"/>
                    </a:cubicBezTo>
                    <a:cubicBezTo>
                      <a:pt x="44968" y="38653"/>
                      <a:pt x="46737" y="34232"/>
                      <a:pt x="46737" y="28989"/>
                    </a:cubicBezTo>
                    <a:cubicBezTo>
                      <a:pt x="46737" y="23747"/>
                      <a:pt x="44968" y="19326"/>
                      <a:pt x="41495" y="15726"/>
                    </a:cubicBezTo>
                    <a:cubicBezTo>
                      <a:pt x="37958" y="12126"/>
                      <a:pt x="33726" y="10295"/>
                      <a:pt x="28674" y="10295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7" name="Полилиния: фигура 96">
                <a:extLst>
                  <a:ext uri="{FF2B5EF4-FFF2-40B4-BE49-F238E27FC236}">
                    <a16:creationId xmlns:a16="http://schemas.microsoft.com/office/drawing/2014/main" id="{AFCBA0A6-EDDA-4913-A031-0E47D388E5B0}"/>
                  </a:ext>
                </a:extLst>
              </p:cNvPr>
              <p:cNvSpPr/>
              <p:nvPr/>
            </p:nvSpPr>
            <p:spPr>
              <a:xfrm>
                <a:off x="2188725" y="825747"/>
                <a:ext cx="40105" cy="54947"/>
              </a:xfrm>
              <a:custGeom>
                <a:avLst/>
                <a:gdLst>
                  <a:gd name="connsiteX0" fmla="*/ 40042 w 40105"/>
                  <a:gd name="connsiteY0" fmla="*/ 0 h 54947"/>
                  <a:gd name="connsiteX1" fmla="*/ 40042 w 40105"/>
                  <a:gd name="connsiteY1" fmla="*/ 54947 h 54947"/>
                  <a:gd name="connsiteX2" fmla="*/ 29558 w 40105"/>
                  <a:gd name="connsiteY2" fmla="*/ 54947 h 54947"/>
                  <a:gd name="connsiteX3" fmla="*/ 29558 w 40105"/>
                  <a:gd name="connsiteY3" fmla="*/ 20526 h 54947"/>
                  <a:gd name="connsiteX4" fmla="*/ 9095 w 40105"/>
                  <a:gd name="connsiteY4" fmla="*/ 54947 h 54947"/>
                  <a:gd name="connsiteX5" fmla="*/ 0 w 40105"/>
                  <a:gd name="connsiteY5" fmla="*/ 54947 h 54947"/>
                  <a:gd name="connsiteX6" fmla="*/ 0 w 40105"/>
                  <a:gd name="connsiteY6" fmla="*/ 0 h 54947"/>
                  <a:gd name="connsiteX7" fmla="*/ 10484 w 40105"/>
                  <a:gd name="connsiteY7" fmla="*/ 0 h 54947"/>
                  <a:gd name="connsiteX8" fmla="*/ 10484 w 40105"/>
                  <a:gd name="connsiteY8" fmla="*/ 35495 h 54947"/>
                  <a:gd name="connsiteX9" fmla="*/ 31263 w 40105"/>
                  <a:gd name="connsiteY9" fmla="*/ 0 h 54947"/>
                  <a:gd name="connsiteX10" fmla="*/ 40105 w 40105"/>
                  <a:gd name="connsiteY10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105" h="54947">
                    <a:moveTo>
                      <a:pt x="40042" y="0"/>
                    </a:moveTo>
                    <a:lnTo>
                      <a:pt x="40042" y="54947"/>
                    </a:lnTo>
                    <a:lnTo>
                      <a:pt x="29558" y="54947"/>
                    </a:lnTo>
                    <a:lnTo>
                      <a:pt x="29558" y="20526"/>
                    </a:lnTo>
                    <a:lnTo>
                      <a:pt x="9095" y="54947"/>
                    </a:lnTo>
                    <a:lnTo>
                      <a:pt x="0" y="54947"/>
                    </a:ln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35495"/>
                    </a:lnTo>
                    <a:lnTo>
                      <a:pt x="31263" y="0"/>
                    </a:lnTo>
                    <a:lnTo>
                      <a:pt x="40105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8" name="Полилиния: фигура 97">
                <a:extLst>
                  <a:ext uri="{FF2B5EF4-FFF2-40B4-BE49-F238E27FC236}">
                    <a16:creationId xmlns:a16="http://schemas.microsoft.com/office/drawing/2014/main" id="{91A292D9-5DA0-48BE-66D2-E8FD5B8ECFE4}"/>
                  </a:ext>
                </a:extLst>
              </p:cNvPr>
              <p:cNvSpPr/>
              <p:nvPr/>
            </p:nvSpPr>
            <p:spPr>
              <a:xfrm>
                <a:off x="2235904" y="825747"/>
                <a:ext cx="30378" cy="54947"/>
              </a:xfrm>
              <a:custGeom>
                <a:avLst/>
                <a:gdLst>
                  <a:gd name="connsiteX0" fmla="*/ 0 w 30378"/>
                  <a:gd name="connsiteY0" fmla="*/ 0 h 54947"/>
                  <a:gd name="connsiteX1" fmla="*/ 30379 w 30378"/>
                  <a:gd name="connsiteY1" fmla="*/ 0 h 54947"/>
                  <a:gd name="connsiteX2" fmla="*/ 30379 w 30378"/>
                  <a:gd name="connsiteY2" fmla="*/ 10295 h 54947"/>
                  <a:gd name="connsiteX3" fmla="*/ 20400 w 30378"/>
                  <a:gd name="connsiteY3" fmla="*/ 10295 h 54947"/>
                  <a:gd name="connsiteX4" fmla="*/ 20400 w 30378"/>
                  <a:gd name="connsiteY4" fmla="*/ 54947 h 54947"/>
                  <a:gd name="connsiteX5" fmla="*/ 9789 w 30378"/>
                  <a:gd name="connsiteY5" fmla="*/ 54947 h 54947"/>
                  <a:gd name="connsiteX6" fmla="*/ 9789 w 30378"/>
                  <a:gd name="connsiteY6" fmla="*/ 10295 h 54947"/>
                  <a:gd name="connsiteX7" fmla="*/ 63 w 30378"/>
                  <a:gd name="connsiteY7" fmla="*/ 10295 h 54947"/>
                  <a:gd name="connsiteX8" fmla="*/ 63 w 30378"/>
                  <a:gd name="connsiteY8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378" h="54947">
                    <a:moveTo>
                      <a:pt x="0" y="0"/>
                    </a:moveTo>
                    <a:lnTo>
                      <a:pt x="30379" y="0"/>
                    </a:lnTo>
                    <a:lnTo>
                      <a:pt x="30379" y="10295"/>
                    </a:lnTo>
                    <a:lnTo>
                      <a:pt x="20400" y="10295"/>
                    </a:lnTo>
                    <a:lnTo>
                      <a:pt x="20400" y="54947"/>
                    </a:lnTo>
                    <a:lnTo>
                      <a:pt x="9789" y="54947"/>
                    </a:lnTo>
                    <a:lnTo>
                      <a:pt x="9789" y="10295"/>
                    </a:lnTo>
                    <a:lnTo>
                      <a:pt x="63" y="1029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99" name="Полилиния: фигура 98">
                <a:extLst>
                  <a:ext uri="{FF2B5EF4-FFF2-40B4-BE49-F238E27FC236}">
                    <a16:creationId xmlns:a16="http://schemas.microsoft.com/office/drawing/2014/main" id="{1EC38E0B-4CF1-1187-6254-5A1AD85D93F6}"/>
                  </a:ext>
                </a:extLst>
              </p:cNvPr>
              <p:cNvSpPr/>
              <p:nvPr/>
            </p:nvSpPr>
            <p:spPr>
              <a:xfrm>
                <a:off x="2273483" y="825747"/>
                <a:ext cx="29999" cy="54947"/>
              </a:xfrm>
              <a:custGeom>
                <a:avLst/>
                <a:gdLst>
                  <a:gd name="connsiteX0" fmla="*/ 0 w 29999"/>
                  <a:gd name="connsiteY0" fmla="*/ 0 h 54947"/>
                  <a:gd name="connsiteX1" fmla="*/ 30000 w 29999"/>
                  <a:gd name="connsiteY1" fmla="*/ 0 h 54947"/>
                  <a:gd name="connsiteX2" fmla="*/ 30000 w 29999"/>
                  <a:gd name="connsiteY2" fmla="*/ 10232 h 54947"/>
                  <a:gd name="connsiteX3" fmla="*/ 10421 w 29999"/>
                  <a:gd name="connsiteY3" fmla="*/ 10232 h 54947"/>
                  <a:gd name="connsiteX4" fmla="*/ 10421 w 29999"/>
                  <a:gd name="connsiteY4" fmla="*/ 20147 h 54947"/>
                  <a:gd name="connsiteX5" fmla="*/ 30000 w 29999"/>
                  <a:gd name="connsiteY5" fmla="*/ 20147 h 54947"/>
                  <a:gd name="connsiteX6" fmla="*/ 30000 w 29999"/>
                  <a:gd name="connsiteY6" fmla="*/ 30189 h 54947"/>
                  <a:gd name="connsiteX7" fmla="*/ 10421 w 29999"/>
                  <a:gd name="connsiteY7" fmla="*/ 30189 h 54947"/>
                  <a:gd name="connsiteX8" fmla="*/ 10421 w 29999"/>
                  <a:gd name="connsiteY8" fmla="*/ 44653 h 54947"/>
                  <a:gd name="connsiteX9" fmla="*/ 30000 w 29999"/>
                  <a:gd name="connsiteY9" fmla="*/ 44653 h 54947"/>
                  <a:gd name="connsiteX10" fmla="*/ 30000 w 29999"/>
                  <a:gd name="connsiteY10" fmla="*/ 54947 h 54947"/>
                  <a:gd name="connsiteX11" fmla="*/ 0 w 29999"/>
                  <a:gd name="connsiteY11" fmla="*/ 54947 h 54947"/>
                  <a:gd name="connsiteX12" fmla="*/ 0 w 29999"/>
                  <a:gd name="connsiteY12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999" h="54947">
                    <a:moveTo>
                      <a:pt x="0" y="0"/>
                    </a:moveTo>
                    <a:lnTo>
                      <a:pt x="30000" y="0"/>
                    </a:lnTo>
                    <a:lnTo>
                      <a:pt x="30000" y="10232"/>
                    </a:lnTo>
                    <a:lnTo>
                      <a:pt x="10421" y="10232"/>
                    </a:lnTo>
                    <a:lnTo>
                      <a:pt x="10421" y="20147"/>
                    </a:lnTo>
                    <a:lnTo>
                      <a:pt x="30000" y="20147"/>
                    </a:lnTo>
                    <a:lnTo>
                      <a:pt x="30000" y="30189"/>
                    </a:lnTo>
                    <a:lnTo>
                      <a:pt x="10421" y="30189"/>
                    </a:lnTo>
                    <a:lnTo>
                      <a:pt x="10421" y="44653"/>
                    </a:lnTo>
                    <a:lnTo>
                      <a:pt x="30000" y="44653"/>
                    </a:lnTo>
                    <a:lnTo>
                      <a:pt x="30000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0" name="Полилиния: фигура 99">
                <a:extLst>
                  <a:ext uri="{FF2B5EF4-FFF2-40B4-BE49-F238E27FC236}">
                    <a16:creationId xmlns:a16="http://schemas.microsoft.com/office/drawing/2014/main" id="{6E76976B-31C0-605D-14DE-C4762CE08357}"/>
                  </a:ext>
                </a:extLst>
              </p:cNvPr>
              <p:cNvSpPr/>
              <p:nvPr/>
            </p:nvSpPr>
            <p:spPr>
              <a:xfrm>
                <a:off x="2306956" y="825747"/>
                <a:ext cx="52989" cy="54947"/>
              </a:xfrm>
              <a:custGeom>
                <a:avLst/>
                <a:gdLst>
                  <a:gd name="connsiteX0" fmla="*/ 41810 w 52989"/>
                  <a:gd name="connsiteY0" fmla="*/ 54947 h 54947"/>
                  <a:gd name="connsiteX1" fmla="*/ 26589 w 52989"/>
                  <a:gd name="connsiteY1" fmla="*/ 14526 h 54947"/>
                  <a:gd name="connsiteX2" fmla="*/ 11116 w 52989"/>
                  <a:gd name="connsiteY2" fmla="*/ 54947 h 54947"/>
                  <a:gd name="connsiteX3" fmla="*/ 0 w 52989"/>
                  <a:gd name="connsiteY3" fmla="*/ 54947 h 54947"/>
                  <a:gd name="connsiteX4" fmla="*/ 21221 w 52989"/>
                  <a:gd name="connsiteY4" fmla="*/ 0 h 54947"/>
                  <a:gd name="connsiteX5" fmla="*/ 31832 w 52989"/>
                  <a:gd name="connsiteY5" fmla="*/ 0 h 54947"/>
                  <a:gd name="connsiteX6" fmla="*/ 52989 w 52989"/>
                  <a:gd name="connsiteY6" fmla="*/ 54947 h 54947"/>
                  <a:gd name="connsiteX7" fmla="*/ 41810 w 52989"/>
                  <a:gd name="connsiteY7" fmla="*/ 5494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989" h="54947">
                    <a:moveTo>
                      <a:pt x="41810" y="54947"/>
                    </a:moveTo>
                    <a:lnTo>
                      <a:pt x="26589" y="14526"/>
                    </a:lnTo>
                    <a:lnTo>
                      <a:pt x="11116" y="54947"/>
                    </a:lnTo>
                    <a:lnTo>
                      <a:pt x="0" y="54947"/>
                    </a:lnTo>
                    <a:lnTo>
                      <a:pt x="21221" y="0"/>
                    </a:lnTo>
                    <a:lnTo>
                      <a:pt x="31832" y="0"/>
                    </a:lnTo>
                    <a:lnTo>
                      <a:pt x="52989" y="54947"/>
                    </a:lnTo>
                    <a:lnTo>
                      <a:pt x="41810" y="5494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1" name="Полилиния: фигура 100">
                <a:extLst>
                  <a:ext uri="{FF2B5EF4-FFF2-40B4-BE49-F238E27FC236}">
                    <a16:creationId xmlns:a16="http://schemas.microsoft.com/office/drawing/2014/main" id="{E9BD6584-E9E5-A670-323B-56FD17BE4ABE}"/>
                  </a:ext>
                </a:extLst>
              </p:cNvPr>
              <p:cNvSpPr/>
              <p:nvPr/>
            </p:nvSpPr>
            <p:spPr>
              <a:xfrm>
                <a:off x="2366262" y="825747"/>
                <a:ext cx="34294" cy="54947"/>
              </a:xfrm>
              <a:custGeom>
                <a:avLst/>
                <a:gdLst>
                  <a:gd name="connsiteX0" fmla="*/ 0 w 34294"/>
                  <a:gd name="connsiteY0" fmla="*/ 54947 h 54947"/>
                  <a:gd name="connsiteX1" fmla="*/ 0 w 34294"/>
                  <a:gd name="connsiteY1" fmla="*/ 0 h 54947"/>
                  <a:gd name="connsiteX2" fmla="*/ 10484 w 34294"/>
                  <a:gd name="connsiteY2" fmla="*/ 0 h 54947"/>
                  <a:gd name="connsiteX3" fmla="*/ 10484 w 34294"/>
                  <a:gd name="connsiteY3" fmla="*/ 20716 h 54947"/>
                  <a:gd name="connsiteX4" fmla="*/ 12758 w 34294"/>
                  <a:gd name="connsiteY4" fmla="*/ 20716 h 54947"/>
                  <a:gd name="connsiteX5" fmla="*/ 23621 w 34294"/>
                  <a:gd name="connsiteY5" fmla="*/ 22232 h 54947"/>
                  <a:gd name="connsiteX6" fmla="*/ 31137 w 34294"/>
                  <a:gd name="connsiteY6" fmla="*/ 27979 h 54947"/>
                  <a:gd name="connsiteX7" fmla="*/ 34295 w 34294"/>
                  <a:gd name="connsiteY7" fmla="*/ 38211 h 54947"/>
                  <a:gd name="connsiteX8" fmla="*/ 31579 w 34294"/>
                  <a:gd name="connsiteY8" fmla="*/ 47747 h 54947"/>
                  <a:gd name="connsiteX9" fmla="*/ 25263 w 34294"/>
                  <a:gd name="connsiteY9" fmla="*/ 53305 h 54947"/>
                  <a:gd name="connsiteX10" fmla="*/ 15411 w 34294"/>
                  <a:gd name="connsiteY10" fmla="*/ 54947 h 54947"/>
                  <a:gd name="connsiteX11" fmla="*/ 0 w 34294"/>
                  <a:gd name="connsiteY11" fmla="*/ 54947 h 54947"/>
                  <a:gd name="connsiteX12" fmla="*/ 10421 w 34294"/>
                  <a:gd name="connsiteY12" fmla="*/ 30063 h 54947"/>
                  <a:gd name="connsiteX13" fmla="*/ 10421 w 34294"/>
                  <a:gd name="connsiteY13" fmla="*/ 44968 h 54947"/>
                  <a:gd name="connsiteX14" fmla="*/ 13011 w 34294"/>
                  <a:gd name="connsiteY14" fmla="*/ 44968 h 54947"/>
                  <a:gd name="connsiteX15" fmla="*/ 21726 w 34294"/>
                  <a:gd name="connsiteY15" fmla="*/ 43389 h 54947"/>
                  <a:gd name="connsiteX16" fmla="*/ 23937 w 34294"/>
                  <a:gd name="connsiteY16" fmla="*/ 37895 h 54947"/>
                  <a:gd name="connsiteX17" fmla="*/ 12568 w 34294"/>
                  <a:gd name="connsiteY17" fmla="*/ 30063 h 54947"/>
                  <a:gd name="connsiteX18" fmla="*/ 10421 w 34294"/>
                  <a:gd name="connsiteY18" fmla="*/ 30063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294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20716"/>
                    </a:lnTo>
                    <a:lnTo>
                      <a:pt x="12758" y="20716"/>
                    </a:lnTo>
                    <a:cubicBezTo>
                      <a:pt x="17116" y="20716"/>
                      <a:pt x="20716" y="21221"/>
                      <a:pt x="23621" y="22232"/>
                    </a:cubicBezTo>
                    <a:cubicBezTo>
                      <a:pt x="26526" y="23242"/>
                      <a:pt x="29053" y="25137"/>
                      <a:pt x="31137" y="27979"/>
                    </a:cubicBezTo>
                    <a:cubicBezTo>
                      <a:pt x="33221" y="30821"/>
                      <a:pt x="34295" y="34232"/>
                      <a:pt x="34295" y="38211"/>
                    </a:cubicBezTo>
                    <a:cubicBezTo>
                      <a:pt x="34295" y="42000"/>
                      <a:pt x="33410" y="45158"/>
                      <a:pt x="31579" y="47747"/>
                    </a:cubicBezTo>
                    <a:cubicBezTo>
                      <a:pt x="29747" y="50337"/>
                      <a:pt x="27663" y="52232"/>
                      <a:pt x="25263" y="53305"/>
                    </a:cubicBezTo>
                    <a:cubicBezTo>
                      <a:pt x="22863" y="54379"/>
                      <a:pt x="19579" y="54947"/>
                      <a:pt x="15411" y="54947"/>
                    </a:cubicBezTo>
                    <a:lnTo>
                      <a:pt x="0" y="54947"/>
                    </a:lnTo>
                    <a:close/>
                    <a:moveTo>
                      <a:pt x="10421" y="30063"/>
                    </a:moveTo>
                    <a:lnTo>
                      <a:pt x="10421" y="44968"/>
                    </a:lnTo>
                    <a:lnTo>
                      <a:pt x="13011" y="44968"/>
                    </a:lnTo>
                    <a:cubicBezTo>
                      <a:pt x="17368" y="44968"/>
                      <a:pt x="20274" y="44463"/>
                      <a:pt x="21726" y="43389"/>
                    </a:cubicBezTo>
                    <a:cubicBezTo>
                      <a:pt x="23179" y="42316"/>
                      <a:pt x="23937" y="40484"/>
                      <a:pt x="23937" y="37895"/>
                    </a:cubicBezTo>
                    <a:cubicBezTo>
                      <a:pt x="23937" y="32716"/>
                      <a:pt x="20147" y="30063"/>
                      <a:pt x="12568" y="30063"/>
                    </a:cubicBezTo>
                    <a:lnTo>
                      <a:pt x="10421" y="30063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2" name="Полилиния: фигура 101">
                <a:extLst>
                  <a:ext uri="{FF2B5EF4-FFF2-40B4-BE49-F238E27FC236}">
                    <a16:creationId xmlns:a16="http://schemas.microsoft.com/office/drawing/2014/main" id="{06DE4C38-DE55-1681-0356-9FEDF4ED0E3B}"/>
                  </a:ext>
                </a:extLst>
              </p:cNvPr>
              <p:cNvSpPr/>
              <p:nvPr/>
            </p:nvSpPr>
            <p:spPr>
              <a:xfrm>
                <a:off x="2409714" y="825747"/>
                <a:ext cx="39473" cy="54947"/>
              </a:xfrm>
              <a:custGeom>
                <a:avLst/>
                <a:gdLst>
                  <a:gd name="connsiteX0" fmla="*/ 0 w 39473"/>
                  <a:gd name="connsiteY0" fmla="*/ 0 h 54947"/>
                  <a:gd name="connsiteX1" fmla="*/ 10610 w 39473"/>
                  <a:gd name="connsiteY1" fmla="*/ 0 h 54947"/>
                  <a:gd name="connsiteX2" fmla="*/ 10610 w 39473"/>
                  <a:gd name="connsiteY2" fmla="*/ 20716 h 54947"/>
                  <a:gd name="connsiteX3" fmla="*/ 28926 w 39473"/>
                  <a:gd name="connsiteY3" fmla="*/ 20716 h 54947"/>
                  <a:gd name="connsiteX4" fmla="*/ 28926 w 39473"/>
                  <a:gd name="connsiteY4" fmla="*/ 0 h 54947"/>
                  <a:gd name="connsiteX5" fmla="*/ 39474 w 39473"/>
                  <a:gd name="connsiteY5" fmla="*/ 0 h 54947"/>
                  <a:gd name="connsiteX6" fmla="*/ 39474 w 39473"/>
                  <a:gd name="connsiteY6" fmla="*/ 54947 h 54947"/>
                  <a:gd name="connsiteX7" fmla="*/ 28926 w 39473"/>
                  <a:gd name="connsiteY7" fmla="*/ 54947 h 54947"/>
                  <a:gd name="connsiteX8" fmla="*/ 28926 w 39473"/>
                  <a:gd name="connsiteY8" fmla="*/ 30884 h 54947"/>
                  <a:gd name="connsiteX9" fmla="*/ 10610 w 39473"/>
                  <a:gd name="connsiteY9" fmla="*/ 30884 h 54947"/>
                  <a:gd name="connsiteX10" fmla="*/ 10610 w 39473"/>
                  <a:gd name="connsiteY10" fmla="*/ 54947 h 54947"/>
                  <a:gd name="connsiteX11" fmla="*/ 0 w 39473"/>
                  <a:gd name="connsiteY11" fmla="*/ 54947 h 54947"/>
                  <a:gd name="connsiteX12" fmla="*/ 0 w 39473"/>
                  <a:gd name="connsiteY12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9473" h="54947">
                    <a:moveTo>
                      <a:pt x="0" y="0"/>
                    </a:moveTo>
                    <a:lnTo>
                      <a:pt x="10610" y="0"/>
                    </a:lnTo>
                    <a:lnTo>
                      <a:pt x="10610" y="20716"/>
                    </a:lnTo>
                    <a:lnTo>
                      <a:pt x="28926" y="20716"/>
                    </a:lnTo>
                    <a:lnTo>
                      <a:pt x="28926" y="0"/>
                    </a:lnTo>
                    <a:lnTo>
                      <a:pt x="39474" y="0"/>
                    </a:lnTo>
                    <a:lnTo>
                      <a:pt x="39474" y="54947"/>
                    </a:lnTo>
                    <a:lnTo>
                      <a:pt x="28926" y="54947"/>
                    </a:lnTo>
                    <a:lnTo>
                      <a:pt x="28926" y="30884"/>
                    </a:lnTo>
                    <a:lnTo>
                      <a:pt x="10610" y="30884"/>
                    </a:lnTo>
                    <a:lnTo>
                      <a:pt x="10610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3" name="Полилиния: фигура 102">
                <a:extLst>
                  <a:ext uri="{FF2B5EF4-FFF2-40B4-BE49-F238E27FC236}">
                    <a16:creationId xmlns:a16="http://schemas.microsoft.com/office/drawing/2014/main" id="{0D77E6F2-63E3-32D5-C518-C21A480198AF}"/>
                  </a:ext>
                </a:extLst>
              </p:cNvPr>
              <p:cNvSpPr/>
              <p:nvPr/>
            </p:nvSpPr>
            <p:spPr>
              <a:xfrm>
                <a:off x="2461693" y="825747"/>
                <a:ext cx="52294" cy="54947"/>
              </a:xfrm>
              <a:custGeom>
                <a:avLst/>
                <a:gdLst>
                  <a:gd name="connsiteX0" fmla="*/ 0 w 52294"/>
                  <a:gd name="connsiteY0" fmla="*/ 54947 h 54947"/>
                  <a:gd name="connsiteX1" fmla="*/ 0 w 52294"/>
                  <a:gd name="connsiteY1" fmla="*/ 0 h 54947"/>
                  <a:gd name="connsiteX2" fmla="*/ 10484 w 52294"/>
                  <a:gd name="connsiteY2" fmla="*/ 0 h 54947"/>
                  <a:gd name="connsiteX3" fmla="*/ 10484 w 52294"/>
                  <a:gd name="connsiteY3" fmla="*/ 20716 h 54947"/>
                  <a:gd name="connsiteX4" fmla="*/ 12758 w 52294"/>
                  <a:gd name="connsiteY4" fmla="*/ 20716 h 54947"/>
                  <a:gd name="connsiteX5" fmla="*/ 23621 w 52294"/>
                  <a:gd name="connsiteY5" fmla="*/ 22232 h 54947"/>
                  <a:gd name="connsiteX6" fmla="*/ 31137 w 52294"/>
                  <a:gd name="connsiteY6" fmla="*/ 27979 h 54947"/>
                  <a:gd name="connsiteX7" fmla="*/ 34295 w 52294"/>
                  <a:gd name="connsiteY7" fmla="*/ 38211 h 54947"/>
                  <a:gd name="connsiteX8" fmla="*/ 31579 w 52294"/>
                  <a:gd name="connsiteY8" fmla="*/ 47747 h 54947"/>
                  <a:gd name="connsiteX9" fmla="*/ 25263 w 52294"/>
                  <a:gd name="connsiteY9" fmla="*/ 53305 h 54947"/>
                  <a:gd name="connsiteX10" fmla="*/ 15411 w 52294"/>
                  <a:gd name="connsiteY10" fmla="*/ 54947 h 54947"/>
                  <a:gd name="connsiteX11" fmla="*/ 63 w 52294"/>
                  <a:gd name="connsiteY11" fmla="*/ 54947 h 54947"/>
                  <a:gd name="connsiteX12" fmla="*/ 10484 w 52294"/>
                  <a:gd name="connsiteY12" fmla="*/ 30063 h 54947"/>
                  <a:gd name="connsiteX13" fmla="*/ 10484 w 52294"/>
                  <a:gd name="connsiteY13" fmla="*/ 44968 h 54947"/>
                  <a:gd name="connsiteX14" fmla="*/ 13074 w 52294"/>
                  <a:gd name="connsiteY14" fmla="*/ 44968 h 54947"/>
                  <a:gd name="connsiteX15" fmla="*/ 21726 w 52294"/>
                  <a:gd name="connsiteY15" fmla="*/ 43389 h 54947"/>
                  <a:gd name="connsiteX16" fmla="*/ 23937 w 52294"/>
                  <a:gd name="connsiteY16" fmla="*/ 37895 h 54947"/>
                  <a:gd name="connsiteX17" fmla="*/ 12632 w 52294"/>
                  <a:gd name="connsiteY17" fmla="*/ 30063 h 54947"/>
                  <a:gd name="connsiteX18" fmla="*/ 10484 w 52294"/>
                  <a:gd name="connsiteY18" fmla="*/ 30063 h 54947"/>
                  <a:gd name="connsiteX19" fmla="*/ 41937 w 52294"/>
                  <a:gd name="connsiteY19" fmla="*/ 0 h 54947"/>
                  <a:gd name="connsiteX20" fmla="*/ 52295 w 52294"/>
                  <a:gd name="connsiteY20" fmla="*/ 0 h 54947"/>
                  <a:gd name="connsiteX21" fmla="*/ 52295 w 52294"/>
                  <a:gd name="connsiteY21" fmla="*/ 54947 h 54947"/>
                  <a:gd name="connsiteX22" fmla="*/ 41937 w 52294"/>
                  <a:gd name="connsiteY22" fmla="*/ 54947 h 54947"/>
                  <a:gd name="connsiteX23" fmla="*/ 41937 w 52294"/>
                  <a:gd name="connsiteY2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2294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20716"/>
                    </a:lnTo>
                    <a:lnTo>
                      <a:pt x="12758" y="20716"/>
                    </a:lnTo>
                    <a:cubicBezTo>
                      <a:pt x="17116" y="20716"/>
                      <a:pt x="20716" y="21221"/>
                      <a:pt x="23621" y="22232"/>
                    </a:cubicBezTo>
                    <a:cubicBezTo>
                      <a:pt x="26526" y="23242"/>
                      <a:pt x="29053" y="25137"/>
                      <a:pt x="31137" y="27979"/>
                    </a:cubicBezTo>
                    <a:cubicBezTo>
                      <a:pt x="33221" y="30821"/>
                      <a:pt x="34295" y="34232"/>
                      <a:pt x="34295" y="38211"/>
                    </a:cubicBezTo>
                    <a:cubicBezTo>
                      <a:pt x="34295" y="42000"/>
                      <a:pt x="33410" y="45158"/>
                      <a:pt x="31579" y="47747"/>
                    </a:cubicBezTo>
                    <a:cubicBezTo>
                      <a:pt x="29747" y="50337"/>
                      <a:pt x="27663" y="52232"/>
                      <a:pt x="25263" y="53305"/>
                    </a:cubicBezTo>
                    <a:cubicBezTo>
                      <a:pt x="22863" y="54379"/>
                      <a:pt x="19579" y="54947"/>
                      <a:pt x="15411" y="54947"/>
                    </a:cubicBezTo>
                    <a:lnTo>
                      <a:pt x="63" y="54947"/>
                    </a:lnTo>
                    <a:close/>
                    <a:moveTo>
                      <a:pt x="10484" y="30063"/>
                    </a:moveTo>
                    <a:lnTo>
                      <a:pt x="10484" y="44968"/>
                    </a:lnTo>
                    <a:lnTo>
                      <a:pt x="13074" y="44968"/>
                    </a:lnTo>
                    <a:cubicBezTo>
                      <a:pt x="17368" y="44968"/>
                      <a:pt x="20274" y="44463"/>
                      <a:pt x="21726" y="43389"/>
                    </a:cubicBezTo>
                    <a:cubicBezTo>
                      <a:pt x="23179" y="42316"/>
                      <a:pt x="23937" y="40484"/>
                      <a:pt x="23937" y="37895"/>
                    </a:cubicBezTo>
                    <a:cubicBezTo>
                      <a:pt x="23937" y="32716"/>
                      <a:pt x="20147" y="30063"/>
                      <a:pt x="12632" y="30063"/>
                    </a:cubicBezTo>
                    <a:lnTo>
                      <a:pt x="10484" y="30063"/>
                    </a:lnTo>
                    <a:close/>
                    <a:moveTo>
                      <a:pt x="41937" y="0"/>
                    </a:moveTo>
                    <a:lnTo>
                      <a:pt x="52295" y="0"/>
                    </a:lnTo>
                    <a:lnTo>
                      <a:pt x="52295" y="54947"/>
                    </a:lnTo>
                    <a:lnTo>
                      <a:pt x="41937" y="54947"/>
                    </a:lnTo>
                    <a:lnTo>
                      <a:pt x="41937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4" name="Полилиния: фигура 103">
                <a:extLst>
                  <a:ext uri="{FF2B5EF4-FFF2-40B4-BE49-F238E27FC236}">
                    <a16:creationId xmlns:a16="http://schemas.microsoft.com/office/drawing/2014/main" id="{6D600C3B-A4AF-66A3-4B10-3F4F2DA98350}"/>
                  </a:ext>
                </a:extLst>
              </p:cNvPr>
              <p:cNvSpPr/>
              <p:nvPr/>
            </p:nvSpPr>
            <p:spPr>
              <a:xfrm>
                <a:off x="2526493" y="811031"/>
                <a:ext cx="40105" cy="69663"/>
              </a:xfrm>
              <a:custGeom>
                <a:avLst/>
                <a:gdLst>
                  <a:gd name="connsiteX0" fmla="*/ 40042 w 40105"/>
                  <a:gd name="connsiteY0" fmla="*/ 14716 h 69663"/>
                  <a:gd name="connsiteX1" fmla="*/ 40042 w 40105"/>
                  <a:gd name="connsiteY1" fmla="*/ 69663 h 69663"/>
                  <a:gd name="connsiteX2" fmla="*/ 29558 w 40105"/>
                  <a:gd name="connsiteY2" fmla="*/ 69663 h 69663"/>
                  <a:gd name="connsiteX3" fmla="*/ 29558 w 40105"/>
                  <a:gd name="connsiteY3" fmla="*/ 35242 h 69663"/>
                  <a:gd name="connsiteX4" fmla="*/ 9095 w 40105"/>
                  <a:gd name="connsiteY4" fmla="*/ 69663 h 69663"/>
                  <a:gd name="connsiteX5" fmla="*/ 0 w 40105"/>
                  <a:gd name="connsiteY5" fmla="*/ 69663 h 69663"/>
                  <a:gd name="connsiteX6" fmla="*/ 0 w 40105"/>
                  <a:gd name="connsiteY6" fmla="*/ 14716 h 69663"/>
                  <a:gd name="connsiteX7" fmla="*/ 10484 w 40105"/>
                  <a:gd name="connsiteY7" fmla="*/ 14716 h 69663"/>
                  <a:gd name="connsiteX8" fmla="*/ 10484 w 40105"/>
                  <a:gd name="connsiteY8" fmla="*/ 50211 h 69663"/>
                  <a:gd name="connsiteX9" fmla="*/ 31263 w 40105"/>
                  <a:gd name="connsiteY9" fmla="*/ 14716 h 69663"/>
                  <a:gd name="connsiteX10" fmla="*/ 40105 w 40105"/>
                  <a:gd name="connsiteY10" fmla="*/ 14716 h 69663"/>
                  <a:gd name="connsiteX11" fmla="*/ 5116 w 40105"/>
                  <a:gd name="connsiteY11" fmla="*/ 0 h 69663"/>
                  <a:gd name="connsiteX12" fmla="*/ 13389 w 40105"/>
                  <a:gd name="connsiteY12" fmla="*/ 0 h 69663"/>
                  <a:gd name="connsiteX13" fmla="*/ 16105 w 40105"/>
                  <a:gd name="connsiteY13" fmla="*/ 2274 h 69663"/>
                  <a:gd name="connsiteX14" fmla="*/ 20337 w 40105"/>
                  <a:gd name="connsiteY14" fmla="*/ 3032 h 69663"/>
                  <a:gd name="connsiteX15" fmla="*/ 24947 w 40105"/>
                  <a:gd name="connsiteY15" fmla="*/ 2147 h 69663"/>
                  <a:gd name="connsiteX16" fmla="*/ 27284 w 40105"/>
                  <a:gd name="connsiteY16" fmla="*/ 0 h 69663"/>
                  <a:gd name="connsiteX17" fmla="*/ 35558 w 40105"/>
                  <a:gd name="connsiteY17" fmla="*/ 0 h 69663"/>
                  <a:gd name="connsiteX18" fmla="*/ 31010 w 40105"/>
                  <a:gd name="connsiteY18" fmla="*/ 7642 h 69663"/>
                  <a:gd name="connsiteX19" fmla="*/ 20337 w 40105"/>
                  <a:gd name="connsiteY19" fmla="*/ 10547 h 69663"/>
                  <a:gd name="connsiteX20" fmla="*/ 12568 w 40105"/>
                  <a:gd name="connsiteY20" fmla="*/ 9284 h 69663"/>
                  <a:gd name="connsiteX21" fmla="*/ 7579 w 40105"/>
                  <a:gd name="connsiteY21" fmla="*/ 5621 h 69663"/>
                  <a:gd name="connsiteX22" fmla="*/ 5179 w 40105"/>
                  <a:gd name="connsiteY22" fmla="*/ 63 h 69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0105" h="69663">
                    <a:moveTo>
                      <a:pt x="40042" y="14716"/>
                    </a:moveTo>
                    <a:lnTo>
                      <a:pt x="40042" y="69663"/>
                    </a:lnTo>
                    <a:lnTo>
                      <a:pt x="29558" y="69663"/>
                    </a:lnTo>
                    <a:lnTo>
                      <a:pt x="29558" y="35242"/>
                    </a:lnTo>
                    <a:lnTo>
                      <a:pt x="9095" y="69663"/>
                    </a:lnTo>
                    <a:lnTo>
                      <a:pt x="0" y="69663"/>
                    </a:lnTo>
                    <a:lnTo>
                      <a:pt x="0" y="14716"/>
                    </a:lnTo>
                    <a:lnTo>
                      <a:pt x="10484" y="14716"/>
                    </a:lnTo>
                    <a:lnTo>
                      <a:pt x="10484" y="50211"/>
                    </a:lnTo>
                    <a:lnTo>
                      <a:pt x="31263" y="14716"/>
                    </a:lnTo>
                    <a:lnTo>
                      <a:pt x="40105" y="14716"/>
                    </a:lnTo>
                    <a:close/>
                    <a:moveTo>
                      <a:pt x="5116" y="0"/>
                    </a:moveTo>
                    <a:lnTo>
                      <a:pt x="13389" y="0"/>
                    </a:lnTo>
                    <a:cubicBezTo>
                      <a:pt x="14021" y="1011"/>
                      <a:pt x="14968" y="1768"/>
                      <a:pt x="16105" y="2274"/>
                    </a:cubicBezTo>
                    <a:cubicBezTo>
                      <a:pt x="17242" y="2779"/>
                      <a:pt x="18695" y="3032"/>
                      <a:pt x="20337" y="3032"/>
                    </a:cubicBezTo>
                    <a:cubicBezTo>
                      <a:pt x="21979" y="3032"/>
                      <a:pt x="23558" y="2716"/>
                      <a:pt x="24947" y="2147"/>
                    </a:cubicBezTo>
                    <a:cubicBezTo>
                      <a:pt x="25832" y="1768"/>
                      <a:pt x="26653" y="1011"/>
                      <a:pt x="27284" y="0"/>
                    </a:cubicBezTo>
                    <a:lnTo>
                      <a:pt x="35558" y="0"/>
                    </a:lnTo>
                    <a:cubicBezTo>
                      <a:pt x="35053" y="3158"/>
                      <a:pt x="33600" y="5684"/>
                      <a:pt x="31010" y="7642"/>
                    </a:cubicBezTo>
                    <a:cubicBezTo>
                      <a:pt x="28484" y="9537"/>
                      <a:pt x="24884" y="10547"/>
                      <a:pt x="20337" y="10547"/>
                    </a:cubicBezTo>
                    <a:cubicBezTo>
                      <a:pt x="17242" y="10547"/>
                      <a:pt x="14652" y="10105"/>
                      <a:pt x="12568" y="9284"/>
                    </a:cubicBezTo>
                    <a:cubicBezTo>
                      <a:pt x="10484" y="8400"/>
                      <a:pt x="8842" y="7200"/>
                      <a:pt x="7579" y="5621"/>
                    </a:cubicBezTo>
                    <a:cubicBezTo>
                      <a:pt x="6316" y="4042"/>
                      <a:pt x="5495" y="2211"/>
                      <a:pt x="5179" y="63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5" name="Полилиния: фигура 104">
                <a:extLst>
                  <a:ext uri="{FF2B5EF4-FFF2-40B4-BE49-F238E27FC236}">
                    <a16:creationId xmlns:a16="http://schemas.microsoft.com/office/drawing/2014/main" id="{C51AF586-E656-0668-20CC-4905A96AF4B2}"/>
                  </a:ext>
                </a:extLst>
              </p:cNvPr>
              <p:cNvSpPr/>
              <p:nvPr/>
            </p:nvSpPr>
            <p:spPr>
              <a:xfrm>
                <a:off x="1732030" y="917515"/>
                <a:ext cx="39852" cy="54947"/>
              </a:xfrm>
              <a:custGeom>
                <a:avLst/>
                <a:gdLst>
                  <a:gd name="connsiteX0" fmla="*/ 0 w 39852"/>
                  <a:gd name="connsiteY0" fmla="*/ 0 h 54947"/>
                  <a:gd name="connsiteX1" fmla="*/ 10547 w 39852"/>
                  <a:gd name="connsiteY1" fmla="*/ 0 h 54947"/>
                  <a:gd name="connsiteX2" fmla="*/ 10547 w 39852"/>
                  <a:gd name="connsiteY2" fmla="*/ 18947 h 54947"/>
                  <a:gd name="connsiteX3" fmla="*/ 25453 w 39852"/>
                  <a:gd name="connsiteY3" fmla="*/ 0 h 54947"/>
                  <a:gd name="connsiteX4" fmla="*/ 38021 w 39852"/>
                  <a:gd name="connsiteY4" fmla="*/ 0 h 54947"/>
                  <a:gd name="connsiteX5" fmla="*/ 18821 w 39852"/>
                  <a:gd name="connsiteY5" fmla="*/ 24505 h 54947"/>
                  <a:gd name="connsiteX6" fmla="*/ 39853 w 39852"/>
                  <a:gd name="connsiteY6" fmla="*/ 54947 h 54947"/>
                  <a:gd name="connsiteX7" fmla="*/ 27474 w 39852"/>
                  <a:gd name="connsiteY7" fmla="*/ 54947 h 54947"/>
                  <a:gd name="connsiteX8" fmla="*/ 10547 w 39852"/>
                  <a:gd name="connsiteY8" fmla="*/ 30568 h 54947"/>
                  <a:gd name="connsiteX9" fmla="*/ 10547 w 39852"/>
                  <a:gd name="connsiteY9" fmla="*/ 54947 h 54947"/>
                  <a:gd name="connsiteX10" fmla="*/ 0 w 39852"/>
                  <a:gd name="connsiteY10" fmla="*/ 54947 h 54947"/>
                  <a:gd name="connsiteX11" fmla="*/ 0 w 39852"/>
                  <a:gd name="connsiteY11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852" h="54947">
                    <a:moveTo>
                      <a:pt x="0" y="0"/>
                    </a:moveTo>
                    <a:lnTo>
                      <a:pt x="10547" y="0"/>
                    </a:lnTo>
                    <a:lnTo>
                      <a:pt x="10547" y="18947"/>
                    </a:lnTo>
                    <a:lnTo>
                      <a:pt x="25453" y="0"/>
                    </a:lnTo>
                    <a:lnTo>
                      <a:pt x="38021" y="0"/>
                    </a:lnTo>
                    <a:lnTo>
                      <a:pt x="18821" y="24505"/>
                    </a:lnTo>
                    <a:lnTo>
                      <a:pt x="39853" y="54947"/>
                    </a:lnTo>
                    <a:lnTo>
                      <a:pt x="27474" y="54947"/>
                    </a:lnTo>
                    <a:lnTo>
                      <a:pt x="10547" y="30568"/>
                    </a:lnTo>
                    <a:lnTo>
                      <a:pt x="10547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6" name="Полилиния: фигура 105">
                <a:extLst>
                  <a:ext uri="{FF2B5EF4-FFF2-40B4-BE49-F238E27FC236}">
                    <a16:creationId xmlns:a16="http://schemas.microsoft.com/office/drawing/2014/main" id="{14D50162-EA0E-B808-9761-462496B95CC5}"/>
                  </a:ext>
                </a:extLst>
              </p:cNvPr>
              <p:cNvSpPr/>
              <p:nvPr/>
            </p:nvSpPr>
            <p:spPr>
              <a:xfrm>
                <a:off x="1776683" y="916189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1 w 57094"/>
                  <a:gd name="connsiteY5" fmla="*/ 49200 h 57726"/>
                  <a:gd name="connsiteX6" fmla="*/ 0 w 57094"/>
                  <a:gd name="connsiteY6" fmla="*/ 28863 h 57726"/>
                  <a:gd name="connsiteX7" fmla="*/ 3790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32 h 57726"/>
                  <a:gd name="connsiteX11" fmla="*/ 15726 w 57094"/>
                  <a:gd name="connsiteY11" fmla="*/ 15537 h 57726"/>
                  <a:gd name="connsiteX12" fmla="*/ 10547 w 57094"/>
                  <a:gd name="connsiteY12" fmla="*/ 28989 h 57726"/>
                  <a:gd name="connsiteX13" fmla="*/ 17116 w 57094"/>
                  <a:gd name="connsiteY13" fmla="*/ 43389 h 57726"/>
                  <a:gd name="connsiteX14" fmla="*/ 28800 w 57094"/>
                  <a:gd name="connsiteY14" fmla="*/ 47558 h 57726"/>
                  <a:gd name="connsiteX15" fmla="*/ 41495 w 57094"/>
                  <a:gd name="connsiteY15" fmla="*/ 42189 h 57726"/>
                  <a:gd name="connsiteX16" fmla="*/ 46737 w 57094"/>
                  <a:gd name="connsiteY16" fmla="*/ 28926 h 57726"/>
                  <a:gd name="connsiteX17" fmla="*/ 41495 w 57094"/>
                  <a:gd name="connsiteY17" fmla="*/ 15663 h 57726"/>
                  <a:gd name="connsiteX18" fmla="*/ 28674 w 57094"/>
                  <a:gd name="connsiteY18" fmla="*/ 10232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2" y="57726"/>
                      <a:pt x="28737" y="57726"/>
                    </a:cubicBezTo>
                    <a:cubicBezTo>
                      <a:pt x="20842" y="57726"/>
                      <a:pt x="13642" y="54884"/>
                      <a:pt x="8211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90" y="14400"/>
                    </a:cubicBezTo>
                    <a:cubicBezTo>
                      <a:pt x="6316" y="9979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32"/>
                    </a:moveTo>
                    <a:cubicBezTo>
                      <a:pt x="23495" y="10232"/>
                      <a:pt x="19200" y="12000"/>
                      <a:pt x="15726" y="15537"/>
                    </a:cubicBezTo>
                    <a:cubicBezTo>
                      <a:pt x="12253" y="19074"/>
                      <a:pt x="10547" y="23558"/>
                      <a:pt x="10547" y="28989"/>
                    </a:cubicBezTo>
                    <a:cubicBezTo>
                      <a:pt x="10547" y="35053"/>
                      <a:pt x="12695" y="39853"/>
                      <a:pt x="17116" y="43389"/>
                    </a:cubicBezTo>
                    <a:cubicBezTo>
                      <a:pt x="20526" y="46168"/>
                      <a:pt x="24379" y="47558"/>
                      <a:pt x="28800" y="47558"/>
                    </a:cubicBezTo>
                    <a:cubicBezTo>
                      <a:pt x="33790" y="47558"/>
                      <a:pt x="37958" y="45789"/>
                      <a:pt x="41495" y="42189"/>
                    </a:cubicBezTo>
                    <a:cubicBezTo>
                      <a:pt x="44968" y="38589"/>
                      <a:pt x="46737" y="34168"/>
                      <a:pt x="46737" y="28926"/>
                    </a:cubicBezTo>
                    <a:cubicBezTo>
                      <a:pt x="46737" y="23684"/>
                      <a:pt x="44968" y="19263"/>
                      <a:pt x="41495" y="15663"/>
                    </a:cubicBezTo>
                    <a:cubicBezTo>
                      <a:pt x="37958" y="12063"/>
                      <a:pt x="33726" y="10232"/>
                      <a:pt x="28674" y="10232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7" name="Полилиния: фигура 106">
                <a:extLst>
                  <a:ext uri="{FF2B5EF4-FFF2-40B4-BE49-F238E27FC236}">
                    <a16:creationId xmlns:a16="http://schemas.microsoft.com/office/drawing/2014/main" id="{EEC46F8E-2FBE-B0DF-17A8-854B94069F23}"/>
                  </a:ext>
                </a:extLst>
              </p:cNvPr>
              <p:cNvSpPr/>
              <p:nvPr/>
            </p:nvSpPr>
            <p:spPr>
              <a:xfrm>
                <a:off x="1839399" y="917515"/>
                <a:ext cx="64673" cy="54947"/>
              </a:xfrm>
              <a:custGeom>
                <a:avLst/>
                <a:gdLst>
                  <a:gd name="connsiteX0" fmla="*/ 9537 w 64673"/>
                  <a:gd name="connsiteY0" fmla="*/ 0 h 54947"/>
                  <a:gd name="connsiteX1" fmla="*/ 19705 w 64673"/>
                  <a:gd name="connsiteY1" fmla="*/ 0 h 54947"/>
                  <a:gd name="connsiteX2" fmla="*/ 32463 w 64673"/>
                  <a:gd name="connsiteY2" fmla="*/ 38337 h 54947"/>
                  <a:gd name="connsiteX3" fmla="*/ 45284 w 64673"/>
                  <a:gd name="connsiteY3" fmla="*/ 0 h 54947"/>
                  <a:gd name="connsiteX4" fmla="*/ 55453 w 64673"/>
                  <a:gd name="connsiteY4" fmla="*/ 0 h 54947"/>
                  <a:gd name="connsiteX5" fmla="*/ 64674 w 64673"/>
                  <a:gd name="connsiteY5" fmla="*/ 54947 h 54947"/>
                  <a:gd name="connsiteX6" fmla="*/ 54568 w 64673"/>
                  <a:gd name="connsiteY6" fmla="*/ 54947 h 54947"/>
                  <a:gd name="connsiteX7" fmla="*/ 48695 w 64673"/>
                  <a:gd name="connsiteY7" fmla="*/ 20274 h 54947"/>
                  <a:gd name="connsiteX8" fmla="*/ 37011 w 64673"/>
                  <a:gd name="connsiteY8" fmla="*/ 54947 h 54947"/>
                  <a:gd name="connsiteX9" fmla="*/ 27789 w 64673"/>
                  <a:gd name="connsiteY9" fmla="*/ 54947 h 54947"/>
                  <a:gd name="connsiteX10" fmla="*/ 16232 w 64673"/>
                  <a:gd name="connsiteY10" fmla="*/ 20274 h 54947"/>
                  <a:gd name="connsiteX11" fmla="*/ 10168 w 64673"/>
                  <a:gd name="connsiteY11" fmla="*/ 54947 h 54947"/>
                  <a:gd name="connsiteX12" fmla="*/ 0 w 64673"/>
                  <a:gd name="connsiteY12" fmla="*/ 54947 h 54947"/>
                  <a:gd name="connsiteX13" fmla="*/ 9537 w 64673"/>
                  <a:gd name="connsiteY1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4673" h="54947">
                    <a:moveTo>
                      <a:pt x="9537" y="0"/>
                    </a:moveTo>
                    <a:lnTo>
                      <a:pt x="19705" y="0"/>
                    </a:lnTo>
                    <a:lnTo>
                      <a:pt x="32463" y="38337"/>
                    </a:lnTo>
                    <a:lnTo>
                      <a:pt x="45284" y="0"/>
                    </a:lnTo>
                    <a:lnTo>
                      <a:pt x="55453" y="0"/>
                    </a:lnTo>
                    <a:lnTo>
                      <a:pt x="64674" y="54947"/>
                    </a:lnTo>
                    <a:lnTo>
                      <a:pt x="54568" y="54947"/>
                    </a:lnTo>
                    <a:lnTo>
                      <a:pt x="48695" y="20274"/>
                    </a:lnTo>
                    <a:lnTo>
                      <a:pt x="37011" y="54947"/>
                    </a:lnTo>
                    <a:lnTo>
                      <a:pt x="27789" y="54947"/>
                    </a:lnTo>
                    <a:lnTo>
                      <a:pt x="16232" y="20274"/>
                    </a:lnTo>
                    <a:lnTo>
                      <a:pt x="10168" y="54947"/>
                    </a:lnTo>
                    <a:lnTo>
                      <a:pt x="0" y="54947"/>
                    </a:lnTo>
                    <a:lnTo>
                      <a:pt x="9537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8" name="Полилиния: фигура 107">
                <a:extLst>
                  <a:ext uri="{FF2B5EF4-FFF2-40B4-BE49-F238E27FC236}">
                    <a16:creationId xmlns:a16="http://schemas.microsoft.com/office/drawing/2014/main" id="{D92B4BC7-C3AF-3F09-686E-8E1AF9C1F130}"/>
                  </a:ext>
                </a:extLst>
              </p:cNvPr>
              <p:cNvSpPr/>
              <p:nvPr/>
            </p:nvSpPr>
            <p:spPr>
              <a:xfrm>
                <a:off x="1912409" y="917515"/>
                <a:ext cx="39536" cy="54947"/>
              </a:xfrm>
              <a:custGeom>
                <a:avLst/>
                <a:gdLst>
                  <a:gd name="connsiteX0" fmla="*/ 0 w 39536"/>
                  <a:gd name="connsiteY0" fmla="*/ 0 h 54947"/>
                  <a:gd name="connsiteX1" fmla="*/ 39537 w 39536"/>
                  <a:gd name="connsiteY1" fmla="*/ 0 h 54947"/>
                  <a:gd name="connsiteX2" fmla="*/ 39537 w 39536"/>
                  <a:gd name="connsiteY2" fmla="*/ 54947 h 54947"/>
                  <a:gd name="connsiteX3" fmla="*/ 28989 w 39536"/>
                  <a:gd name="connsiteY3" fmla="*/ 54947 h 54947"/>
                  <a:gd name="connsiteX4" fmla="*/ 28989 w 39536"/>
                  <a:gd name="connsiteY4" fmla="*/ 9789 h 54947"/>
                  <a:gd name="connsiteX5" fmla="*/ 10674 w 39536"/>
                  <a:gd name="connsiteY5" fmla="*/ 9789 h 54947"/>
                  <a:gd name="connsiteX6" fmla="*/ 10674 w 39536"/>
                  <a:gd name="connsiteY6" fmla="*/ 54947 h 54947"/>
                  <a:gd name="connsiteX7" fmla="*/ 63 w 39536"/>
                  <a:gd name="connsiteY7" fmla="*/ 54947 h 54947"/>
                  <a:gd name="connsiteX8" fmla="*/ 63 w 39536"/>
                  <a:gd name="connsiteY8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536" h="54947">
                    <a:moveTo>
                      <a:pt x="0" y="0"/>
                    </a:moveTo>
                    <a:lnTo>
                      <a:pt x="39537" y="0"/>
                    </a:lnTo>
                    <a:lnTo>
                      <a:pt x="39537" y="54947"/>
                    </a:lnTo>
                    <a:lnTo>
                      <a:pt x="28989" y="54947"/>
                    </a:lnTo>
                    <a:lnTo>
                      <a:pt x="28989" y="9789"/>
                    </a:lnTo>
                    <a:lnTo>
                      <a:pt x="10674" y="9789"/>
                    </a:lnTo>
                    <a:lnTo>
                      <a:pt x="10674" y="54947"/>
                    </a:lnTo>
                    <a:lnTo>
                      <a:pt x="63" y="54947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09" name="Полилиния: фигура 108">
                <a:extLst>
                  <a:ext uri="{FF2B5EF4-FFF2-40B4-BE49-F238E27FC236}">
                    <a16:creationId xmlns:a16="http://schemas.microsoft.com/office/drawing/2014/main" id="{F779684A-0969-BB6A-E567-30E4B8698C7C}"/>
                  </a:ext>
                </a:extLst>
              </p:cNvPr>
              <p:cNvSpPr/>
              <p:nvPr/>
            </p:nvSpPr>
            <p:spPr>
              <a:xfrm>
                <a:off x="1958262" y="917515"/>
                <a:ext cx="52989" cy="54947"/>
              </a:xfrm>
              <a:custGeom>
                <a:avLst/>
                <a:gdLst>
                  <a:gd name="connsiteX0" fmla="*/ 41811 w 52989"/>
                  <a:gd name="connsiteY0" fmla="*/ 54947 h 54947"/>
                  <a:gd name="connsiteX1" fmla="*/ 26590 w 52989"/>
                  <a:gd name="connsiteY1" fmla="*/ 14589 h 54947"/>
                  <a:gd name="connsiteX2" fmla="*/ 11116 w 52989"/>
                  <a:gd name="connsiteY2" fmla="*/ 54947 h 54947"/>
                  <a:gd name="connsiteX3" fmla="*/ 0 w 52989"/>
                  <a:gd name="connsiteY3" fmla="*/ 54947 h 54947"/>
                  <a:gd name="connsiteX4" fmla="*/ 21221 w 52989"/>
                  <a:gd name="connsiteY4" fmla="*/ 0 h 54947"/>
                  <a:gd name="connsiteX5" fmla="*/ 31832 w 52989"/>
                  <a:gd name="connsiteY5" fmla="*/ 0 h 54947"/>
                  <a:gd name="connsiteX6" fmla="*/ 52989 w 52989"/>
                  <a:gd name="connsiteY6" fmla="*/ 54947 h 54947"/>
                  <a:gd name="connsiteX7" fmla="*/ 41811 w 52989"/>
                  <a:gd name="connsiteY7" fmla="*/ 5494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989" h="54947">
                    <a:moveTo>
                      <a:pt x="41811" y="54947"/>
                    </a:moveTo>
                    <a:lnTo>
                      <a:pt x="26590" y="14589"/>
                    </a:lnTo>
                    <a:lnTo>
                      <a:pt x="11116" y="54947"/>
                    </a:lnTo>
                    <a:lnTo>
                      <a:pt x="0" y="54947"/>
                    </a:lnTo>
                    <a:lnTo>
                      <a:pt x="21221" y="0"/>
                    </a:lnTo>
                    <a:lnTo>
                      <a:pt x="31832" y="0"/>
                    </a:lnTo>
                    <a:lnTo>
                      <a:pt x="52989" y="54947"/>
                    </a:lnTo>
                    <a:lnTo>
                      <a:pt x="41811" y="5494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0" name="Полилиния: фигура 109">
                <a:extLst>
                  <a:ext uri="{FF2B5EF4-FFF2-40B4-BE49-F238E27FC236}">
                    <a16:creationId xmlns:a16="http://schemas.microsoft.com/office/drawing/2014/main" id="{5FF47DDB-F5D5-6023-7D7E-0A26198B0C61}"/>
                  </a:ext>
                </a:extLst>
              </p:cNvPr>
              <p:cNvSpPr/>
              <p:nvPr/>
            </p:nvSpPr>
            <p:spPr>
              <a:xfrm>
                <a:off x="2017567" y="917515"/>
                <a:ext cx="29999" cy="54947"/>
              </a:xfrm>
              <a:custGeom>
                <a:avLst/>
                <a:gdLst>
                  <a:gd name="connsiteX0" fmla="*/ 0 w 29999"/>
                  <a:gd name="connsiteY0" fmla="*/ 0 h 54947"/>
                  <a:gd name="connsiteX1" fmla="*/ 30000 w 29999"/>
                  <a:gd name="connsiteY1" fmla="*/ 0 h 54947"/>
                  <a:gd name="connsiteX2" fmla="*/ 30000 w 29999"/>
                  <a:gd name="connsiteY2" fmla="*/ 10232 h 54947"/>
                  <a:gd name="connsiteX3" fmla="*/ 10421 w 29999"/>
                  <a:gd name="connsiteY3" fmla="*/ 10232 h 54947"/>
                  <a:gd name="connsiteX4" fmla="*/ 10421 w 29999"/>
                  <a:gd name="connsiteY4" fmla="*/ 20147 h 54947"/>
                  <a:gd name="connsiteX5" fmla="*/ 30000 w 29999"/>
                  <a:gd name="connsiteY5" fmla="*/ 20147 h 54947"/>
                  <a:gd name="connsiteX6" fmla="*/ 30000 w 29999"/>
                  <a:gd name="connsiteY6" fmla="*/ 30189 h 54947"/>
                  <a:gd name="connsiteX7" fmla="*/ 10421 w 29999"/>
                  <a:gd name="connsiteY7" fmla="*/ 30189 h 54947"/>
                  <a:gd name="connsiteX8" fmla="*/ 10421 w 29999"/>
                  <a:gd name="connsiteY8" fmla="*/ 44653 h 54947"/>
                  <a:gd name="connsiteX9" fmla="*/ 30000 w 29999"/>
                  <a:gd name="connsiteY9" fmla="*/ 44653 h 54947"/>
                  <a:gd name="connsiteX10" fmla="*/ 30000 w 29999"/>
                  <a:gd name="connsiteY10" fmla="*/ 54947 h 54947"/>
                  <a:gd name="connsiteX11" fmla="*/ 0 w 29999"/>
                  <a:gd name="connsiteY11" fmla="*/ 54947 h 54947"/>
                  <a:gd name="connsiteX12" fmla="*/ 0 w 29999"/>
                  <a:gd name="connsiteY12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999" h="54947">
                    <a:moveTo>
                      <a:pt x="0" y="0"/>
                    </a:moveTo>
                    <a:lnTo>
                      <a:pt x="30000" y="0"/>
                    </a:lnTo>
                    <a:lnTo>
                      <a:pt x="30000" y="10232"/>
                    </a:lnTo>
                    <a:lnTo>
                      <a:pt x="10421" y="10232"/>
                    </a:lnTo>
                    <a:lnTo>
                      <a:pt x="10421" y="20147"/>
                    </a:lnTo>
                    <a:lnTo>
                      <a:pt x="30000" y="20147"/>
                    </a:lnTo>
                    <a:lnTo>
                      <a:pt x="30000" y="30189"/>
                    </a:lnTo>
                    <a:lnTo>
                      <a:pt x="10421" y="30189"/>
                    </a:lnTo>
                    <a:lnTo>
                      <a:pt x="10421" y="44653"/>
                    </a:lnTo>
                    <a:lnTo>
                      <a:pt x="30000" y="44653"/>
                    </a:lnTo>
                    <a:lnTo>
                      <a:pt x="30000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1" name="Полилиния: фигура 110">
                <a:extLst>
                  <a:ext uri="{FF2B5EF4-FFF2-40B4-BE49-F238E27FC236}">
                    <a16:creationId xmlns:a16="http://schemas.microsoft.com/office/drawing/2014/main" id="{159F8C51-8E06-4EFE-9377-FA6377F36F23}"/>
                  </a:ext>
                </a:extLst>
              </p:cNvPr>
              <p:cNvSpPr/>
              <p:nvPr/>
            </p:nvSpPr>
            <p:spPr>
              <a:xfrm>
                <a:off x="2057419" y="917515"/>
                <a:ext cx="39852" cy="54947"/>
              </a:xfrm>
              <a:custGeom>
                <a:avLst/>
                <a:gdLst>
                  <a:gd name="connsiteX0" fmla="*/ 0 w 39852"/>
                  <a:gd name="connsiteY0" fmla="*/ 0 h 54947"/>
                  <a:gd name="connsiteX1" fmla="*/ 10547 w 39852"/>
                  <a:gd name="connsiteY1" fmla="*/ 0 h 54947"/>
                  <a:gd name="connsiteX2" fmla="*/ 10547 w 39852"/>
                  <a:gd name="connsiteY2" fmla="*/ 18947 h 54947"/>
                  <a:gd name="connsiteX3" fmla="*/ 25453 w 39852"/>
                  <a:gd name="connsiteY3" fmla="*/ 0 h 54947"/>
                  <a:gd name="connsiteX4" fmla="*/ 38021 w 39852"/>
                  <a:gd name="connsiteY4" fmla="*/ 0 h 54947"/>
                  <a:gd name="connsiteX5" fmla="*/ 18821 w 39852"/>
                  <a:gd name="connsiteY5" fmla="*/ 24505 h 54947"/>
                  <a:gd name="connsiteX6" fmla="*/ 39853 w 39852"/>
                  <a:gd name="connsiteY6" fmla="*/ 54947 h 54947"/>
                  <a:gd name="connsiteX7" fmla="*/ 27474 w 39852"/>
                  <a:gd name="connsiteY7" fmla="*/ 54947 h 54947"/>
                  <a:gd name="connsiteX8" fmla="*/ 10547 w 39852"/>
                  <a:gd name="connsiteY8" fmla="*/ 30568 h 54947"/>
                  <a:gd name="connsiteX9" fmla="*/ 10547 w 39852"/>
                  <a:gd name="connsiteY9" fmla="*/ 54947 h 54947"/>
                  <a:gd name="connsiteX10" fmla="*/ 0 w 39852"/>
                  <a:gd name="connsiteY10" fmla="*/ 54947 h 54947"/>
                  <a:gd name="connsiteX11" fmla="*/ 0 w 39852"/>
                  <a:gd name="connsiteY11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852" h="54947">
                    <a:moveTo>
                      <a:pt x="0" y="0"/>
                    </a:moveTo>
                    <a:lnTo>
                      <a:pt x="10547" y="0"/>
                    </a:lnTo>
                    <a:lnTo>
                      <a:pt x="10547" y="18947"/>
                    </a:lnTo>
                    <a:lnTo>
                      <a:pt x="25453" y="0"/>
                    </a:lnTo>
                    <a:lnTo>
                      <a:pt x="38021" y="0"/>
                    </a:lnTo>
                    <a:lnTo>
                      <a:pt x="18821" y="24505"/>
                    </a:lnTo>
                    <a:lnTo>
                      <a:pt x="39853" y="54947"/>
                    </a:lnTo>
                    <a:lnTo>
                      <a:pt x="27474" y="54947"/>
                    </a:lnTo>
                    <a:lnTo>
                      <a:pt x="10547" y="30568"/>
                    </a:lnTo>
                    <a:lnTo>
                      <a:pt x="10547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2" name="Полилиния: фигура 111">
                <a:extLst>
                  <a:ext uri="{FF2B5EF4-FFF2-40B4-BE49-F238E27FC236}">
                    <a16:creationId xmlns:a16="http://schemas.microsoft.com/office/drawing/2014/main" id="{B5D62BFC-0F7D-B5D2-2473-220A1F1DF81E}"/>
                  </a:ext>
                </a:extLst>
              </p:cNvPr>
              <p:cNvSpPr/>
              <p:nvPr/>
            </p:nvSpPr>
            <p:spPr>
              <a:xfrm>
                <a:off x="2102072" y="915873"/>
                <a:ext cx="53178" cy="57789"/>
              </a:xfrm>
              <a:custGeom>
                <a:avLst/>
                <a:gdLst>
                  <a:gd name="connsiteX0" fmla="*/ 53179 w 53178"/>
                  <a:gd name="connsiteY0" fmla="*/ 11305 h 57789"/>
                  <a:gd name="connsiteX1" fmla="*/ 45853 w 53178"/>
                  <a:gd name="connsiteY1" fmla="*/ 18253 h 57789"/>
                  <a:gd name="connsiteX2" fmla="*/ 29053 w 53178"/>
                  <a:gd name="connsiteY2" fmla="*/ 10358 h 57789"/>
                  <a:gd name="connsiteX3" fmla="*/ 15789 w 53178"/>
                  <a:gd name="connsiteY3" fmla="*/ 15726 h 57789"/>
                  <a:gd name="connsiteX4" fmla="*/ 10421 w 53178"/>
                  <a:gd name="connsiteY4" fmla="*/ 28989 h 57789"/>
                  <a:gd name="connsiteX5" fmla="*/ 12821 w 53178"/>
                  <a:gd name="connsiteY5" fmla="*/ 38716 h 57789"/>
                  <a:gd name="connsiteX6" fmla="*/ 19579 w 53178"/>
                  <a:gd name="connsiteY6" fmla="*/ 45411 h 57789"/>
                  <a:gd name="connsiteX7" fmla="*/ 29305 w 53178"/>
                  <a:gd name="connsiteY7" fmla="*/ 47811 h 57789"/>
                  <a:gd name="connsiteX8" fmla="*/ 37642 w 53178"/>
                  <a:gd name="connsiteY8" fmla="*/ 46105 h 57789"/>
                  <a:gd name="connsiteX9" fmla="*/ 45916 w 53178"/>
                  <a:gd name="connsiteY9" fmla="*/ 39916 h 57789"/>
                  <a:gd name="connsiteX10" fmla="*/ 52989 w 53178"/>
                  <a:gd name="connsiteY10" fmla="*/ 47305 h 57789"/>
                  <a:gd name="connsiteX11" fmla="*/ 41495 w 53178"/>
                  <a:gd name="connsiteY11" fmla="*/ 55516 h 57789"/>
                  <a:gd name="connsiteX12" fmla="*/ 29116 w 53178"/>
                  <a:gd name="connsiteY12" fmla="*/ 57789 h 57789"/>
                  <a:gd name="connsiteX13" fmla="*/ 8147 w 53178"/>
                  <a:gd name="connsiteY13" fmla="*/ 49642 h 57789"/>
                  <a:gd name="connsiteX14" fmla="*/ 0 w 53178"/>
                  <a:gd name="connsiteY14" fmla="*/ 28800 h 57789"/>
                  <a:gd name="connsiteX15" fmla="*/ 3726 w 53178"/>
                  <a:gd name="connsiteY15" fmla="*/ 14211 h 57789"/>
                  <a:gd name="connsiteX16" fmla="*/ 14337 w 53178"/>
                  <a:gd name="connsiteY16" fmla="*/ 3916 h 57789"/>
                  <a:gd name="connsiteX17" fmla="*/ 29242 w 53178"/>
                  <a:gd name="connsiteY17" fmla="*/ 0 h 57789"/>
                  <a:gd name="connsiteX18" fmla="*/ 42316 w 53178"/>
                  <a:gd name="connsiteY18" fmla="*/ 2842 h 57789"/>
                  <a:gd name="connsiteX19" fmla="*/ 53179 w 53178"/>
                  <a:gd name="connsiteY19" fmla="*/ 10989 h 5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178" h="57789">
                    <a:moveTo>
                      <a:pt x="53179" y="11305"/>
                    </a:moveTo>
                    <a:lnTo>
                      <a:pt x="45853" y="18253"/>
                    </a:lnTo>
                    <a:cubicBezTo>
                      <a:pt x="40863" y="13011"/>
                      <a:pt x="35305" y="10358"/>
                      <a:pt x="29053" y="10358"/>
                    </a:cubicBezTo>
                    <a:cubicBezTo>
                      <a:pt x="23811" y="10358"/>
                      <a:pt x="19390" y="12126"/>
                      <a:pt x="15789" y="15726"/>
                    </a:cubicBezTo>
                    <a:cubicBezTo>
                      <a:pt x="12189" y="19326"/>
                      <a:pt x="10421" y="23747"/>
                      <a:pt x="10421" y="28989"/>
                    </a:cubicBezTo>
                    <a:cubicBezTo>
                      <a:pt x="10421" y="32653"/>
                      <a:pt x="11242" y="35874"/>
                      <a:pt x="12821" y="38716"/>
                    </a:cubicBezTo>
                    <a:cubicBezTo>
                      <a:pt x="14400" y="41558"/>
                      <a:pt x="16674" y="43768"/>
                      <a:pt x="19579" y="45411"/>
                    </a:cubicBezTo>
                    <a:cubicBezTo>
                      <a:pt x="22484" y="47053"/>
                      <a:pt x="25705" y="47811"/>
                      <a:pt x="29305" y="47811"/>
                    </a:cubicBezTo>
                    <a:cubicBezTo>
                      <a:pt x="32337" y="47811"/>
                      <a:pt x="35116" y="47242"/>
                      <a:pt x="37642" y="46105"/>
                    </a:cubicBezTo>
                    <a:cubicBezTo>
                      <a:pt x="40168" y="44968"/>
                      <a:pt x="42884" y="42884"/>
                      <a:pt x="45916" y="39916"/>
                    </a:cubicBezTo>
                    <a:lnTo>
                      <a:pt x="52989" y="47305"/>
                    </a:lnTo>
                    <a:cubicBezTo>
                      <a:pt x="48947" y="51284"/>
                      <a:pt x="45095" y="54000"/>
                      <a:pt x="41495" y="55516"/>
                    </a:cubicBezTo>
                    <a:cubicBezTo>
                      <a:pt x="37895" y="57032"/>
                      <a:pt x="33790" y="57789"/>
                      <a:pt x="29116" y="57789"/>
                    </a:cubicBezTo>
                    <a:cubicBezTo>
                      <a:pt x="20589" y="57789"/>
                      <a:pt x="13579" y="55074"/>
                      <a:pt x="8147" y="49642"/>
                    </a:cubicBezTo>
                    <a:cubicBezTo>
                      <a:pt x="2716" y="44211"/>
                      <a:pt x="0" y="37263"/>
                      <a:pt x="0" y="28800"/>
                    </a:cubicBezTo>
                    <a:cubicBezTo>
                      <a:pt x="0" y="23305"/>
                      <a:pt x="1263" y="18442"/>
                      <a:pt x="3726" y="14211"/>
                    </a:cubicBezTo>
                    <a:cubicBezTo>
                      <a:pt x="6189" y="9979"/>
                      <a:pt x="9726" y="6505"/>
                      <a:pt x="14337" y="3916"/>
                    </a:cubicBezTo>
                    <a:cubicBezTo>
                      <a:pt x="18947" y="1326"/>
                      <a:pt x="23937" y="0"/>
                      <a:pt x="29242" y="0"/>
                    </a:cubicBezTo>
                    <a:cubicBezTo>
                      <a:pt x="33790" y="0"/>
                      <a:pt x="38147" y="947"/>
                      <a:pt x="42316" y="2842"/>
                    </a:cubicBezTo>
                    <a:cubicBezTo>
                      <a:pt x="46484" y="4737"/>
                      <a:pt x="50147" y="7453"/>
                      <a:pt x="53179" y="10989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3" name="Полилиния: фигура 112">
                <a:extLst>
                  <a:ext uri="{FF2B5EF4-FFF2-40B4-BE49-F238E27FC236}">
                    <a16:creationId xmlns:a16="http://schemas.microsoft.com/office/drawing/2014/main" id="{96A27B58-0E4B-D9E8-AC8B-AE46EEB0F7F6}"/>
                  </a:ext>
                </a:extLst>
              </p:cNvPr>
              <p:cNvSpPr/>
              <p:nvPr/>
            </p:nvSpPr>
            <p:spPr>
              <a:xfrm>
                <a:off x="2181588" y="917515"/>
                <a:ext cx="64673" cy="54947"/>
              </a:xfrm>
              <a:custGeom>
                <a:avLst/>
                <a:gdLst>
                  <a:gd name="connsiteX0" fmla="*/ 9537 w 64673"/>
                  <a:gd name="connsiteY0" fmla="*/ 0 h 54947"/>
                  <a:gd name="connsiteX1" fmla="*/ 19705 w 64673"/>
                  <a:gd name="connsiteY1" fmla="*/ 0 h 54947"/>
                  <a:gd name="connsiteX2" fmla="*/ 32463 w 64673"/>
                  <a:gd name="connsiteY2" fmla="*/ 38337 h 54947"/>
                  <a:gd name="connsiteX3" fmla="*/ 45284 w 64673"/>
                  <a:gd name="connsiteY3" fmla="*/ 0 h 54947"/>
                  <a:gd name="connsiteX4" fmla="*/ 55453 w 64673"/>
                  <a:gd name="connsiteY4" fmla="*/ 0 h 54947"/>
                  <a:gd name="connsiteX5" fmla="*/ 64674 w 64673"/>
                  <a:gd name="connsiteY5" fmla="*/ 54947 h 54947"/>
                  <a:gd name="connsiteX6" fmla="*/ 54568 w 64673"/>
                  <a:gd name="connsiteY6" fmla="*/ 54947 h 54947"/>
                  <a:gd name="connsiteX7" fmla="*/ 48695 w 64673"/>
                  <a:gd name="connsiteY7" fmla="*/ 20274 h 54947"/>
                  <a:gd name="connsiteX8" fmla="*/ 37011 w 64673"/>
                  <a:gd name="connsiteY8" fmla="*/ 54947 h 54947"/>
                  <a:gd name="connsiteX9" fmla="*/ 27790 w 64673"/>
                  <a:gd name="connsiteY9" fmla="*/ 54947 h 54947"/>
                  <a:gd name="connsiteX10" fmla="*/ 16232 w 64673"/>
                  <a:gd name="connsiteY10" fmla="*/ 20274 h 54947"/>
                  <a:gd name="connsiteX11" fmla="*/ 10168 w 64673"/>
                  <a:gd name="connsiteY11" fmla="*/ 54947 h 54947"/>
                  <a:gd name="connsiteX12" fmla="*/ 0 w 64673"/>
                  <a:gd name="connsiteY12" fmla="*/ 54947 h 54947"/>
                  <a:gd name="connsiteX13" fmla="*/ 9537 w 64673"/>
                  <a:gd name="connsiteY1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4673" h="54947">
                    <a:moveTo>
                      <a:pt x="9537" y="0"/>
                    </a:moveTo>
                    <a:lnTo>
                      <a:pt x="19705" y="0"/>
                    </a:lnTo>
                    <a:lnTo>
                      <a:pt x="32463" y="38337"/>
                    </a:lnTo>
                    <a:lnTo>
                      <a:pt x="45284" y="0"/>
                    </a:lnTo>
                    <a:lnTo>
                      <a:pt x="55453" y="0"/>
                    </a:lnTo>
                    <a:lnTo>
                      <a:pt x="64674" y="54947"/>
                    </a:lnTo>
                    <a:lnTo>
                      <a:pt x="54568" y="54947"/>
                    </a:lnTo>
                    <a:lnTo>
                      <a:pt x="48695" y="20274"/>
                    </a:lnTo>
                    <a:lnTo>
                      <a:pt x="37011" y="54947"/>
                    </a:lnTo>
                    <a:lnTo>
                      <a:pt x="27790" y="54947"/>
                    </a:lnTo>
                    <a:lnTo>
                      <a:pt x="16232" y="20274"/>
                    </a:lnTo>
                    <a:lnTo>
                      <a:pt x="10168" y="54947"/>
                    </a:lnTo>
                    <a:lnTo>
                      <a:pt x="0" y="54947"/>
                    </a:lnTo>
                    <a:lnTo>
                      <a:pt x="9537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4" name="Полилиния: фигура 113">
                <a:extLst>
                  <a:ext uri="{FF2B5EF4-FFF2-40B4-BE49-F238E27FC236}">
                    <a16:creationId xmlns:a16="http://schemas.microsoft.com/office/drawing/2014/main" id="{D9AB9654-FDF1-770A-71F8-DB3DB46ECA81}"/>
                  </a:ext>
                </a:extLst>
              </p:cNvPr>
              <p:cNvSpPr/>
              <p:nvPr/>
            </p:nvSpPr>
            <p:spPr>
              <a:xfrm>
                <a:off x="2251883" y="916189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1 w 57094"/>
                  <a:gd name="connsiteY5" fmla="*/ 49200 h 57726"/>
                  <a:gd name="connsiteX6" fmla="*/ 0 w 57094"/>
                  <a:gd name="connsiteY6" fmla="*/ 28863 h 57726"/>
                  <a:gd name="connsiteX7" fmla="*/ 3790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32 h 57726"/>
                  <a:gd name="connsiteX11" fmla="*/ 15726 w 57094"/>
                  <a:gd name="connsiteY11" fmla="*/ 15537 h 57726"/>
                  <a:gd name="connsiteX12" fmla="*/ 10547 w 57094"/>
                  <a:gd name="connsiteY12" fmla="*/ 28989 h 57726"/>
                  <a:gd name="connsiteX13" fmla="*/ 17116 w 57094"/>
                  <a:gd name="connsiteY13" fmla="*/ 43389 h 57726"/>
                  <a:gd name="connsiteX14" fmla="*/ 28800 w 57094"/>
                  <a:gd name="connsiteY14" fmla="*/ 47558 h 57726"/>
                  <a:gd name="connsiteX15" fmla="*/ 41495 w 57094"/>
                  <a:gd name="connsiteY15" fmla="*/ 42189 h 57726"/>
                  <a:gd name="connsiteX16" fmla="*/ 46737 w 57094"/>
                  <a:gd name="connsiteY16" fmla="*/ 28926 h 57726"/>
                  <a:gd name="connsiteX17" fmla="*/ 41495 w 57094"/>
                  <a:gd name="connsiteY17" fmla="*/ 15663 h 57726"/>
                  <a:gd name="connsiteX18" fmla="*/ 28674 w 57094"/>
                  <a:gd name="connsiteY18" fmla="*/ 10232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2" y="57726"/>
                      <a:pt x="28737" y="57726"/>
                    </a:cubicBezTo>
                    <a:cubicBezTo>
                      <a:pt x="20842" y="57726"/>
                      <a:pt x="13642" y="54884"/>
                      <a:pt x="8211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90" y="14400"/>
                    </a:cubicBezTo>
                    <a:cubicBezTo>
                      <a:pt x="6316" y="9979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32"/>
                    </a:moveTo>
                    <a:cubicBezTo>
                      <a:pt x="23495" y="10232"/>
                      <a:pt x="19200" y="12000"/>
                      <a:pt x="15726" y="15537"/>
                    </a:cubicBezTo>
                    <a:cubicBezTo>
                      <a:pt x="12253" y="19074"/>
                      <a:pt x="10547" y="23558"/>
                      <a:pt x="10547" y="28989"/>
                    </a:cubicBezTo>
                    <a:cubicBezTo>
                      <a:pt x="10547" y="35053"/>
                      <a:pt x="12695" y="39853"/>
                      <a:pt x="17116" y="43389"/>
                    </a:cubicBezTo>
                    <a:cubicBezTo>
                      <a:pt x="20526" y="46168"/>
                      <a:pt x="24379" y="47558"/>
                      <a:pt x="28800" y="47558"/>
                    </a:cubicBezTo>
                    <a:cubicBezTo>
                      <a:pt x="33790" y="47558"/>
                      <a:pt x="37958" y="45789"/>
                      <a:pt x="41495" y="42189"/>
                    </a:cubicBezTo>
                    <a:cubicBezTo>
                      <a:pt x="44968" y="38589"/>
                      <a:pt x="46737" y="34168"/>
                      <a:pt x="46737" y="28926"/>
                    </a:cubicBezTo>
                    <a:cubicBezTo>
                      <a:pt x="46737" y="23684"/>
                      <a:pt x="44968" y="19263"/>
                      <a:pt x="41495" y="15663"/>
                    </a:cubicBezTo>
                    <a:cubicBezTo>
                      <a:pt x="37958" y="12063"/>
                      <a:pt x="33726" y="10232"/>
                      <a:pt x="28674" y="10232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5" name="Полилиния: фигура 114">
                <a:extLst>
                  <a:ext uri="{FF2B5EF4-FFF2-40B4-BE49-F238E27FC236}">
                    <a16:creationId xmlns:a16="http://schemas.microsoft.com/office/drawing/2014/main" id="{C4BE1162-C63E-EC32-727E-70C0BF869484}"/>
                  </a:ext>
                </a:extLst>
              </p:cNvPr>
              <p:cNvSpPr/>
              <p:nvPr/>
            </p:nvSpPr>
            <p:spPr>
              <a:xfrm>
                <a:off x="2316114" y="915873"/>
                <a:ext cx="53178" cy="57789"/>
              </a:xfrm>
              <a:custGeom>
                <a:avLst/>
                <a:gdLst>
                  <a:gd name="connsiteX0" fmla="*/ 53179 w 53178"/>
                  <a:gd name="connsiteY0" fmla="*/ 11305 h 57789"/>
                  <a:gd name="connsiteX1" fmla="*/ 45853 w 53178"/>
                  <a:gd name="connsiteY1" fmla="*/ 18253 h 57789"/>
                  <a:gd name="connsiteX2" fmla="*/ 29053 w 53178"/>
                  <a:gd name="connsiteY2" fmla="*/ 10358 h 57789"/>
                  <a:gd name="connsiteX3" fmla="*/ 15789 w 53178"/>
                  <a:gd name="connsiteY3" fmla="*/ 15726 h 57789"/>
                  <a:gd name="connsiteX4" fmla="*/ 10421 w 53178"/>
                  <a:gd name="connsiteY4" fmla="*/ 28989 h 57789"/>
                  <a:gd name="connsiteX5" fmla="*/ 12821 w 53178"/>
                  <a:gd name="connsiteY5" fmla="*/ 38716 h 57789"/>
                  <a:gd name="connsiteX6" fmla="*/ 19579 w 53178"/>
                  <a:gd name="connsiteY6" fmla="*/ 45411 h 57789"/>
                  <a:gd name="connsiteX7" fmla="*/ 29305 w 53178"/>
                  <a:gd name="connsiteY7" fmla="*/ 47811 h 57789"/>
                  <a:gd name="connsiteX8" fmla="*/ 37642 w 53178"/>
                  <a:gd name="connsiteY8" fmla="*/ 46105 h 57789"/>
                  <a:gd name="connsiteX9" fmla="*/ 45916 w 53178"/>
                  <a:gd name="connsiteY9" fmla="*/ 39916 h 57789"/>
                  <a:gd name="connsiteX10" fmla="*/ 52989 w 53178"/>
                  <a:gd name="connsiteY10" fmla="*/ 47305 h 57789"/>
                  <a:gd name="connsiteX11" fmla="*/ 41495 w 53178"/>
                  <a:gd name="connsiteY11" fmla="*/ 55516 h 57789"/>
                  <a:gd name="connsiteX12" fmla="*/ 29116 w 53178"/>
                  <a:gd name="connsiteY12" fmla="*/ 57789 h 57789"/>
                  <a:gd name="connsiteX13" fmla="*/ 8147 w 53178"/>
                  <a:gd name="connsiteY13" fmla="*/ 49642 h 57789"/>
                  <a:gd name="connsiteX14" fmla="*/ 0 w 53178"/>
                  <a:gd name="connsiteY14" fmla="*/ 28800 h 57789"/>
                  <a:gd name="connsiteX15" fmla="*/ 3726 w 53178"/>
                  <a:gd name="connsiteY15" fmla="*/ 14211 h 57789"/>
                  <a:gd name="connsiteX16" fmla="*/ 14337 w 53178"/>
                  <a:gd name="connsiteY16" fmla="*/ 3916 h 57789"/>
                  <a:gd name="connsiteX17" fmla="*/ 29242 w 53178"/>
                  <a:gd name="connsiteY17" fmla="*/ 0 h 57789"/>
                  <a:gd name="connsiteX18" fmla="*/ 42316 w 53178"/>
                  <a:gd name="connsiteY18" fmla="*/ 2842 h 57789"/>
                  <a:gd name="connsiteX19" fmla="*/ 53179 w 53178"/>
                  <a:gd name="connsiteY19" fmla="*/ 10989 h 5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178" h="57789">
                    <a:moveTo>
                      <a:pt x="53179" y="11305"/>
                    </a:moveTo>
                    <a:lnTo>
                      <a:pt x="45853" y="18253"/>
                    </a:lnTo>
                    <a:cubicBezTo>
                      <a:pt x="40863" y="13011"/>
                      <a:pt x="35305" y="10358"/>
                      <a:pt x="29053" y="10358"/>
                    </a:cubicBezTo>
                    <a:cubicBezTo>
                      <a:pt x="23811" y="10358"/>
                      <a:pt x="19390" y="12126"/>
                      <a:pt x="15789" y="15726"/>
                    </a:cubicBezTo>
                    <a:cubicBezTo>
                      <a:pt x="12190" y="19326"/>
                      <a:pt x="10421" y="23747"/>
                      <a:pt x="10421" y="28989"/>
                    </a:cubicBezTo>
                    <a:cubicBezTo>
                      <a:pt x="10421" y="32653"/>
                      <a:pt x="11242" y="35874"/>
                      <a:pt x="12821" y="38716"/>
                    </a:cubicBezTo>
                    <a:cubicBezTo>
                      <a:pt x="14400" y="41558"/>
                      <a:pt x="16674" y="43768"/>
                      <a:pt x="19579" y="45411"/>
                    </a:cubicBezTo>
                    <a:cubicBezTo>
                      <a:pt x="22484" y="47053"/>
                      <a:pt x="25705" y="47811"/>
                      <a:pt x="29305" y="47811"/>
                    </a:cubicBezTo>
                    <a:cubicBezTo>
                      <a:pt x="32337" y="47811"/>
                      <a:pt x="35116" y="47242"/>
                      <a:pt x="37642" y="46105"/>
                    </a:cubicBezTo>
                    <a:cubicBezTo>
                      <a:pt x="40168" y="44968"/>
                      <a:pt x="42884" y="42884"/>
                      <a:pt x="45916" y="39916"/>
                    </a:cubicBezTo>
                    <a:lnTo>
                      <a:pt x="52989" y="47305"/>
                    </a:lnTo>
                    <a:cubicBezTo>
                      <a:pt x="48947" y="51284"/>
                      <a:pt x="45095" y="54000"/>
                      <a:pt x="41495" y="55516"/>
                    </a:cubicBezTo>
                    <a:cubicBezTo>
                      <a:pt x="37895" y="57032"/>
                      <a:pt x="33790" y="57789"/>
                      <a:pt x="29116" y="57789"/>
                    </a:cubicBezTo>
                    <a:cubicBezTo>
                      <a:pt x="20589" y="57789"/>
                      <a:pt x="13579" y="55074"/>
                      <a:pt x="8147" y="49642"/>
                    </a:cubicBezTo>
                    <a:cubicBezTo>
                      <a:pt x="2716" y="44211"/>
                      <a:pt x="0" y="37263"/>
                      <a:pt x="0" y="28800"/>
                    </a:cubicBezTo>
                    <a:cubicBezTo>
                      <a:pt x="0" y="23305"/>
                      <a:pt x="1263" y="18442"/>
                      <a:pt x="3726" y="14211"/>
                    </a:cubicBezTo>
                    <a:cubicBezTo>
                      <a:pt x="6189" y="9979"/>
                      <a:pt x="9726" y="6505"/>
                      <a:pt x="14337" y="3916"/>
                    </a:cubicBezTo>
                    <a:cubicBezTo>
                      <a:pt x="18947" y="1326"/>
                      <a:pt x="23937" y="0"/>
                      <a:pt x="29242" y="0"/>
                    </a:cubicBezTo>
                    <a:cubicBezTo>
                      <a:pt x="33790" y="0"/>
                      <a:pt x="38147" y="947"/>
                      <a:pt x="42316" y="2842"/>
                    </a:cubicBezTo>
                    <a:cubicBezTo>
                      <a:pt x="46484" y="4737"/>
                      <a:pt x="50147" y="7453"/>
                      <a:pt x="53179" y="10989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6" name="Полилиния: фигура 115">
                <a:extLst>
                  <a:ext uri="{FF2B5EF4-FFF2-40B4-BE49-F238E27FC236}">
                    <a16:creationId xmlns:a16="http://schemas.microsoft.com/office/drawing/2014/main" id="{D8F37F2C-F490-A251-734B-C5B6CB48B13D}"/>
                  </a:ext>
                </a:extLst>
              </p:cNvPr>
              <p:cNvSpPr/>
              <p:nvPr/>
            </p:nvSpPr>
            <p:spPr>
              <a:xfrm>
                <a:off x="2378514" y="917515"/>
                <a:ext cx="39852" cy="54947"/>
              </a:xfrm>
              <a:custGeom>
                <a:avLst/>
                <a:gdLst>
                  <a:gd name="connsiteX0" fmla="*/ 0 w 39852"/>
                  <a:gd name="connsiteY0" fmla="*/ 0 h 54947"/>
                  <a:gd name="connsiteX1" fmla="*/ 10547 w 39852"/>
                  <a:gd name="connsiteY1" fmla="*/ 0 h 54947"/>
                  <a:gd name="connsiteX2" fmla="*/ 10547 w 39852"/>
                  <a:gd name="connsiteY2" fmla="*/ 18947 h 54947"/>
                  <a:gd name="connsiteX3" fmla="*/ 25453 w 39852"/>
                  <a:gd name="connsiteY3" fmla="*/ 0 h 54947"/>
                  <a:gd name="connsiteX4" fmla="*/ 38021 w 39852"/>
                  <a:gd name="connsiteY4" fmla="*/ 0 h 54947"/>
                  <a:gd name="connsiteX5" fmla="*/ 18821 w 39852"/>
                  <a:gd name="connsiteY5" fmla="*/ 24505 h 54947"/>
                  <a:gd name="connsiteX6" fmla="*/ 39853 w 39852"/>
                  <a:gd name="connsiteY6" fmla="*/ 54947 h 54947"/>
                  <a:gd name="connsiteX7" fmla="*/ 27474 w 39852"/>
                  <a:gd name="connsiteY7" fmla="*/ 54947 h 54947"/>
                  <a:gd name="connsiteX8" fmla="*/ 10547 w 39852"/>
                  <a:gd name="connsiteY8" fmla="*/ 30568 h 54947"/>
                  <a:gd name="connsiteX9" fmla="*/ 10547 w 39852"/>
                  <a:gd name="connsiteY9" fmla="*/ 54947 h 54947"/>
                  <a:gd name="connsiteX10" fmla="*/ 0 w 39852"/>
                  <a:gd name="connsiteY10" fmla="*/ 54947 h 54947"/>
                  <a:gd name="connsiteX11" fmla="*/ 0 w 39852"/>
                  <a:gd name="connsiteY11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852" h="54947">
                    <a:moveTo>
                      <a:pt x="0" y="0"/>
                    </a:moveTo>
                    <a:lnTo>
                      <a:pt x="10547" y="0"/>
                    </a:lnTo>
                    <a:lnTo>
                      <a:pt x="10547" y="18947"/>
                    </a:lnTo>
                    <a:lnTo>
                      <a:pt x="25453" y="0"/>
                    </a:lnTo>
                    <a:lnTo>
                      <a:pt x="38021" y="0"/>
                    </a:lnTo>
                    <a:lnTo>
                      <a:pt x="18821" y="24505"/>
                    </a:lnTo>
                    <a:lnTo>
                      <a:pt x="39853" y="54947"/>
                    </a:lnTo>
                    <a:lnTo>
                      <a:pt x="27474" y="54947"/>
                    </a:lnTo>
                    <a:lnTo>
                      <a:pt x="10547" y="30568"/>
                    </a:lnTo>
                    <a:lnTo>
                      <a:pt x="10547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7" name="Полилиния: фигура 116">
                <a:extLst>
                  <a:ext uri="{FF2B5EF4-FFF2-40B4-BE49-F238E27FC236}">
                    <a16:creationId xmlns:a16="http://schemas.microsoft.com/office/drawing/2014/main" id="{7BF42FAB-B867-D4D0-B2FA-6A24E97B222B}"/>
                  </a:ext>
                </a:extLst>
              </p:cNvPr>
              <p:cNvSpPr/>
              <p:nvPr/>
            </p:nvSpPr>
            <p:spPr>
              <a:xfrm>
                <a:off x="2425883" y="917515"/>
                <a:ext cx="34421" cy="54947"/>
              </a:xfrm>
              <a:custGeom>
                <a:avLst/>
                <a:gdLst>
                  <a:gd name="connsiteX0" fmla="*/ 0 w 34421"/>
                  <a:gd name="connsiteY0" fmla="*/ 54947 h 54947"/>
                  <a:gd name="connsiteX1" fmla="*/ 0 w 34421"/>
                  <a:gd name="connsiteY1" fmla="*/ 0 h 54947"/>
                  <a:gd name="connsiteX2" fmla="*/ 8653 w 34421"/>
                  <a:gd name="connsiteY2" fmla="*/ 0 h 54947"/>
                  <a:gd name="connsiteX3" fmla="*/ 19642 w 34421"/>
                  <a:gd name="connsiteY3" fmla="*/ 947 h 54947"/>
                  <a:gd name="connsiteX4" fmla="*/ 27474 w 34421"/>
                  <a:gd name="connsiteY4" fmla="*/ 5811 h 54947"/>
                  <a:gd name="connsiteX5" fmla="*/ 30379 w 34421"/>
                  <a:gd name="connsiteY5" fmla="*/ 14211 h 54947"/>
                  <a:gd name="connsiteX6" fmla="*/ 29053 w 34421"/>
                  <a:gd name="connsiteY6" fmla="*/ 19895 h 54947"/>
                  <a:gd name="connsiteX7" fmla="*/ 24758 w 34421"/>
                  <a:gd name="connsiteY7" fmla="*/ 24695 h 54947"/>
                  <a:gd name="connsiteX8" fmla="*/ 32084 w 34421"/>
                  <a:gd name="connsiteY8" fmla="*/ 30568 h 54947"/>
                  <a:gd name="connsiteX9" fmla="*/ 34421 w 34421"/>
                  <a:gd name="connsiteY9" fmla="*/ 38905 h 54947"/>
                  <a:gd name="connsiteX10" fmla="*/ 32021 w 34421"/>
                  <a:gd name="connsiteY10" fmla="*/ 47368 h 54947"/>
                  <a:gd name="connsiteX11" fmla="*/ 25832 w 34421"/>
                  <a:gd name="connsiteY11" fmla="*/ 53053 h 54947"/>
                  <a:gd name="connsiteX12" fmla="*/ 15411 w 34421"/>
                  <a:gd name="connsiteY12" fmla="*/ 54947 h 54947"/>
                  <a:gd name="connsiteX13" fmla="*/ 0 w 34421"/>
                  <a:gd name="connsiteY13" fmla="*/ 54947 h 54947"/>
                  <a:gd name="connsiteX14" fmla="*/ 10484 w 34421"/>
                  <a:gd name="connsiteY14" fmla="*/ 9979 h 54947"/>
                  <a:gd name="connsiteX15" fmla="*/ 10484 w 34421"/>
                  <a:gd name="connsiteY15" fmla="*/ 21537 h 54947"/>
                  <a:gd name="connsiteX16" fmla="*/ 12758 w 34421"/>
                  <a:gd name="connsiteY16" fmla="*/ 21537 h 54947"/>
                  <a:gd name="connsiteX17" fmla="*/ 18442 w 34421"/>
                  <a:gd name="connsiteY17" fmla="*/ 19958 h 54947"/>
                  <a:gd name="connsiteX18" fmla="*/ 20274 w 34421"/>
                  <a:gd name="connsiteY18" fmla="*/ 15600 h 54947"/>
                  <a:gd name="connsiteX19" fmla="*/ 18505 w 34421"/>
                  <a:gd name="connsiteY19" fmla="*/ 11495 h 54947"/>
                  <a:gd name="connsiteX20" fmla="*/ 13137 w 34421"/>
                  <a:gd name="connsiteY20" fmla="*/ 9979 h 54947"/>
                  <a:gd name="connsiteX21" fmla="*/ 10421 w 34421"/>
                  <a:gd name="connsiteY21" fmla="*/ 9979 h 54947"/>
                  <a:gd name="connsiteX22" fmla="*/ 10484 w 34421"/>
                  <a:gd name="connsiteY22" fmla="*/ 30884 h 54947"/>
                  <a:gd name="connsiteX23" fmla="*/ 10484 w 34421"/>
                  <a:gd name="connsiteY23" fmla="*/ 44968 h 54947"/>
                  <a:gd name="connsiteX24" fmla="*/ 13137 w 34421"/>
                  <a:gd name="connsiteY24" fmla="*/ 44968 h 54947"/>
                  <a:gd name="connsiteX25" fmla="*/ 21916 w 34421"/>
                  <a:gd name="connsiteY25" fmla="*/ 43326 h 54947"/>
                  <a:gd name="connsiteX26" fmla="*/ 24189 w 34421"/>
                  <a:gd name="connsiteY26" fmla="*/ 38526 h 54947"/>
                  <a:gd name="connsiteX27" fmla="*/ 21537 w 34421"/>
                  <a:gd name="connsiteY27" fmla="*/ 32905 h 54947"/>
                  <a:gd name="connsiteX28" fmla="*/ 12695 w 34421"/>
                  <a:gd name="connsiteY28" fmla="*/ 30821 h 54947"/>
                  <a:gd name="connsiteX29" fmla="*/ 10547 w 34421"/>
                  <a:gd name="connsiteY29" fmla="*/ 30821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4421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8653" y="0"/>
                    </a:lnTo>
                    <a:cubicBezTo>
                      <a:pt x="13642" y="0"/>
                      <a:pt x="17305" y="316"/>
                      <a:pt x="19642" y="947"/>
                    </a:cubicBezTo>
                    <a:cubicBezTo>
                      <a:pt x="22926" y="1832"/>
                      <a:pt x="25579" y="3411"/>
                      <a:pt x="27474" y="5811"/>
                    </a:cubicBezTo>
                    <a:cubicBezTo>
                      <a:pt x="29431" y="8211"/>
                      <a:pt x="30379" y="10989"/>
                      <a:pt x="30379" y="14211"/>
                    </a:cubicBezTo>
                    <a:cubicBezTo>
                      <a:pt x="30379" y="16295"/>
                      <a:pt x="29937" y="18189"/>
                      <a:pt x="29053" y="19895"/>
                    </a:cubicBezTo>
                    <a:cubicBezTo>
                      <a:pt x="28168" y="21600"/>
                      <a:pt x="26716" y="23179"/>
                      <a:pt x="24758" y="24695"/>
                    </a:cubicBezTo>
                    <a:cubicBezTo>
                      <a:pt x="28105" y="26274"/>
                      <a:pt x="30568" y="28232"/>
                      <a:pt x="32084" y="30568"/>
                    </a:cubicBezTo>
                    <a:cubicBezTo>
                      <a:pt x="33600" y="32905"/>
                      <a:pt x="34421" y="35684"/>
                      <a:pt x="34421" y="38905"/>
                    </a:cubicBezTo>
                    <a:cubicBezTo>
                      <a:pt x="34421" y="42126"/>
                      <a:pt x="33600" y="44779"/>
                      <a:pt x="32021" y="47368"/>
                    </a:cubicBezTo>
                    <a:cubicBezTo>
                      <a:pt x="30442" y="49895"/>
                      <a:pt x="28358" y="51789"/>
                      <a:pt x="25832" y="53053"/>
                    </a:cubicBezTo>
                    <a:cubicBezTo>
                      <a:pt x="23305" y="54316"/>
                      <a:pt x="19832" y="54947"/>
                      <a:pt x="15411" y="54947"/>
                    </a:cubicBezTo>
                    <a:lnTo>
                      <a:pt x="0" y="54947"/>
                    </a:lnTo>
                    <a:close/>
                    <a:moveTo>
                      <a:pt x="10484" y="9979"/>
                    </a:moveTo>
                    <a:lnTo>
                      <a:pt x="10484" y="21537"/>
                    </a:lnTo>
                    <a:lnTo>
                      <a:pt x="12758" y="21537"/>
                    </a:lnTo>
                    <a:cubicBezTo>
                      <a:pt x="15284" y="21537"/>
                      <a:pt x="17179" y="21032"/>
                      <a:pt x="18442" y="19958"/>
                    </a:cubicBezTo>
                    <a:cubicBezTo>
                      <a:pt x="19705" y="18884"/>
                      <a:pt x="20274" y="17432"/>
                      <a:pt x="20274" y="15600"/>
                    </a:cubicBezTo>
                    <a:cubicBezTo>
                      <a:pt x="20274" y="13895"/>
                      <a:pt x="19705" y="12505"/>
                      <a:pt x="18505" y="11495"/>
                    </a:cubicBezTo>
                    <a:cubicBezTo>
                      <a:pt x="17305" y="10484"/>
                      <a:pt x="15537" y="9979"/>
                      <a:pt x="13137" y="9979"/>
                    </a:cubicBezTo>
                    <a:lnTo>
                      <a:pt x="10421" y="9979"/>
                    </a:lnTo>
                    <a:close/>
                    <a:moveTo>
                      <a:pt x="10484" y="30884"/>
                    </a:moveTo>
                    <a:lnTo>
                      <a:pt x="10484" y="44968"/>
                    </a:lnTo>
                    <a:lnTo>
                      <a:pt x="13137" y="44968"/>
                    </a:lnTo>
                    <a:cubicBezTo>
                      <a:pt x="17495" y="44968"/>
                      <a:pt x="20400" y="44400"/>
                      <a:pt x="21916" y="43326"/>
                    </a:cubicBezTo>
                    <a:cubicBezTo>
                      <a:pt x="23432" y="42253"/>
                      <a:pt x="24189" y="40611"/>
                      <a:pt x="24189" y="38526"/>
                    </a:cubicBezTo>
                    <a:cubicBezTo>
                      <a:pt x="24189" y="36189"/>
                      <a:pt x="23305" y="34295"/>
                      <a:pt x="21537" y="32905"/>
                    </a:cubicBezTo>
                    <a:cubicBezTo>
                      <a:pt x="19768" y="31516"/>
                      <a:pt x="16800" y="30821"/>
                      <a:pt x="12695" y="30821"/>
                    </a:cubicBezTo>
                    <a:lnTo>
                      <a:pt x="10547" y="30821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18" name="Полилиния: фигура 117">
                <a:extLst>
                  <a:ext uri="{FF2B5EF4-FFF2-40B4-BE49-F238E27FC236}">
                    <a16:creationId xmlns:a16="http://schemas.microsoft.com/office/drawing/2014/main" id="{C413BE59-B3E1-87BB-59F3-38485ED48708}"/>
                  </a:ext>
                </a:extLst>
              </p:cNvPr>
              <p:cNvSpPr/>
              <p:nvPr/>
            </p:nvSpPr>
            <p:spPr>
              <a:xfrm>
                <a:off x="2470219" y="917515"/>
                <a:ext cx="52231" cy="54947"/>
              </a:xfrm>
              <a:custGeom>
                <a:avLst/>
                <a:gdLst>
                  <a:gd name="connsiteX0" fmla="*/ 0 w 52231"/>
                  <a:gd name="connsiteY0" fmla="*/ 54947 h 54947"/>
                  <a:gd name="connsiteX1" fmla="*/ 0 w 52231"/>
                  <a:gd name="connsiteY1" fmla="*/ 0 h 54947"/>
                  <a:gd name="connsiteX2" fmla="*/ 10484 w 52231"/>
                  <a:gd name="connsiteY2" fmla="*/ 0 h 54947"/>
                  <a:gd name="connsiteX3" fmla="*/ 10484 w 52231"/>
                  <a:gd name="connsiteY3" fmla="*/ 20716 h 54947"/>
                  <a:gd name="connsiteX4" fmla="*/ 12758 w 52231"/>
                  <a:gd name="connsiteY4" fmla="*/ 20716 h 54947"/>
                  <a:gd name="connsiteX5" fmla="*/ 23621 w 52231"/>
                  <a:gd name="connsiteY5" fmla="*/ 22232 h 54947"/>
                  <a:gd name="connsiteX6" fmla="*/ 31137 w 52231"/>
                  <a:gd name="connsiteY6" fmla="*/ 27979 h 54947"/>
                  <a:gd name="connsiteX7" fmla="*/ 34295 w 52231"/>
                  <a:gd name="connsiteY7" fmla="*/ 38211 h 54947"/>
                  <a:gd name="connsiteX8" fmla="*/ 31579 w 52231"/>
                  <a:gd name="connsiteY8" fmla="*/ 47747 h 54947"/>
                  <a:gd name="connsiteX9" fmla="*/ 25263 w 52231"/>
                  <a:gd name="connsiteY9" fmla="*/ 53305 h 54947"/>
                  <a:gd name="connsiteX10" fmla="*/ 15411 w 52231"/>
                  <a:gd name="connsiteY10" fmla="*/ 54947 h 54947"/>
                  <a:gd name="connsiteX11" fmla="*/ 63 w 52231"/>
                  <a:gd name="connsiteY11" fmla="*/ 54947 h 54947"/>
                  <a:gd name="connsiteX12" fmla="*/ 10484 w 52231"/>
                  <a:gd name="connsiteY12" fmla="*/ 30063 h 54947"/>
                  <a:gd name="connsiteX13" fmla="*/ 10484 w 52231"/>
                  <a:gd name="connsiteY13" fmla="*/ 44968 h 54947"/>
                  <a:gd name="connsiteX14" fmla="*/ 13074 w 52231"/>
                  <a:gd name="connsiteY14" fmla="*/ 44968 h 54947"/>
                  <a:gd name="connsiteX15" fmla="*/ 21726 w 52231"/>
                  <a:gd name="connsiteY15" fmla="*/ 43389 h 54947"/>
                  <a:gd name="connsiteX16" fmla="*/ 23937 w 52231"/>
                  <a:gd name="connsiteY16" fmla="*/ 37895 h 54947"/>
                  <a:gd name="connsiteX17" fmla="*/ 12632 w 52231"/>
                  <a:gd name="connsiteY17" fmla="*/ 30063 h 54947"/>
                  <a:gd name="connsiteX18" fmla="*/ 10484 w 52231"/>
                  <a:gd name="connsiteY18" fmla="*/ 30063 h 54947"/>
                  <a:gd name="connsiteX19" fmla="*/ 41874 w 52231"/>
                  <a:gd name="connsiteY19" fmla="*/ 0 h 54947"/>
                  <a:gd name="connsiteX20" fmla="*/ 52232 w 52231"/>
                  <a:gd name="connsiteY20" fmla="*/ 0 h 54947"/>
                  <a:gd name="connsiteX21" fmla="*/ 52232 w 52231"/>
                  <a:gd name="connsiteY21" fmla="*/ 54947 h 54947"/>
                  <a:gd name="connsiteX22" fmla="*/ 41874 w 52231"/>
                  <a:gd name="connsiteY22" fmla="*/ 54947 h 54947"/>
                  <a:gd name="connsiteX23" fmla="*/ 41874 w 52231"/>
                  <a:gd name="connsiteY2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2231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20716"/>
                    </a:lnTo>
                    <a:lnTo>
                      <a:pt x="12758" y="20716"/>
                    </a:lnTo>
                    <a:cubicBezTo>
                      <a:pt x="17116" y="20716"/>
                      <a:pt x="20716" y="21221"/>
                      <a:pt x="23621" y="22232"/>
                    </a:cubicBezTo>
                    <a:cubicBezTo>
                      <a:pt x="26526" y="23242"/>
                      <a:pt x="29053" y="25137"/>
                      <a:pt x="31137" y="27979"/>
                    </a:cubicBezTo>
                    <a:cubicBezTo>
                      <a:pt x="33221" y="30821"/>
                      <a:pt x="34295" y="34232"/>
                      <a:pt x="34295" y="38211"/>
                    </a:cubicBezTo>
                    <a:cubicBezTo>
                      <a:pt x="34295" y="41937"/>
                      <a:pt x="33411" y="45158"/>
                      <a:pt x="31579" y="47747"/>
                    </a:cubicBezTo>
                    <a:cubicBezTo>
                      <a:pt x="29747" y="50337"/>
                      <a:pt x="27663" y="52232"/>
                      <a:pt x="25263" y="53305"/>
                    </a:cubicBezTo>
                    <a:cubicBezTo>
                      <a:pt x="22863" y="54379"/>
                      <a:pt x="19579" y="54947"/>
                      <a:pt x="15411" y="54947"/>
                    </a:cubicBezTo>
                    <a:lnTo>
                      <a:pt x="63" y="54947"/>
                    </a:lnTo>
                    <a:close/>
                    <a:moveTo>
                      <a:pt x="10484" y="30063"/>
                    </a:moveTo>
                    <a:lnTo>
                      <a:pt x="10484" y="44968"/>
                    </a:lnTo>
                    <a:lnTo>
                      <a:pt x="13074" y="44968"/>
                    </a:lnTo>
                    <a:cubicBezTo>
                      <a:pt x="17368" y="44968"/>
                      <a:pt x="20274" y="44463"/>
                      <a:pt x="21726" y="43389"/>
                    </a:cubicBezTo>
                    <a:cubicBezTo>
                      <a:pt x="23179" y="42316"/>
                      <a:pt x="23937" y="40484"/>
                      <a:pt x="23937" y="37895"/>
                    </a:cubicBezTo>
                    <a:cubicBezTo>
                      <a:pt x="23937" y="32716"/>
                      <a:pt x="20147" y="30063"/>
                      <a:pt x="12632" y="30063"/>
                    </a:cubicBezTo>
                    <a:lnTo>
                      <a:pt x="10484" y="30063"/>
                    </a:lnTo>
                    <a:close/>
                    <a:moveTo>
                      <a:pt x="41874" y="0"/>
                    </a:moveTo>
                    <a:lnTo>
                      <a:pt x="52232" y="0"/>
                    </a:lnTo>
                    <a:lnTo>
                      <a:pt x="52232" y="54947"/>
                    </a:lnTo>
                    <a:lnTo>
                      <a:pt x="41874" y="54947"/>
                    </a:lnTo>
                    <a:lnTo>
                      <a:pt x="41874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</p:grpSp>
        <p:grpSp>
          <p:nvGrpSpPr>
            <p:cNvPr id="39" name="Рисунок 2">
              <a:extLst>
                <a:ext uri="{FF2B5EF4-FFF2-40B4-BE49-F238E27FC236}">
                  <a16:creationId xmlns:a16="http://schemas.microsoft.com/office/drawing/2014/main" id="{E780EE64-727B-51ED-5706-A97055AF130E}"/>
                </a:ext>
              </a:extLst>
            </p:cNvPr>
            <p:cNvGrpSpPr/>
            <p:nvPr/>
          </p:nvGrpSpPr>
          <p:grpSpPr>
            <a:xfrm>
              <a:off x="1314114" y="719705"/>
              <a:ext cx="358105" cy="358105"/>
              <a:chOff x="1314114" y="719705"/>
              <a:chExt cx="358105" cy="358105"/>
            </a:xfrm>
            <a:solidFill>
              <a:srgbClr val="C8141E"/>
            </a:solidFill>
          </p:grpSpPr>
          <p:sp>
            <p:nvSpPr>
              <p:cNvPr id="40" name="Полилиния: фигура 39">
                <a:extLst>
                  <a:ext uri="{FF2B5EF4-FFF2-40B4-BE49-F238E27FC236}">
                    <a16:creationId xmlns:a16="http://schemas.microsoft.com/office/drawing/2014/main" id="{11C717EB-3DFF-4EEC-9471-9FBC8E8780D6}"/>
                  </a:ext>
                </a:extLst>
              </p:cNvPr>
              <p:cNvSpPr/>
              <p:nvPr/>
            </p:nvSpPr>
            <p:spPr>
              <a:xfrm>
                <a:off x="1404683" y="816968"/>
                <a:ext cx="136294" cy="193578"/>
              </a:xfrm>
              <a:custGeom>
                <a:avLst/>
                <a:gdLst>
                  <a:gd name="connsiteX0" fmla="*/ 89747 w 136294"/>
                  <a:gd name="connsiteY0" fmla="*/ 30505 h 193578"/>
                  <a:gd name="connsiteX1" fmla="*/ 130989 w 136294"/>
                  <a:gd name="connsiteY1" fmla="*/ 30505 h 193578"/>
                  <a:gd name="connsiteX2" fmla="*/ 131305 w 136294"/>
                  <a:gd name="connsiteY2" fmla="*/ 30253 h 193578"/>
                  <a:gd name="connsiteX3" fmla="*/ 131495 w 136294"/>
                  <a:gd name="connsiteY3" fmla="*/ 28674 h 193578"/>
                  <a:gd name="connsiteX4" fmla="*/ 131242 w 136294"/>
                  <a:gd name="connsiteY4" fmla="*/ 28295 h 193578"/>
                  <a:gd name="connsiteX5" fmla="*/ 29558 w 136294"/>
                  <a:gd name="connsiteY5" fmla="*/ 0 h 193578"/>
                  <a:gd name="connsiteX6" fmla="*/ 29368 w 136294"/>
                  <a:gd name="connsiteY6" fmla="*/ 0 h 193578"/>
                  <a:gd name="connsiteX7" fmla="*/ 28611 w 136294"/>
                  <a:gd name="connsiteY7" fmla="*/ 126 h 193578"/>
                  <a:gd name="connsiteX8" fmla="*/ 126 w 136294"/>
                  <a:gd name="connsiteY8" fmla="*/ 23053 h 193578"/>
                  <a:gd name="connsiteX9" fmla="*/ 0 w 136294"/>
                  <a:gd name="connsiteY9" fmla="*/ 23305 h 193578"/>
                  <a:gd name="connsiteX10" fmla="*/ 0 w 136294"/>
                  <a:gd name="connsiteY10" fmla="*/ 30568 h 193578"/>
                  <a:gd name="connsiteX11" fmla="*/ 316 w 136294"/>
                  <a:gd name="connsiteY11" fmla="*/ 30884 h 193578"/>
                  <a:gd name="connsiteX12" fmla="*/ 7642 w 136294"/>
                  <a:gd name="connsiteY12" fmla="*/ 30884 h 193578"/>
                  <a:gd name="connsiteX13" fmla="*/ 7958 w 136294"/>
                  <a:gd name="connsiteY13" fmla="*/ 30568 h 193578"/>
                  <a:gd name="connsiteX14" fmla="*/ 7958 w 136294"/>
                  <a:gd name="connsiteY14" fmla="*/ 27600 h 193578"/>
                  <a:gd name="connsiteX15" fmla="*/ 23053 w 136294"/>
                  <a:gd name="connsiteY15" fmla="*/ 27600 h 193578"/>
                  <a:gd name="connsiteX16" fmla="*/ 23053 w 136294"/>
                  <a:gd name="connsiteY16" fmla="*/ 39537 h 193578"/>
                  <a:gd name="connsiteX17" fmla="*/ 19895 w 136294"/>
                  <a:gd name="connsiteY17" fmla="*/ 39537 h 193578"/>
                  <a:gd name="connsiteX18" fmla="*/ 19579 w 136294"/>
                  <a:gd name="connsiteY18" fmla="*/ 39853 h 193578"/>
                  <a:gd name="connsiteX19" fmla="*/ 19579 w 136294"/>
                  <a:gd name="connsiteY19" fmla="*/ 46737 h 193578"/>
                  <a:gd name="connsiteX20" fmla="*/ 19895 w 136294"/>
                  <a:gd name="connsiteY20" fmla="*/ 47053 h 193578"/>
                  <a:gd name="connsiteX21" fmla="*/ 22989 w 136294"/>
                  <a:gd name="connsiteY21" fmla="*/ 47053 h 193578"/>
                  <a:gd name="connsiteX22" fmla="*/ 22863 w 136294"/>
                  <a:gd name="connsiteY22" fmla="*/ 178547 h 193578"/>
                  <a:gd name="connsiteX23" fmla="*/ 34232 w 136294"/>
                  <a:gd name="connsiteY23" fmla="*/ 185432 h 193578"/>
                  <a:gd name="connsiteX24" fmla="*/ 34421 w 136294"/>
                  <a:gd name="connsiteY24" fmla="*/ 46926 h 193578"/>
                  <a:gd name="connsiteX25" fmla="*/ 42884 w 136294"/>
                  <a:gd name="connsiteY25" fmla="*/ 46926 h 193578"/>
                  <a:gd name="connsiteX26" fmla="*/ 42884 w 136294"/>
                  <a:gd name="connsiteY26" fmla="*/ 49074 h 193578"/>
                  <a:gd name="connsiteX27" fmla="*/ 43200 w 136294"/>
                  <a:gd name="connsiteY27" fmla="*/ 49389 h 193578"/>
                  <a:gd name="connsiteX28" fmla="*/ 43958 w 136294"/>
                  <a:gd name="connsiteY28" fmla="*/ 49389 h 193578"/>
                  <a:gd name="connsiteX29" fmla="*/ 43832 w 136294"/>
                  <a:gd name="connsiteY29" fmla="*/ 189979 h 193578"/>
                  <a:gd name="connsiteX30" fmla="*/ 53621 w 136294"/>
                  <a:gd name="connsiteY30" fmla="*/ 193579 h 193578"/>
                  <a:gd name="connsiteX31" fmla="*/ 53747 w 136294"/>
                  <a:gd name="connsiteY31" fmla="*/ 49389 h 193578"/>
                  <a:gd name="connsiteX32" fmla="*/ 54442 w 136294"/>
                  <a:gd name="connsiteY32" fmla="*/ 49389 h 193578"/>
                  <a:gd name="connsiteX33" fmla="*/ 54758 w 136294"/>
                  <a:gd name="connsiteY33" fmla="*/ 49074 h 193578"/>
                  <a:gd name="connsiteX34" fmla="*/ 54758 w 136294"/>
                  <a:gd name="connsiteY34" fmla="*/ 46737 h 193578"/>
                  <a:gd name="connsiteX35" fmla="*/ 135789 w 136294"/>
                  <a:gd name="connsiteY35" fmla="*/ 46800 h 193578"/>
                  <a:gd name="connsiteX36" fmla="*/ 136105 w 136294"/>
                  <a:gd name="connsiteY36" fmla="*/ 46484 h 193578"/>
                  <a:gd name="connsiteX37" fmla="*/ 136295 w 136294"/>
                  <a:gd name="connsiteY37" fmla="*/ 44968 h 193578"/>
                  <a:gd name="connsiteX38" fmla="*/ 136042 w 136294"/>
                  <a:gd name="connsiteY38" fmla="*/ 44589 h 193578"/>
                  <a:gd name="connsiteX39" fmla="*/ 89495 w 136294"/>
                  <a:gd name="connsiteY39" fmla="*/ 30253 h 193578"/>
                  <a:gd name="connsiteX40" fmla="*/ 24126 w 136294"/>
                  <a:gd name="connsiteY40" fmla="*/ 21221 h 193578"/>
                  <a:gd name="connsiteX41" fmla="*/ 12758 w 136294"/>
                  <a:gd name="connsiteY41" fmla="*/ 21221 h 193578"/>
                  <a:gd name="connsiteX42" fmla="*/ 24505 w 136294"/>
                  <a:gd name="connsiteY42" fmla="*/ 11242 h 193578"/>
                  <a:gd name="connsiteX43" fmla="*/ 24189 w 136294"/>
                  <a:gd name="connsiteY43" fmla="*/ 21221 h 193578"/>
                  <a:gd name="connsiteX44" fmla="*/ 44084 w 136294"/>
                  <a:gd name="connsiteY44" fmla="*/ 39726 h 193578"/>
                  <a:gd name="connsiteX45" fmla="*/ 43326 w 136294"/>
                  <a:gd name="connsiteY45" fmla="*/ 39726 h 193578"/>
                  <a:gd name="connsiteX46" fmla="*/ 43326 w 136294"/>
                  <a:gd name="connsiteY46" fmla="*/ 39726 h 193578"/>
                  <a:gd name="connsiteX47" fmla="*/ 34547 w 136294"/>
                  <a:gd name="connsiteY47" fmla="*/ 39726 h 193578"/>
                  <a:gd name="connsiteX48" fmla="*/ 34547 w 136294"/>
                  <a:gd name="connsiteY48" fmla="*/ 33726 h 193578"/>
                  <a:gd name="connsiteX49" fmla="*/ 38147 w 136294"/>
                  <a:gd name="connsiteY49" fmla="*/ 30505 h 193578"/>
                  <a:gd name="connsiteX50" fmla="*/ 45663 w 136294"/>
                  <a:gd name="connsiteY50" fmla="*/ 30505 h 193578"/>
                  <a:gd name="connsiteX51" fmla="*/ 44084 w 136294"/>
                  <a:gd name="connsiteY51" fmla="*/ 39726 h 193578"/>
                  <a:gd name="connsiteX52" fmla="*/ 47621 w 136294"/>
                  <a:gd name="connsiteY52" fmla="*/ 19074 h 193578"/>
                  <a:gd name="connsiteX53" fmla="*/ 44589 w 136294"/>
                  <a:gd name="connsiteY53" fmla="*/ 21158 h 193578"/>
                  <a:gd name="connsiteX54" fmla="*/ 34358 w 136294"/>
                  <a:gd name="connsiteY54" fmla="*/ 21158 h 193578"/>
                  <a:gd name="connsiteX55" fmla="*/ 33726 w 136294"/>
                  <a:gd name="connsiteY55" fmla="*/ 8589 h 193578"/>
                  <a:gd name="connsiteX56" fmla="*/ 88421 w 136294"/>
                  <a:gd name="connsiteY56" fmla="*/ 22737 h 193578"/>
                  <a:gd name="connsiteX57" fmla="*/ 63474 w 136294"/>
                  <a:gd name="connsiteY57" fmla="*/ 22421 h 193578"/>
                  <a:gd name="connsiteX58" fmla="*/ 52547 w 136294"/>
                  <a:gd name="connsiteY58" fmla="*/ 19074 h 193578"/>
                  <a:gd name="connsiteX59" fmla="*/ 47684 w 136294"/>
                  <a:gd name="connsiteY59" fmla="*/ 19074 h 193578"/>
                  <a:gd name="connsiteX60" fmla="*/ 53684 w 136294"/>
                  <a:gd name="connsiteY60" fmla="*/ 39095 h 193578"/>
                  <a:gd name="connsiteX61" fmla="*/ 52611 w 136294"/>
                  <a:gd name="connsiteY61" fmla="*/ 30505 h 193578"/>
                  <a:gd name="connsiteX62" fmla="*/ 70105 w 136294"/>
                  <a:gd name="connsiteY62" fmla="*/ 30505 h 193578"/>
                  <a:gd name="connsiteX63" fmla="*/ 99410 w 136294"/>
                  <a:gd name="connsiteY63" fmla="*/ 39537 h 193578"/>
                  <a:gd name="connsiteX64" fmla="*/ 53684 w 136294"/>
                  <a:gd name="connsiteY64" fmla="*/ 39095 h 193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136294" h="193578">
                    <a:moveTo>
                      <a:pt x="89747" y="30505"/>
                    </a:moveTo>
                    <a:lnTo>
                      <a:pt x="130989" y="30505"/>
                    </a:lnTo>
                    <a:cubicBezTo>
                      <a:pt x="130989" y="30505"/>
                      <a:pt x="131305" y="30253"/>
                      <a:pt x="131305" y="30253"/>
                    </a:cubicBezTo>
                    <a:lnTo>
                      <a:pt x="131495" y="28674"/>
                    </a:lnTo>
                    <a:lnTo>
                      <a:pt x="131242" y="28295"/>
                    </a:lnTo>
                    <a:lnTo>
                      <a:pt x="29558" y="0"/>
                    </a:lnTo>
                    <a:lnTo>
                      <a:pt x="29368" y="0"/>
                    </a:lnTo>
                    <a:cubicBezTo>
                      <a:pt x="29368" y="0"/>
                      <a:pt x="28611" y="126"/>
                      <a:pt x="28611" y="126"/>
                    </a:cubicBezTo>
                    <a:lnTo>
                      <a:pt x="126" y="23053"/>
                    </a:lnTo>
                    <a:lnTo>
                      <a:pt x="0" y="23305"/>
                    </a:lnTo>
                    <a:lnTo>
                      <a:pt x="0" y="30568"/>
                    </a:lnTo>
                    <a:cubicBezTo>
                      <a:pt x="0" y="30568"/>
                      <a:pt x="316" y="30884"/>
                      <a:pt x="316" y="30884"/>
                    </a:cubicBezTo>
                    <a:lnTo>
                      <a:pt x="7642" y="30884"/>
                    </a:lnTo>
                    <a:cubicBezTo>
                      <a:pt x="7642" y="30884"/>
                      <a:pt x="7958" y="30568"/>
                      <a:pt x="7958" y="30568"/>
                    </a:cubicBezTo>
                    <a:lnTo>
                      <a:pt x="7958" y="27600"/>
                    </a:lnTo>
                    <a:cubicBezTo>
                      <a:pt x="7958" y="27600"/>
                      <a:pt x="23053" y="27600"/>
                      <a:pt x="23053" y="27600"/>
                    </a:cubicBezTo>
                    <a:lnTo>
                      <a:pt x="23053" y="39537"/>
                    </a:lnTo>
                    <a:cubicBezTo>
                      <a:pt x="23053" y="39537"/>
                      <a:pt x="19895" y="39537"/>
                      <a:pt x="19895" y="39537"/>
                    </a:cubicBezTo>
                    <a:lnTo>
                      <a:pt x="19579" y="39853"/>
                    </a:lnTo>
                    <a:lnTo>
                      <a:pt x="19579" y="46737"/>
                    </a:lnTo>
                    <a:cubicBezTo>
                      <a:pt x="19579" y="46737"/>
                      <a:pt x="19895" y="47053"/>
                      <a:pt x="19895" y="47053"/>
                    </a:cubicBezTo>
                    <a:lnTo>
                      <a:pt x="22989" y="47053"/>
                    </a:lnTo>
                    <a:cubicBezTo>
                      <a:pt x="22989" y="47053"/>
                      <a:pt x="22863" y="178547"/>
                      <a:pt x="22863" y="178547"/>
                    </a:cubicBezTo>
                    <a:cubicBezTo>
                      <a:pt x="26526" y="181074"/>
                      <a:pt x="30316" y="183347"/>
                      <a:pt x="34232" y="185432"/>
                    </a:cubicBezTo>
                    <a:lnTo>
                      <a:pt x="34421" y="46926"/>
                    </a:lnTo>
                    <a:lnTo>
                      <a:pt x="42884" y="46926"/>
                    </a:lnTo>
                    <a:cubicBezTo>
                      <a:pt x="42884" y="46926"/>
                      <a:pt x="42884" y="49074"/>
                      <a:pt x="42884" y="49074"/>
                    </a:cubicBezTo>
                    <a:lnTo>
                      <a:pt x="43200" y="49389"/>
                    </a:lnTo>
                    <a:lnTo>
                      <a:pt x="43958" y="49389"/>
                    </a:lnTo>
                    <a:cubicBezTo>
                      <a:pt x="43958" y="49389"/>
                      <a:pt x="43832" y="189979"/>
                      <a:pt x="43832" y="189979"/>
                    </a:cubicBezTo>
                    <a:cubicBezTo>
                      <a:pt x="47053" y="191305"/>
                      <a:pt x="50274" y="192505"/>
                      <a:pt x="53621" y="193579"/>
                    </a:cubicBezTo>
                    <a:lnTo>
                      <a:pt x="53747" y="49389"/>
                    </a:lnTo>
                    <a:lnTo>
                      <a:pt x="54442" y="49389"/>
                    </a:lnTo>
                    <a:cubicBezTo>
                      <a:pt x="54442" y="49389"/>
                      <a:pt x="54758" y="49074"/>
                      <a:pt x="54758" y="49074"/>
                    </a:cubicBezTo>
                    <a:lnTo>
                      <a:pt x="54758" y="46737"/>
                    </a:lnTo>
                    <a:cubicBezTo>
                      <a:pt x="54758" y="46737"/>
                      <a:pt x="135789" y="46800"/>
                      <a:pt x="135789" y="46800"/>
                    </a:cubicBezTo>
                    <a:lnTo>
                      <a:pt x="136105" y="46484"/>
                    </a:lnTo>
                    <a:lnTo>
                      <a:pt x="136295" y="44968"/>
                    </a:lnTo>
                    <a:lnTo>
                      <a:pt x="136042" y="44589"/>
                    </a:lnTo>
                    <a:lnTo>
                      <a:pt x="89495" y="30253"/>
                    </a:lnTo>
                    <a:close/>
                    <a:moveTo>
                      <a:pt x="24126" y="21221"/>
                    </a:moveTo>
                    <a:lnTo>
                      <a:pt x="12758" y="21221"/>
                    </a:lnTo>
                    <a:cubicBezTo>
                      <a:pt x="12758" y="21221"/>
                      <a:pt x="24505" y="11242"/>
                      <a:pt x="24505" y="11242"/>
                    </a:cubicBezTo>
                    <a:lnTo>
                      <a:pt x="24189" y="21221"/>
                    </a:lnTo>
                    <a:close/>
                    <a:moveTo>
                      <a:pt x="44084" y="39726"/>
                    </a:moveTo>
                    <a:lnTo>
                      <a:pt x="43326" y="39726"/>
                    </a:lnTo>
                    <a:cubicBezTo>
                      <a:pt x="43326" y="39726"/>
                      <a:pt x="43326" y="39726"/>
                      <a:pt x="43326" y="39726"/>
                    </a:cubicBezTo>
                    <a:lnTo>
                      <a:pt x="34547" y="39726"/>
                    </a:lnTo>
                    <a:cubicBezTo>
                      <a:pt x="34547" y="39726"/>
                      <a:pt x="34547" y="33726"/>
                      <a:pt x="34547" y="33726"/>
                    </a:cubicBezTo>
                    <a:lnTo>
                      <a:pt x="38147" y="30505"/>
                    </a:lnTo>
                    <a:lnTo>
                      <a:pt x="45663" y="30505"/>
                    </a:lnTo>
                    <a:cubicBezTo>
                      <a:pt x="45663" y="30505"/>
                      <a:pt x="44084" y="39726"/>
                      <a:pt x="44084" y="39726"/>
                    </a:cubicBezTo>
                    <a:close/>
                    <a:moveTo>
                      <a:pt x="47621" y="19074"/>
                    </a:moveTo>
                    <a:lnTo>
                      <a:pt x="44589" y="21158"/>
                    </a:lnTo>
                    <a:lnTo>
                      <a:pt x="34358" y="21158"/>
                    </a:lnTo>
                    <a:cubicBezTo>
                      <a:pt x="34358" y="21158"/>
                      <a:pt x="33726" y="8589"/>
                      <a:pt x="33726" y="8589"/>
                    </a:cubicBezTo>
                    <a:lnTo>
                      <a:pt x="88421" y="22737"/>
                    </a:lnTo>
                    <a:lnTo>
                      <a:pt x="63474" y="22421"/>
                    </a:lnTo>
                    <a:lnTo>
                      <a:pt x="52547" y="19074"/>
                    </a:lnTo>
                    <a:lnTo>
                      <a:pt x="47684" y="19074"/>
                    </a:lnTo>
                    <a:close/>
                    <a:moveTo>
                      <a:pt x="53684" y="39095"/>
                    </a:moveTo>
                    <a:lnTo>
                      <a:pt x="52611" y="30505"/>
                    </a:lnTo>
                    <a:lnTo>
                      <a:pt x="70105" y="30505"/>
                    </a:lnTo>
                    <a:cubicBezTo>
                      <a:pt x="70105" y="30505"/>
                      <a:pt x="99410" y="39537"/>
                      <a:pt x="99410" y="39537"/>
                    </a:cubicBezTo>
                    <a:lnTo>
                      <a:pt x="53684" y="390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8B53A137-6D06-C923-0C96-6A2ABCE365E9}"/>
                  </a:ext>
                </a:extLst>
              </p:cNvPr>
              <p:cNvSpPr/>
              <p:nvPr/>
            </p:nvSpPr>
            <p:spPr>
              <a:xfrm>
                <a:off x="1314114" y="719705"/>
                <a:ext cx="358105" cy="358105"/>
              </a:xfrm>
              <a:custGeom>
                <a:avLst/>
                <a:gdLst>
                  <a:gd name="connsiteX0" fmla="*/ 179053 w 358105"/>
                  <a:gd name="connsiteY0" fmla="*/ 0 h 358105"/>
                  <a:gd name="connsiteX1" fmla="*/ 0 w 358105"/>
                  <a:gd name="connsiteY1" fmla="*/ 179053 h 358105"/>
                  <a:gd name="connsiteX2" fmla="*/ 179053 w 358105"/>
                  <a:gd name="connsiteY2" fmla="*/ 358105 h 358105"/>
                  <a:gd name="connsiteX3" fmla="*/ 358105 w 358105"/>
                  <a:gd name="connsiteY3" fmla="*/ 179053 h 358105"/>
                  <a:gd name="connsiteX4" fmla="*/ 179053 w 358105"/>
                  <a:gd name="connsiteY4" fmla="*/ 0 h 358105"/>
                  <a:gd name="connsiteX5" fmla="*/ 179053 w 358105"/>
                  <a:gd name="connsiteY5" fmla="*/ 348379 h 358105"/>
                  <a:gd name="connsiteX6" fmla="*/ 9663 w 358105"/>
                  <a:gd name="connsiteY6" fmla="*/ 178989 h 358105"/>
                  <a:gd name="connsiteX7" fmla="*/ 179053 w 358105"/>
                  <a:gd name="connsiteY7" fmla="*/ 9600 h 358105"/>
                  <a:gd name="connsiteX8" fmla="*/ 348442 w 358105"/>
                  <a:gd name="connsiteY8" fmla="*/ 178989 h 358105"/>
                  <a:gd name="connsiteX9" fmla="*/ 179053 w 358105"/>
                  <a:gd name="connsiteY9" fmla="*/ 348379 h 358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8105" h="358105">
                    <a:moveTo>
                      <a:pt x="179053" y="0"/>
                    </a:moveTo>
                    <a:cubicBezTo>
                      <a:pt x="80147" y="0"/>
                      <a:pt x="0" y="80147"/>
                      <a:pt x="0" y="179053"/>
                    </a:cubicBezTo>
                    <a:cubicBezTo>
                      <a:pt x="0" y="277958"/>
                      <a:pt x="80147" y="358105"/>
                      <a:pt x="179053" y="358105"/>
                    </a:cubicBezTo>
                    <a:cubicBezTo>
                      <a:pt x="277958" y="358105"/>
                      <a:pt x="358105" y="277958"/>
                      <a:pt x="358105" y="179053"/>
                    </a:cubicBezTo>
                    <a:cubicBezTo>
                      <a:pt x="358042" y="80147"/>
                      <a:pt x="277895" y="0"/>
                      <a:pt x="179053" y="0"/>
                    </a:cubicBezTo>
                    <a:close/>
                    <a:moveTo>
                      <a:pt x="179053" y="348379"/>
                    </a:moveTo>
                    <a:cubicBezTo>
                      <a:pt x="85516" y="348379"/>
                      <a:pt x="9663" y="272526"/>
                      <a:pt x="9663" y="178989"/>
                    </a:cubicBezTo>
                    <a:cubicBezTo>
                      <a:pt x="9663" y="85453"/>
                      <a:pt x="85516" y="9600"/>
                      <a:pt x="179053" y="9600"/>
                    </a:cubicBezTo>
                    <a:cubicBezTo>
                      <a:pt x="272589" y="9600"/>
                      <a:pt x="348442" y="85453"/>
                      <a:pt x="348442" y="178989"/>
                    </a:cubicBezTo>
                    <a:cubicBezTo>
                      <a:pt x="348442" y="272526"/>
                      <a:pt x="272589" y="348379"/>
                      <a:pt x="179053" y="34837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A9AE4636-908F-36B9-B370-01343A5E3852}"/>
                  </a:ext>
                </a:extLst>
              </p:cNvPr>
              <p:cNvSpPr/>
              <p:nvPr/>
            </p:nvSpPr>
            <p:spPr>
              <a:xfrm>
                <a:off x="1467525" y="846020"/>
                <a:ext cx="135284" cy="170084"/>
              </a:xfrm>
              <a:custGeom>
                <a:avLst/>
                <a:gdLst>
                  <a:gd name="connsiteX0" fmla="*/ 134842 w 135284"/>
                  <a:gd name="connsiteY0" fmla="*/ 48505 h 170084"/>
                  <a:gd name="connsiteX1" fmla="*/ 126063 w 135284"/>
                  <a:gd name="connsiteY1" fmla="*/ 34989 h 170084"/>
                  <a:gd name="connsiteX2" fmla="*/ 126063 w 135284"/>
                  <a:gd name="connsiteY2" fmla="*/ 34989 h 170084"/>
                  <a:gd name="connsiteX3" fmla="*/ 126063 w 135284"/>
                  <a:gd name="connsiteY3" fmla="*/ 34989 h 170084"/>
                  <a:gd name="connsiteX4" fmla="*/ 121453 w 135284"/>
                  <a:gd name="connsiteY4" fmla="*/ 36505 h 170084"/>
                  <a:gd name="connsiteX5" fmla="*/ 121453 w 135284"/>
                  <a:gd name="connsiteY5" fmla="*/ 16421 h 170084"/>
                  <a:gd name="connsiteX6" fmla="*/ 110842 w 135284"/>
                  <a:gd name="connsiteY6" fmla="*/ 0 h 170084"/>
                  <a:gd name="connsiteX7" fmla="*/ 110842 w 135284"/>
                  <a:gd name="connsiteY7" fmla="*/ 0 h 170084"/>
                  <a:gd name="connsiteX8" fmla="*/ 110842 w 135284"/>
                  <a:gd name="connsiteY8" fmla="*/ 0 h 170084"/>
                  <a:gd name="connsiteX9" fmla="*/ 110842 w 135284"/>
                  <a:gd name="connsiteY9" fmla="*/ 0 h 170084"/>
                  <a:gd name="connsiteX10" fmla="*/ 110842 w 135284"/>
                  <a:gd name="connsiteY10" fmla="*/ 0 h 170084"/>
                  <a:gd name="connsiteX11" fmla="*/ 81158 w 135284"/>
                  <a:gd name="connsiteY11" fmla="*/ 6505 h 170084"/>
                  <a:gd name="connsiteX12" fmla="*/ 81284 w 135284"/>
                  <a:gd name="connsiteY12" fmla="*/ 25389 h 170084"/>
                  <a:gd name="connsiteX13" fmla="*/ 61705 w 135284"/>
                  <a:gd name="connsiteY13" fmla="*/ 30316 h 170084"/>
                  <a:gd name="connsiteX14" fmla="*/ 61832 w 135284"/>
                  <a:gd name="connsiteY14" fmla="*/ 70863 h 170084"/>
                  <a:gd name="connsiteX15" fmla="*/ 35432 w 135284"/>
                  <a:gd name="connsiteY15" fmla="*/ 76674 h 170084"/>
                  <a:gd name="connsiteX16" fmla="*/ 35432 w 135284"/>
                  <a:gd name="connsiteY16" fmla="*/ 93979 h 170084"/>
                  <a:gd name="connsiteX17" fmla="*/ 18821 w 135284"/>
                  <a:gd name="connsiteY17" fmla="*/ 97642 h 170084"/>
                  <a:gd name="connsiteX18" fmla="*/ 18821 w 135284"/>
                  <a:gd name="connsiteY18" fmla="*/ 123916 h 170084"/>
                  <a:gd name="connsiteX19" fmla="*/ 0 w 135284"/>
                  <a:gd name="connsiteY19" fmla="*/ 128084 h 170084"/>
                  <a:gd name="connsiteX20" fmla="*/ 126 w 135284"/>
                  <a:gd name="connsiteY20" fmla="*/ 167116 h 170084"/>
                  <a:gd name="connsiteX21" fmla="*/ 7263 w 135284"/>
                  <a:gd name="connsiteY21" fmla="*/ 168442 h 170084"/>
                  <a:gd name="connsiteX22" fmla="*/ 7263 w 135284"/>
                  <a:gd name="connsiteY22" fmla="*/ 133768 h 170084"/>
                  <a:gd name="connsiteX23" fmla="*/ 19389 w 135284"/>
                  <a:gd name="connsiteY23" fmla="*/ 131053 h 170084"/>
                  <a:gd name="connsiteX24" fmla="*/ 19389 w 135284"/>
                  <a:gd name="connsiteY24" fmla="*/ 169768 h 170084"/>
                  <a:gd name="connsiteX25" fmla="*/ 26084 w 135284"/>
                  <a:gd name="connsiteY25" fmla="*/ 170084 h 170084"/>
                  <a:gd name="connsiteX26" fmla="*/ 26084 w 135284"/>
                  <a:gd name="connsiteY26" fmla="*/ 103326 h 170084"/>
                  <a:gd name="connsiteX27" fmla="*/ 36000 w 135284"/>
                  <a:gd name="connsiteY27" fmla="*/ 101116 h 170084"/>
                  <a:gd name="connsiteX28" fmla="*/ 36000 w 135284"/>
                  <a:gd name="connsiteY28" fmla="*/ 169642 h 170084"/>
                  <a:gd name="connsiteX29" fmla="*/ 42695 w 135284"/>
                  <a:gd name="connsiteY29" fmla="*/ 168821 h 170084"/>
                  <a:gd name="connsiteX30" fmla="*/ 42695 w 135284"/>
                  <a:gd name="connsiteY30" fmla="*/ 82358 h 170084"/>
                  <a:gd name="connsiteX31" fmla="*/ 62337 w 135284"/>
                  <a:gd name="connsiteY31" fmla="*/ 78189 h 170084"/>
                  <a:gd name="connsiteX32" fmla="*/ 62337 w 135284"/>
                  <a:gd name="connsiteY32" fmla="*/ 164337 h 170084"/>
                  <a:gd name="connsiteX33" fmla="*/ 69032 w 135284"/>
                  <a:gd name="connsiteY33" fmla="*/ 161874 h 170084"/>
                  <a:gd name="connsiteX34" fmla="*/ 69032 w 135284"/>
                  <a:gd name="connsiteY34" fmla="*/ 72632 h 170084"/>
                  <a:gd name="connsiteX35" fmla="*/ 69032 w 135284"/>
                  <a:gd name="connsiteY35" fmla="*/ 72632 h 170084"/>
                  <a:gd name="connsiteX36" fmla="*/ 68905 w 135284"/>
                  <a:gd name="connsiteY36" fmla="*/ 35811 h 170084"/>
                  <a:gd name="connsiteX37" fmla="*/ 81789 w 135284"/>
                  <a:gd name="connsiteY37" fmla="*/ 32589 h 170084"/>
                  <a:gd name="connsiteX38" fmla="*/ 81789 w 135284"/>
                  <a:gd name="connsiteY38" fmla="*/ 156063 h 170084"/>
                  <a:gd name="connsiteX39" fmla="*/ 88484 w 135284"/>
                  <a:gd name="connsiteY39" fmla="*/ 151958 h 170084"/>
                  <a:gd name="connsiteX40" fmla="*/ 88484 w 135284"/>
                  <a:gd name="connsiteY40" fmla="*/ 30884 h 170084"/>
                  <a:gd name="connsiteX41" fmla="*/ 88484 w 135284"/>
                  <a:gd name="connsiteY41" fmla="*/ 30884 h 170084"/>
                  <a:gd name="connsiteX42" fmla="*/ 88484 w 135284"/>
                  <a:gd name="connsiteY42" fmla="*/ 29432 h 170084"/>
                  <a:gd name="connsiteX43" fmla="*/ 88484 w 135284"/>
                  <a:gd name="connsiteY43" fmla="*/ 12126 h 170084"/>
                  <a:gd name="connsiteX44" fmla="*/ 107621 w 135284"/>
                  <a:gd name="connsiteY44" fmla="*/ 7958 h 170084"/>
                  <a:gd name="connsiteX45" fmla="*/ 114316 w 135284"/>
                  <a:gd name="connsiteY45" fmla="*/ 18253 h 170084"/>
                  <a:gd name="connsiteX46" fmla="*/ 114316 w 135284"/>
                  <a:gd name="connsiteY46" fmla="*/ 129663 h 170084"/>
                  <a:gd name="connsiteX47" fmla="*/ 121011 w 135284"/>
                  <a:gd name="connsiteY47" fmla="*/ 121137 h 170084"/>
                  <a:gd name="connsiteX48" fmla="*/ 121011 w 135284"/>
                  <a:gd name="connsiteY48" fmla="*/ 44147 h 170084"/>
                  <a:gd name="connsiteX49" fmla="*/ 123095 w 135284"/>
                  <a:gd name="connsiteY49" fmla="*/ 43453 h 170084"/>
                  <a:gd name="connsiteX50" fmla="*/ 127768 w 135284"/>
                  <a:gd name="connsiteY50" fmla="*/ 50653 h 170084"/>
                  <a:gd name="connsiteX51" fmla="*/ 128274 w 135284"/>
                  <a:gd name="connsiteY51" fmla="*/ 109705 h 170084"/>
                  <a:gd name="connsiteX52" fmla="*/ 135284 w 135284"/>
                  <a:gd name="connsiteY52" fmla="*/ 94232 h 170084"/>
                  <a:gd name="connsiteX53" fmla="*/ 134905 w 135284"/>
                  <a:gd name="connsiteY53" fmla="*/ 48505 h 170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35284" h="170084">
                    <a:moveTo>
                      <a:pt x="134842" y="48505"/>
                    </a:moveTo>
                    <a:lnTo>
                      <a:pt x="126063" y="34989"/>
                    </a:lnTo>
                    <a:lnTo>
                      <a:pt x="126063" y="34989"/>
                    </a:lnTo>
                    <a:cubicBezTo>
                      <a:pt x="126063" y="34989"/>
                      <a:pt x="126063" y="34989"/>
                      <a:pt x="126063" y="34989"/>
                    </a:cubicBezTo>
                    <a:lnTo>
                      <a:pt x="121453" y="36505"/>
                    </a:lnTo>
                    <a:lnTo>
                      <a:pt x="121453" y="16421"/>
                    </a:lnTo>
                    <a:cubicBezTo>
                      <a:pt x="121453" y="16421"/>
                      <a:pt x="110842" y="0"/>
                      <a:pt x="110842" y="0"/>
                    </a:cubicBezTo>
                    <a:lnTo>
                      <a:pt x="110842" y="0"/>
                    </a:lnTo>
                    <a:cubicBezTo>
                      <a:pt x="110842" y="0"/>
                      <a:pt x="110842" y="0"/>
                      <a:pt x="110842" y="0"/>
                    </a:cubicBezTo>
                    <a:lnTo>
                      <a:pt x="110842" y="0"/>
                    </a:lnTo>
                    <a:cubicBezTo>
                      <a:pt x="110842" y="0"/>
                      <a:pt x="110842" y="0"/>
                      <a:pt x="110842" y="0"/>
                    </a:cubicBezTo>
                    <a:lnTo>
                      <a:pt x="81158" y="6505"/>
                    </a:lnTo>
                    <a:lnTo>
                      <a:pt x="81284" y="25389"/>
                    </a:lnTo>
                    <a:lnTo>
                      <a:pt x="61705" y="30316"/>
                    </a:lnTo>
                    <a:lnTo>
                      <a:pt x="61832" y="70863"/>
                    </a:lnTo>
                    <a:lnTo>
                      <a:pt x="35432" y="76674"/>
                    </a:lnTo>
                    <a:lnTo>
                      <a:pt x="35432" y="93979"/>
                    </a:lnTo>
                    <a:cubicBezTo>
                      <a:pt x="35432" y="93979"/>
                      <a:pt x="18821" y="97642"/>
                      <a:pt x="18821" y="97642"/>
                    </a:cubicBezTo>
                    <a:lnTo>
                      <a:pt x="18821" y="123916"/>
                    </a:lnTo>
                    <a:cubicBezTo>
                      <a:pt x="18821" y="123916"/>
                      <a:pt x="0" y="128084"/>
                      <a:pt x="0" y="128084"/>
                    </a:cubicBezTo>
                    <a:lnTo>
                      <a:pt x="126" y="167116"/>
                    </a:lnTo>
                    <a:cubicBezTo>
                      <a:pt x="2463" y="167684"/>
                      <a:pt x="4863" y="168063"/>
                      <a:pt x="7263" y="168442"/>
                    </a:cubicBezTo>
                    <a:lnTo>
                      <a:pt x="7263" y="133768"/>
                    </a:lnTo>
                    <a:cubicBezTo>
                      <a:pt x="7263" y="133768"/>
                      <a:pt x="19389" y="131053"/>
                      <a:pt x="19389" y="131053"/>
                    </a:cubicBezTo>
                    <a:lnTo>
                      <a:pt x="19389" y="169768"/>
                    </a:lnTo>
                    <a:cubicBezTo>
                      <a:pt x="21600" y="169895"/>
                      <a:pt x="23811" y="170084"/>
                      <a:pt x="26084" y="170084"/>
                    </a:cubicBezTo>
                    <a:lnTo>
                      <a:pt x="26084" y="103326"/>
                    </a:lnTo>
                    <a:cubicBezTo>
                      <a:pt x="26084" y="103326"/>
                      <a:pt x="36000" y="101116"/>
                      <a:pt x="36000" y="101116"/>
                    </a:cubicBezTo>
                    <a:lnTo>
                      <a:pt x="36000" y="169642"/>
                    </a:lnTo>
                    <a:cubicBezTo>
                      <a:pt x="38274" y="169453"/>
                      <a:pt x="40484" y="169137"/>
                      <a:pt x="42695" y="168821"/>
                    </a:cubicBezTo>
                    <a:lnTo>
                      <a:pt x="42695" y="82358"/>
                    </a:lnTo>
                    <a:cubicBezTo>
                      <a:pt x="42695" y="82358"/>
                      <a:pt x="62337" y="78189"/>
                      <a:pt x="62337" y="78189"/>
                    </a:cubicBezTo>
                    <a:lnTo>
                      <a:pt x="62337" y="164337"/>
                    </a:lnTo>
                    <a:cubicBezTo>
                      <a:pt x="64611" y="163579"/>
                      <a:pt x="66821" y="162758"/>
                      <a:pt x="69032" y="161874"/>
                    </a:cubicBezTo>
                    <a:lnTo>
                      <a:pt x="69032" y="72632"/>
                    </a:lnTo>
                    <a:cubicBezTo>
                      <a:pt x="69032" y="72632"/>
                      <a:pt x="69032" y="72632"/>
                      <a:pt x="69032" y="72632"/>
                    </a:cubicBezTo>
                    <a:lnTo>
                      <a:pt x="68905" y="35811"/>
                    </a:lnTo>
                    <a:lnTo>
                      <a:pt x="81789" y="32589"/>
                    </a:lnTo>
                    <a:lnTo>
                      <a:pt x="81789" y="156063"/>
                    </a:lnTo>
                    <a:cubicBezTo>
                      <a:pt x="84126" y="154800"/>
                      <a:pt x="86274" y="153411"/>
                      <a:pt x="88484" y="151958"/>
                    </a:cubicBezTo>
                    <a:lnTo>
                      <a:pt x="88484" y="30884"/>
                    </a:lnTo>
                    <a:cubicBezTo>
                      <a:pt x="88484" y="30884"/>
                      <a:pt x="88484" y="30884"/>
                      <a:pt x="88484" y="30884"/>
                    </a:cubicBezTo>
                    <a:lnTo>
                      <a:pt x="88484" y="29432"/>
                    </a:lnTo>
                    <a:cubicBezTo>
                      <a:pt x="88484" y="29432"/>
                      <a:pt x="88484" y="12126"/>
                      <a:pt x="88484" y="12126"/>
                    </a:cubicBezTo>
                    <a:lnTo>
                      <a:pt x="107621" y="7958"/>
                    </a:lnTo>
                    <a:lnTo>
                      <a:pt x="114316" y="18253"/>
                    </a:lnTo>
                    <a:lnTo>
                      <a:pt x="114316" y="129663"/>
                    </a:lnTo>
                    <a:cubicBezTo>
                      <a:pt x="116653" y="126947"/>
                      <a:pt x="118926" y="124105"/>
                      <a:pt x="121011" y="121137"/>
                    </a:cubicBezTo>
                    <a:lnTo>
                      <a:pt x="121011" y="44147"/>
                    </a:lnTo>
                    <a:cubicBezTo>
                      <a:pt x="121011" y="44147"/>
                      <a:pt x="123095" y="43453"/>
                      <a:pt x="123095" y="43453"/>
                    </a:cubicBezTo>
                    <a:lnTo>
                      <a:pt x="127768" y="50653"/>
                    </a:lnTo>
                    <a:lnTo>
                      <a:pt x="128274" y="109705"/>
                    </a:lnTo>
                    <a:cubicBezTo>
                      <a:pt x="130989" y="104779"/>
                      <a:pt x="133263" y="99537"/>
                      <a:pt x="135284" y="94232"/>
                    </a:cubicBezTo>
                    <a:lnTo>
                      <a:pt x="134905" y="485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5628E965-DE38-6C0A-5BC8-0CECC9368665}"/>
                  </a:ext>
                </a:extLst>
              </p:cNvPr>
              <p:cNvSpPr/>
              <p:nvPr/>
            </p:nvSpPr>
            <p:spPr>
              <a:xfrm>
                <a:off x="1339567" y="745157"/>
                <a:ext cx="307199" cy="307199"/>
              </a:xfrm>
              <a:custGeom>
                <a:avLst/>
                <a:gdLst>
                  <a:gd name="connsiteX0" fmla="*/ 153600 w 307199"/>
                  <a:gd name="connsiteY0" fmla="*/ 0 h 307199"/>
                  <a:gd name="connsiteX1" fmla="*/ 0 w 307199"/>
                  <a:gd name="connsiteY1" fmla="*/ 153600 h 307199"/>
                  <a:gd name="connsiteX2" fmla="*/ 153600 w 307199"/>
                  <a:gd name="connsiteY2" fmla="*/ 307200 h 307199"/>
                  <a:gd name="connsiteX3" fmla="*/ 307200 w 307199"/>
                  <a:gd name="connsiteY3" fmla="*/ 153600 h 307199"/>
                  <a:gd name="connsiteX4" fmla="*/ 153600 w 307199"/>
                  <a:gd name="connsiteY4" fmla="*/ 0 h 307199"/>
                  <a:gd name="connsiteX5" fmla="*/ 153600 w 307199"/>
                  <a:gd name="connsiteY5" fmla="*/ 282758 h 307199"/>
                  <a:gd name="connsiteX6" fmla="*/ 24442 w 307199"/>
                  <a:gd name="connsiteY6" fmla="*/ 153600 h 307199"/>
                  <a:gd name="connsiteX7" fmla="*/ 153600 w 307199"/>
                  <a:gd name="connsiteY7" fmla="*/ 24442 h 307199"/>
                  <a:gd name="connsiteX8" fmla="*/ 282758 w 307199"/>
                  <a:gd name="connsiteY8" fmla="*/ 153600 h 307199"/>
                  <a:gd name="connsiteX9" fmla="*/ 153600 w 307199"/>
                  <a:gd name="connsiteY9" fmla="*/ 282758 h 307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7199" h="307199">
                    <a:moveTo>
                      <a:pt x="153600" y="0"/>
                    </a:moveTo>
                    <a:cubicBezTo>
                      <a:pt x="68779" y="0"/>
                      <a:pt x="0" y="68779"/>
                      <a:pt x="0" y="153600"/>
                    </a:cubicBezTo>
                    <a:cubicBezTo>
                      <a:pt x="0" y="238421"/>
                      <a:pt x="68779" y="307200"/>
                      <a:pt x="153600" y="307200"/>
                    </a:cubicBezTo>
                    <a:cubicBezTo>
                      <a:pt x="238421" y="307200"/>
                      <a:pt x="307200" y="238421"/>
                      <a:pt x="307200" y="153600"/>
                    </a:cubicBezTo>
                    <a:cubicBezTo>
                      <a:pt x="307200" y="68779"/>
                      <a:pt x="238421" y="0"/>
                      <a:pt x="153600" y="0"/>
                    </a:cubicBezTo>
                    <a:close/>
                    <a:moveTo>
                      <a:pt x="153600" y="282758"/>
                    </a:moveTo>
                    <a:cubicBezTo>
                      <a:pt x="82232" y="282758"/>
                      <a:pt x="24442" y="224905"/>
                      <a:pt x="24442" y="153600"/>
                    </a:cubicBezTo>
                    <a:cubicBezTo>
                      <a:pt x="24442" y="82232"/>
                      <a:pt x="82295" y="24442"/>
                      <a:pt x="153600" y="24442"/>
                    </a:cubicBezTo>
                    <a:cubicBezTo>
                      <a:pt x="224968" y="24442"/>
                      <a:pt x="282758" y="82295"/>
                      <a:pt x="282758" y="153600"/>
                    </a:cubicBezTo>
                    <a:cubicBezTo>
                      <a:pt x="282758" y="224968"/>
                      <a:pt x="224905" y="282758"/>
                      <a:pt x="153600" y="28275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</p:grpSp>
      </p:grpSp>
      <p:grpSp>
        <p:nvGrpSpPr>
          <p:cNvPr id="119" name="Рисунок 2">
            <a:extLst>
              <a:ext uri="{FF2B5EF4-FFF2-40B4-BE49-F238E27FC236}">
                <a16:creationId xmlns:a16="http://schemas.microsoft.com/office/drawing/2014/main" id="{19575D63-EE16-57C1-0E45-E991534F213C}"/>
              </a:ext>
            </a:extLst>
          </p:cNvPr>
          <p:cNvGrpSpPr/>
          <p:nvPr userDrawn="1"/>
        </p:nvGrpSpPr>
        <p:grpSpPr>
          <a:xfrm>
            <a:off x="1078025" y="913682"/>
            <a:ext cx="804536" cy="1012452"/>
            <a:chOff x="900494" y="719705"/>
            <a:chExt cx="301768" cy="358105"/>
          </a:xfrm>
          <a:solidFill>
            <a:srgbClr val="C8141E"/>
          </a:solidFill>
        </p:grpSpPr>
        <p:grpSp>
          <p:nvGrpSpPr>
            <p:cNvPr id="120" name="Рисунок 2">
              <a:extLst>
                <a:ext uri="{FF2B5EF4-FFF2-40B4-BE49-F238E27FC236}">
                  <a16:creationId xmlns:a16="http://schemas.microsoft.com/office/drawing/2014/main" id="{A6D8A09A-B947-38F7-D912-4AFCA4859341}"/>
                </a:ext>
              </a:extLst>
            </p:cNvPr>
            <p:cNvGrpSpPr/>
            <p:nvPr/>
          </p:nvGrpSpPr>
          <p:grpSpPr>
            <a:xfrm>
              <a:off x="900494" y="719705"/>
              <a:ext cx="301768" cy="358105"/>
              <a:chOff x="900494" y="719705"/>
              <a:chExt cx="301768" cy="358105"/>
            </a:xfrm>
            <a:grpFill/>
          </p:grpSpPr>
          <p:sp>
            <p:nvSpPr>
              <p:cNvPr id="152" name="Полилиния: фигура 151">
                <a:extLst>
                  <a:ext uri="{FF2B5EF4-FFF2-40B4-BE49-F238E27FC236}">
                    <a16:creationId xmlns:a16="http://schemas.microsoft.com/office/drawing/2014/main" id="{ACEC0837-82D3-E5E1-3F71-F46D28D9E67E}"/>
                  </a:ext>
                </a:extLst>
              </p:cNvPr>
              <p:cNvSpPr/>
              <p:nvPr/>
            </p:nvSpPr>
            <p:spPr>
              <a:xfrm>
                <a:off x="900494" y="719705"/>
                <a:ext cx="301768" cy="358105"/>
              </a:xfrm>
              <a:custGeom>
                <a:avLst/>
                <a:gdLst>
                  <a:gd name="connsiteX0" fmla="*/ 292610 w 301768"/>
                  <a:gd name="connsiteY0" fmla="*/ 9158 h 358105"/>
                  <a:gd name="connsiteX1" fmla="*/ 292610 w 301768"/>
                  <a:gd name="connsiteY1" fmla="*/ 280358 h 358105"/>
                  <a:gd name="connsiteX2" fmla="*/ 241579 w 301768"/>
                  <a:gd name="connsiteY2" fmla="*/ 326084 h 358105"/>
                  <a:gd name="connsiteX3" fmla="*/ 207095 w 301768"/>
                  <a:gd name="connsiteY3" fmla="*/ 326084 h 358105"/>
                  <a:gd name="connsiteX4" fmla="*/ 151010 w 301768"/>
                  <a:gd name="connsiteY4" fmla="*/ 345789 h 358105"/>
                  <a:gd name="connsiteX5" fmla="*/ 94926 w 301768"/>
                  <a:gd name="connsiteY5" fmla="*/ 326084 h 358105"/>
                  <a:gd name="connsiteX6" fmla="*/ 60442 w 301768"/>
                  <a:gd name="connsiteY6" fmla="*/ 326084 h 358105"/>
                  <a:gd name="connsiteX7" fmla="*/ 9221 w 301768"/>
                  <a:gd name="connsiteY7" fmla="*/ 280358 h 358105"/>
                  <a:gd name="connsiteX8" fmla="*/ 9221 w 301768"/>
                  <a:gd name="connsiteY8" fmla="*/ 9158 h 358105"/>
                  <a:gd name="connsiteX9" fmla="*/ 292674 w 301768"/>
                  <a:gd name="connsiteY9" fmla="*/ 9158 h 358105"/>
                  <a:gd name="connsiteX10" fmla="*/ 301768 w 301768"/>
                  <a:gd name="connsiteY10" fmla="*/ 0 h 358105"/>
                  <a:gd name="connsiteX11" fmla="*/ 0 w 301768"/>
                  <a:gd name="connsiteY11" fmla="*/ 0 h 358105"/>
                  <a:gd name="connsiteX12" fmla="*/ 0 w 301768"/>
                  <a:gd name="connsiteY12" fmla="*/ 280358 h 358105"/>
                  <a:gd name="connsiteX13" fmla="*/ 60379 w 301768"/>
                  <a:gd name="connsiteY13" fmla="*/ 335305 h 358105"/>
                  <a:gd name="connsiteX14" fmla="*/ 94863 w 301768"/>
                  <a:gd name="connsiteY14" fmla="*/ 335305 h 358105"/>
                  <a:gd name="connsiteX15" fmla="*/ 144884 w 301768"/>
                  <a:gd name="connsiteY15" fmla="*/ 352737 h 358105"/>
                  <a:gd name="connsiteX16" fmla="*/ 150947 w 301768"/>
                  <a:gd name="connsiteY16" fmla="*/ 358105 h 358105"/>
                  <a:gd name="connsiteX17" fmla="*/ 157010 w 301768"/>
                  <a:gd name="connsiteY17" fmla="*/ 352737 h 358105"/>
                  <a:gd name="connsiteX18" fmla="*/ 207032 w 301768"/>
                  <a:gd name="connsiteY18" fmla="*/ 335305 h 358105"/>
                  <a:gd name="connsiteX19" fmla="*/ 241516 w 301768"/>
                  <a:gd name="connsiteY19" fmla="*/ 335305 h 358105"/>
                  <a:gd name="connsiteX20" fmla="*/ 285347 w 301768"/>
                  <a:gd name="connsiteY20" fmla="*/ 320968 h 358105"/>
                  <a:gd name="connsiteX21" fmla="*/ 301768 w 301768"/>
                  <a:gd name="connsiteY21" fmla="*/ 280358 h 358105"/>
                  <a:gd name="connsiteX22" fmla="*/ 301768 w 301768"/>
                  <a:gd name="connsiteY22" fmla="*/ 0 h 358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1768" h="358105">
                    <a:moveTo>
                      <a:pt x="292610" y="9158"/>
                    </a:moveTo>
                    <a:lnTo>
                      <a:pt x="292610" y="280358"/>
                    </a:lnTo>
                    <a:cubicBezTo>
                      <a:pt x="292610" y="309411"/>
                      <a:pt x="273979" y="326084"/>
                      <a:pt x="241579" y="326084"/>
                    </a:cubicBezTo>
                    <a:lnTo>
                      <a:pt x="207095" y="326084"/>
                    </a:lnTo>
                    <a:cubicBezTo>
                      <a:pt x="184421" y="326084"/>
                      <a:pt x="166042" y="332589"/>
                      <a:pt x="151010" y="345789"/>
                    </a:cubicBezTo>
                    <a:cubicBezTo>
                      <a:pt x="135979" y="332526"/>
                      <a:pt x="117537" y="326084"/>
                      <a:pt x="94926" y="326084"/>
                    </a:cubicBezTo>
                    <a:lnTo>
                      <a:pt x="60442" y="326084"/>
                    </a:lnTo>
                    <a:cubicBezTo>
                      <a:pt x="28358" y="326084"/>
                      <a:pt x="9221" y="308968"/>
                      <a:pt x="9221" y="280358"/>
                    </a:cubicBezTo>
                    <a:lnTo>
                      <a:pt x="9221" y="9158"/>
                    </a:lnTo>
                    <a:lnTo>
                      <a:pt x="292674" y="9158"/>
                    </a:lnTo>
                    <a:close/>
                    <a:moveTo>
                      <a:pt x="301768" y="0"/>
                    </a:moveTo>
                    <a:lnTo>
                      <a:pt x="0" y="0"/>
                    </a:lnTo>
                    <a:lnTo>
                      <a:pt x="0" y="280358"/>
                    </a:lnTo>
                    <a:cubicBezTo>
                      <a:pt x="0" y="314211"/>
                      <a:pt x="23179" y="335305"/>
                      <a:pt x="60379" y="335305"/>
                    </a:cubicBezTo>
                    <a:lnTo>
                      <a:pt x="94863" y="335305"/>
                    </a:lnTo>
                    <a:cubicBezTo>
                      <a:pt x="115200" y="335305"/>
                      <a:pt x="131558" y="340989"/>
                      <a:pt x="144884" y="352737"/>
                    </a:cubicBezTo>
                    <a:lnTo>
                      <a:pt x="150947" y="358105"/>
                    </a:lnTo>
                    <a:lnTo>
                      <a:pt x="157010" y="352737"/>
                    </a:lnTo>
                    <a:cubicBezTo>
                      <a:pt x="170274" y="340989"/>
                      <a:pt x="186632" y="335305"/>
                      <a:pt x="207032" y="335305"/>
                    </a:cubicBezTo>
                    <a:lnTo>
                      <a:pt x="241516" y="335305"/>
                    </a:lnTo>
                    <a:cubicBezTo>
                      <a:pt x="260021" y="335305"/>
                      <a:pt x="274737" y="330442"/>
                      <a:pt x="285347" y="320968"/>
                    </a:cubicBezTo>
                    <a:cubicBezTo>
                      <a:pt x="296084" y="311368"/>
                      <a:pt x="301768" y="297284"/>
                      <a:pt x="301768" y="280358"/>
                    </a:cubicBezTo>
                    <a:lnTo>
                      <a:pt x="30176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53" name="Полилиния: фигура 152">
                <a:extLst>
                  <a:ext uri="{FF2B5EF4-FFF2-40B4-BE49-F238E27FC236}">
                    <a16:creationId xmlns:a16="http://schemas.microsoft.com/office/drawing/2014/main" id="{8CE90417-0027-94E6-1794-6FBD557D8746}"/>
                  </a:ext>
                </a:extLst>
              </p:cNvPr>
              <p:cNvSpPr/>
              <p:nvPr/>
            </p:nvSpPr>
            <p:spPr>
              <a:xfrm>
                <a:off x="923254" y="737364"/>
                <a:ext cx="260188" cy="301288"/>
              </a:xfrm>
              <a:custGeom>
                <a:avLst/>
                <a:gdLst>
                  <a:gd name="connsiteX0" fmla="*/ 258860 w 260188"/>
                  <a:gd name="connsiteY0" fmla="*/ 176425 h 301288"/>
                  <a:gd name="connsiteX1" fmla="*/ 257344 w 260188"/>
                  <a:gd name="connsiteY1" fmla="*/ 171309 h 301288"/>
                  <a:gd name="connsiteX2" fmla="*/ 257471 w 260188"/>
                  <a:gd name="connsiteY2" fmla="*/ 166004 h 301288"/>
                  <a:gd name="connsiteX3" fmla="*/ 253681 w 260188"/>
                  <a:gd name="connsiteY3" fmla="*/ 156656 h 301288"/>
                  <a:gd name="connsiteX4" fmla="*/ 239913 w 260188"/>
                  <a:gd name="connsiteY4" fmla="*/ 139414 h 301288"/>
                  <a:gd name="connsiteX5" fmla="*/ 228923 w 260188"/>
                  <a:gd name="connsiteY5" fmla="*/ 138025 h 301288"/>
                  <a:gd name="connsiteX6" fmla="*/ 220586 w 260188"/>
                  <a:gd name="connsiteY6" fmla="*/ 143899 h 301288"/>
                  <a:gd name="connsiteX7" fmla="*/ 217113 w 260188"/>
                  <a:gd name="connsiteY7" fmla="*/ 140804 h 301288"/>
                  <a:gd name="connsiteX8" fmla="*/ 201386 w 260188"/>
                  <a:gd name="connsiteY8" fmla="*/ 113962 h 301288"/>
                  <a:gd name="connsiteX9" fmla="*/ 189450 w 260188"/>
                  <a:gd name="connsiteY9" fmla="*/ 80993 h 301288"/>
                  <a:gd name="connsiteX10" fmla="*/ 205744 w 260188"/>
                  <a:gd name="connsiteY10" fmla="*/ 85667 h 301288"/>
                  <a:gd name="connsiteX11" fmla="*/ 214776 w 260188"/>
                  <a:gd name="connsiteY11" fmla="*/ 88699 h 301288"/>
                  <a:gd name="connsiteX12" fmla="*/ 211492 w 260188"/>
                  <a:gd name="connsiteY12" fmla="*/ 85099 h 301288"/>
                  <a:gd name="connsiteX13" fmla="*/ 216608 w 260188"/>
                  <a:gd name="connsiteY13" fmla="*/ 88320 h 301288"/>
                  <a:gd name="connsiteX14" fmla="*/ 220208 w 260188"/>
                  <a:gd name="connsiteY14" fmla="*/ 82067 h 301288"/>
                  <a:gd name="connsiteX15" fmla="*/ 219260 w 260188"/>
                  <a:gd name="connsiteY15" fmla="*/ 75941 h 301288"/>
                  <a:gd name="connsiteX16" fmla="*/ 216355 w 260188"/>
                  <a:gd name="connsiteY16" fmla="*/ 74235 h 301288"/>
                  <a:gd name="connsiteX17" fmla="*/ 204102 w 260188"/>
                  <a:gd name="connsiteY17" fmla="*/ 57814 h 301288"/>
                  <a:gd name="connsiteX18" fmla="*/ 203534 w 260188"/>
                  <a:gd name="connsiteY18" fmla="*/ 55983 h 301288"/>
                  <a:gd name="connsiteX19" fmla="*/ 200502 w 260188"/>
                  <a:gd name="connsiteY19" fmla="*/ 49414 h 301288"/>
                  <a:gd name="connsiteX20" fmla="*/ 201639 w 260188"/>
                  <a:gd name="connsiteY20" fmla="*/ 48846 h 301288"/>
                  <a:gd name="connsiteX21" fmla="*/ 201513 w 260188"/>
                  <a:gd name="connsiteY21" fmla="*/ 48025 h 301288"/>
                  <a:gd name="connsiteX22" fmla="*/ 203976 w 260188"/>
                  <a:gd name="connsiteY22" fmla="*/ 48593 h 301288"/>
                  <a:gd name="connsiteX23" fmla="*/ 201513 w 260188"/>
                  <a:gd name="connsiteY23" fmla="*/ 44425 h 301288"/>
                  <a:gd name="connsiteX24" fmla="*/ 188313 w 260188"/>
                  <a:gd name="connsiteY24" fmla="*/ 40509 h 301288"/>
                  <a:gd name="connsiteX25" fmla="*/ 184839 w 260188"/>
                  <a:gd name="connsiteY25" fmla="*/ 38299 h 301288"/>
                  <a:gd name="connsiteX26" fmla="*/ 177323 w 260188"/>
                  <a:gd name="connsiteY26" fmla="*/ 34825 h 301288"/>
                  <a:gd name="connsiteX27" fmla="*/ 177450 w 260188"/>
                  <a:gd name="connsiteY27" fmla="*/ 36783 h 301288"/>
                  <a:gd name="connsiteX28" fmla="*/ 169808 w 260188"/>
                  <a:gd name="connsiteY28" fmla="*/ 35520 h 301288"/>
                  <a:gd name="connsiteX29" fmla="*/ 168292 w 260188"/>
                  <a:gd name="connsiteY29" fmla="*/ 36656 h 301288"/>
                  <a:gd name="connsiteX30" fmla="*/ 171639 w 260188"/>
                  <a:gd name="connsiteY30" fmla="*/ 41267 h 301288"/>
                  <a:gd name="connsiteX31" fmla="*/ 161913 w 260188"/>
                  <a:gd name="connsiteY31" fmla="*/ 41835 h 301288"/>
                  <a:gd name="connsiteX32" fmla="*/ 156481 w 260188"/>
                  <a:gd name="connsiteY32" fmla="*/ 42656 h 301288"/>
                  <a:gd name="connsiteX33" fmla="*/ 137850 w 260188"/>
                  <a:gd name="connsiteY33" fmla="*/ 46699 h 301288"/>
                  <a:gd name="connsiteX34" fmla="*/ 136902 w 260188"/>
                  <a:gd name="connsiteY34" fmla="*/ 46256 h 301288"/>
                  <a:gd name="connsiteX35" fmla="*/ 136776 w 260188"/>
                  <a:gd name="connsiteY35" fmla="*/ 38362 h 301288"/>
                  <a:gd name="connsiteX36" fmla="*/ 137597 w 260188"/>
                  <a:gd name="connsiteY36" fmla="*/ 38362 h 301288"/>
                  <a:gd name="connsiteX37" fmla="*/ 136902 w 260188"/>
                  <a:gd name="connsiteY37" fmla="*/ 33183 h 301288"/>
                  <a:gd name="connsiteX38" fmla="*/ 137471 w 260188"/>
                  <a:gd name="connsiteY38" fmla="*/ 33183 h 301288"/>
                  <a:gd name="connsiteX39" fmla="*/ 133555 w 260188"/>
                  <a:gd name="connsiteY39" fmla="*/ 16888 h 301288"/>
                  <a:gd name="connsiteX40" fmla="*/ 135892 w 260188"/>
                  <a:gd name="connsiteY40" fmla="*/ 14109 h 301288"/>
                  <a:gd name="connsiteX41" fmla="*/ 137976 w 260188"/>
                  <a:gd name="connsiteY41" fmla="*/ 6467 h 301288"/>
                  <a:gd name="connsiteX42" fmla="*/ 134755 w 260188"/>
                  <a:gd name="connsiteY42" fmla="*/ 3120 h 301288"/>
                  <a:gd name="connsiteX43" fmla="*/ 132797 w 260188"/>
                  <a:gd name="connsiteY43" fmla="*/ 3120 h 301288"/>
                  <a:gd name="connsiteX44" fmla="*/ 128186 w 260188"/>
                  <a:gd name="connsiteY44" fmla="*/ 1162 h 301288"/>
                  <a:gd name="connsiteX45" fmla="*/ 121808 w 260188"/>
                  <a:gd name="connsiteY45" fmla="*/ 972 h 301288"/>
                  <a:gd name="connsiteX46" fmla="*/ 97744 w 260188"/>
                  <a:gd name="connsiteY46" fmla="*/ 6025 h 301288"/>
                  <a:gd name="connsiteX47" fmla="*/ 96671 w 260188"/>
                  <a:gd name="connsiteY47" fmla="*/ 7541 h 301288"/>
                  <a:gd name="connsiteX48" fmla="*/ 104881 w 260188"/>
                  <a:gd name="connsiteY48" fmla="*/ 13541 h 301288"/>
                  <a:gd name="connsiteX49" fmla="*/ 97934 w 260188"/>
                  <a:gd name="connsiteY49" fmla="*/ 14172 h 301288"/>
                  <a:gd name="connsiteX50" fmla="*/ 110313 w 260188"/>
                  <a:gd name="connsiteY50" fmla="*/ 18214 h 301288"/>
                  <a:gd name="connsiteX51" fmla="*/ 118523 w 260188"/>
                  <a:gd name="connsiteY51" fmla="*/ 17835 h 301288"/>
                  <a:gd name="connsiteX52" fmla="*/ 119218 w 260188"/>
                  <a:gd name="connsiteY52" fmla="*/ 19667 h 301288"/>
                  <a:gd name="connsiteX53" fmla="*/ 113408 w 260188"/>
                  <a:gd name="connsiteY53" fmla="*/ 36783 h 301288"/>
                  <a:gd name="connsiteX54" fmla="*/ 111008 w 260188"/>
                  <a:gd name="connsiteY54" fmla="*/ 43162 h 301288"/>
                  <a:gd name="connsiteX55" fmla="*/ 100713 w 260188"/>
                  <a:gd name="connsiteY55" fmla="*/ 42467 h 301288"/>
                  <a:gd name="connsiteX56" fmla="*/ 98881 w 260188"/>
                  <a:gd name="connsiteY56" fmla="*/ 42341 h 301288"/>
                  <a:gd name="connsiteX57" fmla="*/ 87765 w 260188"/>
                  <a:gd name="connsiteY57" fmla="*/ 41520 h 301288"/>
                  <a:gd name="connsiteX58" fmla="*/ 80629 w 260188"/>
                  <a:gd name="connsiteY58" fmla="*/ 46951 h 301288"/>
                  <a:gd name="connsiteX59" fmla="*/ 75386 w 260188"/>
                  <a:gd name="connsiteY59" fmla="*/ 46635 h 301288"/>
                  <a:gd name="connsiteX60" fmla="*/ 72481 w 260188"/>
                  <a:gd name="connsiteY60" fmla="*/ 40383 h 301288"/>
                  <a:gd name="connsiteX61" fmla="*/ 67871 w 260188"/>
                  <a:gd name="connsiteY61" fmla="*/ 33562 h 301288"/>
                  <a:gd name="connsiteX62" fmla="*/ 65218 w 260188"/>
                  <a:gd name="connsiteY62" fmla="*/ 29078 h 301288"/>
                  <a:gd name="connsiteX63" fmla="*/ 63134 w 260188"/>
                  <a:gd name="connsiteY63" fmla="*/ 26425 h 301288"/>
                  <a:gd name="connsiteX64" fmla="*/ 61176 w 260188"/>
                  <a:gd name="connsiteY64" fmla="*/ 23204 h 301288"/>
                  <a:gd name="connsiteX65" fmla="*/ 56692 w 260188"/>
                  <a:gd name="connsiteY65" fmla="*/ 22193 h 301288"/>
                  <a:gd name="connsiteX66" fmla="*/ 42229 w 260188"/>
                  <a:gd name="connsiteY66" fmla="*/ 4383 h 301288"/>
                  <a:gd name="connsiteX67" fmla="*/ 40018 w 260188"/>
                  <a:gd name="connsiteY67" fmla="*/ 7983 h 301288"/>
                  <a:gd name="connsiteX68" fmla="*/ 52397 w 260188"/>
                  <a:gd name="connsiteY68" fmla="*/ 25541 h 301288"/>
                  <a:gd name="connsiteX69" fmla="*/ 53534 w 260188"/>
                  <a:gd name="connsiteY69" fmla="*/ 27878 h 301288"/>
                  <a:gd name="connsiteX70" fmla="*/ 54229 w 260188"/>
                  <a:gd name="connsiteY70" fmla="*/ 33878 h 301288"/>
                  <a:gd name="connsiteX71" fmla="*/ 58397 w 260188"/>
                  <a:gd name="connsiteY71" fmla="*/ 37920 h 301288"/>
                  <a:gd name="connsiteX72" fmla="*/ 60355 w 260188"/>
                  <a:gd name="connsiteY72" fmla="*/ 44046 h 301288"/>
                  <a:gd name="connsiteX73" fmla="*/ 62313 w 260188"/>
                  <a:gd name="connsiteY73" fmla="*/ 49604 h 301288"/>
                  <a:gd name="connsiteX74" fmla="*/ 63576 w 260188"/>
                  <a:gd name="connsiteY74" fmla="*/ 51435 h 301288"/>
                  <a:gd name="connsiteX75" fmla="*/ 64271 w 260188"/>
                  <a:gd name="connsiteY75" fmla="*/ 57372 h 301288"/>
                  <a:gd name="connsiteX76" fmla="*/ 54923 w 260188"/>
                  <a:gd name="connsiteY76" fmla="*/ 68109 h 301288"/>
                  <a:gd name="connsiteX77" fmla="*/ 55239 w 260188"/>
                  <a:gd name="connsiteY77" fmla="*/ 71014 h 301288"/>
                  <a:gd name="connsiteX78" fmla="*/ 63450 w 260188"/>
                  <a:gd name="connsiteY78" fmla="*/ 70193 h 301288"/>
                  <a:gd name="connsiteX79" fmla="*/ 65218 w 260188"/>
                  <a:gd name="connsiteY79" fmla="*/ 71330 h 301288"/>
                  <a:gd name="connsiteX80" fmla="*/ 60355 w 260188"/>
                  <a:gd name="connsiteY80" fmla="*/ 79414 h 301288"/>
                  <a:gd name="connsiteX81" fmla="*/ 45765 w 260188"/>
                  <a:gd name="connsiteY81" fmla="*/ 92235 h 301288"/>
                  <a:gd name="connsiteX82" fmla="*/ 41155 w 260188"/>
                  <a:gd name="connsiteY82" fmla="*/ 105309 h 301288"/>
                  <a:gd name="connsiteX83" fmla="*/ 39197 w 260188"/>
                  <a:gd name="connsiteY83" fmla="*/ 110867 h 301288"/>
                  <a:gd name="connsiteX84" fmla="*/ 34776 w 260188"/>
                  <a:gd name="connsiteY84" fmla="*/ 117372 h 301288"/>
                  <a:gd name="connsiteX85" fmla="*/ 35723 w 260188"/>
                  <a:gd name="connsiteY85" fmla="*/ 121162 h 301288"/>
                  <a:gd name="connsiteX86" fmla="*/ 73681 w 260188"/>
                  <a:gd name="connsiteY86" fmla="*/ 122678 h 301288"/>
                  <a:gd name="connsiteX87" fmla="*/ 85429 w 260188"/>
                  <a:gd name="connsiteY87" fmla="*/ 129246 h 301288"/>
                  <a:gd name="connsiteX88" fmla="*/ 88208 w 260188"/>
                  <a:gd name="connsiteY88" fmla="*/ 134804 h 301288"/>
                  <a:gd name="connsiteX89" fmla="*/ 88650 w 260188"/>
                  <a:gd name="connsiteY89" fmla="*/ 138404 h 301288"/>
                  <a:gd name="connsiteX90" fmla="*/ 79050 w 260188"/>
                  <a:gd name="connsiteY90" fmla="*/ 139920 h 301288"/>
                  <a:gd name="connsiteX91" fmla="*/ 69197 w 260188"/>
                  <a:gd name="connsiteY91" fmla="*/ 142130 h 301288"/>
                  <a:gd name="connsiteX92" fmla="*/ 60986 w 260188"/>
                  <a:gd name="connsiteY92" fmla="*/ 137267 h 301288"/>
                  <a:gd name="connsiteX93" fmla="*/ 28144 w 260188"/>
                  <a:gd name="connsiteY93" fmla="*/ 139730 h 301288"/>
                  <a:gd name="connsiteX94" fmla="*/ 15197 w 260188"/>
                  <a:gd name="connsiteY94" fmla="*/ 165246 h 301288"/>
                  <a:gd name="connsiteX95" fmla="*/ 9513 w 260188"/>
                  <a:gd name="connsiteY95" fmla="*/ 166193 h 301288"/>
                  <a:gd name="connsiteX96" fmla="*/ 4902 w 260188"/>
                  <a:gd name="connsiteY96" fmla="*/ 152741 h 301288"/>
                  <a:gd name="connsiteX97" fmla="*/ 8944 w 260188"/>
                  <a:gd name="connsiteY97" fmla="*/ 153309 h 301288"/>
                  <a:gd name="connsiteX98" fmla="*/ 9071 w 260188"/>
                  <a:gd name="connsiteY98" fmla="*/ 153878 h 301288"/>
                  <a:gd name="connsiteX99" fmla="*/ 15450 w 260188"/>
                  <a:gd name="connsiteY99" fmla="*/ 159056 h 301288"/>
                  <a:gd name="connsiteX100" fmla="*/ 12544 w 260188"/>
                  <a:gd name="connsiteY100" fmla="*/ 141372 h 301288"/>
                  <a:gd name="connsiteX101" fmla="*/ 11597 w 260188"/>
                  <a:gd name="connsiteY101" fmla="*/ 141246 h 301288"/>
                  <a:gd name="connsiteX102" fmla="*/ 12039 w 260188"/>
                  <a:gd name="connsiteY102" fmla="*/ 148067 h 301288"/>
                  <a:gd name="connsiteX103" fmla="*/ 39 w 260188"/>
                  <a:gd name="connsiteY103" fmla="*/ 157541 h 301288"/>
                  <a:gd name="connsiteX104" fmla="*/ 8629 w 260188"/>
                  <a:gd name="connsiteY104" fmla="*/ 171183 h 301288"/>
                  <a:gd name="connsiteX105" fmla="*/ 10587 w 260188"/>
                  <a:gd name="connsiteY105" fmla="*/ 181035 h 301288"/>
                  <a:gd name="connsiteX106" fmla="*/ 10965 w 260188"/>
                  <a:gd name="connsiteY106" fmla="*/ 217351 h 301288"/>
                  <a:gd name="connsiteX107" fmla="*/ 11787 w 260188"/>
                  <a:gd name="connsiteY107" fmla="*/ 216909 h 301288"/>
                  <a:gd name="connsiteX108" fmla="*/ 21829 w 260188"/>
                  <a:gd name="connsiteY108" fmla="*/ 191456 h 301288"/>
                  <a:gd name="connsiteX109" fmla="*/ 26439 w 260188"/>
                  <a:gd name="connsiteY109" fmla="*/ 187983 h 301288"/>
                  <a:gd name="connsiteX110" fmla="*/ 29913 w 260188"/>
                  <a:gd name="connsiteY110" fmla="*/ 188425 h 301288"/>
                  <a:gd name="connsiteX111" fmla="*/ 28523 w 260188"/>
                  <a:gd name="connsiteY111" fmla="*/ 207878 h 301288"/>
                  <a:gd name="connsiteX112" fmla="*/ 31997 w 260188"/>
                  <a:gd name="connsiteY112" fmla="*/ 243246 h 301288"/>
                  <a:gd name="connsiteX113" fmla="*/ 32376 w 260188"/>
                  <a:gd name="connsiteY113" fmla="*/ 244320 h 301288"/>
                  <a:gd name="connsiteX114" fmla="*/ 28902 w 260188"/>
                  <a:gd name="connsiteY114" fmla="*/ 248804 h 301288"/>
                  <a:gd name="connsiteX115" fmla="*/ 31681 w 260188"/>
                  <a:gd name="connsiteY115" fmla="*/ 255372 h 301288"/>
                  <a:gd name="connsiteX116" fmla="*/ 35723 w 260188"/>
                  <a:gd name="connsiteY116" fmla="*/ 267751 h 301288"/>
                  <a:gd name="connsiteX117" fmla="*/ 35155 w 260188"/>
                  <a:gd name="connsiteY117" fmla="*/ 273878 h 301288"/>
                  <a:gd name="connsiteX118" fmla="*/ 48481 w 260188"/>
                  <a:gd name="connsiteY118" fmla="*/ 277478 h 301288"/>
                  <a:gd name="connsiteX119" fmla="*/ 49050 w 260188"/>
                  <a:gd name="connsiteY119" fmla="*/ 276088 h 301288"/>
                  <a:gd name="connsiteX120" fmla="*/ 45260 w 260188"/>
                  <a:gd name="connsiteY120" fmla="*/ 267056 h 301288"/>
                  <a:gd name="connsiteX121" fmla="*/ 39386 w 260188"/>
                  <a:gd name="connsiteY121" fmla="*/ 250193 h 301288"/>
                  <a:gd name="connsiteX122" fmla="*/ 40334 w 260188"/>
                  <a:gd name="connsiteY122" fmla="*/ 248677 h 301288"/>
                  <a:gd name="connsiteX123" fmla="*/ 58018 w 260188"/>
                  <a:gd name="connsiteY123" fmla="*/ 253351 h 301288"/>
                  <a:gd name="connsiteX124" fmla="*/ 58018 w 260188"/>
                  <a:gd name="connsiteY124" fmla="*/ 268699 h 301288"/>
                  <a:gd name="connsiteX125" fmla="*/ 75134 w 260188"/>
                  <a:gd name="connsiteY125" fmla="*/ 278551 h 301288"/>
                  <a:gd name="connsiteX126" fmla="*/ 87829 w 260188"/>
                  <a:gd name="connsiteY126" fmla="*/ 255625 h 301288"/>
                  <a:gd name="connsiteX127" fmla="*/ 95913 w 260188"/>
                  <a:gd name="connsiteY127" fmla="*/ 256067 h 301288"/>
                  <a:gd name="connsiteX128" fmla="*/ 98376 w 260188"/>
                  <a:gd name="connsiteY128" fmla="*/ 265478 h 301288"/>
                  <a:gd name="connsiteX129" fmla="*/ 96481 w 260188"/>
                  <a:gd name="connsiteY129" fmla="*/ 279562 h 301288"/>
                  <a:gd name="connsiteX130" fmla="*/ 93260 w 260188"/>
                  <a:gd name="connsiteY130" fmla="*/ 284993 h 301288"/>
                  <a:gd name="connsiteX131" fmla="*/ 83660 w 260188"/>
                  <a:gd name="connsiteY131" fmla="*/ 288214 h 301288"/>
                  <a:gd name="connsiteX132" fmla="*/ 77723 w 260188"/>
                  <a:gd name="connsiteY132" fmla="*/ 295730 h 301288"/>
                  <a:gd name="connsiteX133" fmla="*/ 83155 w 260188"/>
                  <a:gd name="connsiteY133" fmla="*/ 292951 h 301288"/>
                  <a:gd name="connsiteX134" fmla="*/ 90544 w 260188"/>
                  <a:gd name="connsiteY134" fmla="*/ 292509 h 301288"/>
                  <a:gd name="connsiteX135" fmla="*/ 97618 w 260188"/>
                  <a:gd name="connsiteY135" fmla="*/ 292635 h 301288"/>
                  <a:gd name="connsiteX136" fmla="*/ 100713 w 260188"/>
                  <a:gd name="connsiteY136" fmla="*/ 294341 h 301288"/>
                  <a:gd name="connsiteX137" fmla="*/ 111008 w 260188"/>
                  <a:gd name="connsiteY137" fmla="*/ 298383 h 301288"/>
                  <a:gd name="connsiteX138" fmla="*/ 116439 w 260188"/>
                  <a:gd name="connsiteY138" fmla="*/ 301288 h 301288"/>
                  <a:gd name="connsiteX139" fmla="*/ 117134 w 260188"/>
                  <a:gd name="connsiteY139" fmla="*/ 298635 h 301288"/>
                  <a:gd name="connsiteX140" fmla="*/ 116250 w 260188"/>
                  <a:gd name="connsiteY140" fmla="*/ 295604 h 301288"/>
                  <a:gd name="connsiteX141" fmla="*/ 124208 w 260188"/>
                  <a:gd name="connsiteY141" fmla="*/ 293962 h 301288"/>
                  <a:gd name="connsiteX142" fmla="*/ 133429 w 260188"/>
                  <a:gd name="connsiteY142" fmla="*/ 295793 h 301288"/>
                  <a:gd name="connsiteX143" fmla="*/ 137534 w 260188"/>
                  <a:gd name="connsiteY143" fmla="*/ 298572 h 301288"/>
                  <a:gd name="connsiteX144" fmla="*/ 132544 w 260188"/>
                  <a:gd name="connsiteY144" fmla="*/ 289478 h 301288"/>
                  <a:gd name="connsiteX145" fmla="*/ 136081 w 260188"/>
                  <a:gd name="connsiteY145" fmla="*/ 287267 h 301288"/>
                  <a:gd name="connsiteX146" fmla="*/ 141513 w 260188"/>
                  <a:gd name="connsiteY146" fmla="*/ 289099 h 301288"/>
                  <a:gd name="connsiteX147" fmla="*/ 136650 w 260188"/>
                  <a:gd name="connsiteY147" fmla="*/ 283793 h 301288"/>
                  <a:gd name="connsiteX148" fmla="*/ 131534 w 260188"/>
                  <a:gd name="connsiteY148" fmla="*/ 283604 h 301288"/>
                  <a:gd name="connsiteX149" fmla="*/ 125850 w 260188"/>
                  <a:gd name="connsiteY149" fmla="*/ 273183 h 301288"/>
                  <a:gd name="connsiteX150" fmla="*/ 132797 w 260188"/>
                  <a:gd name="connsiteY150" fmla="*/ 276656 h 301288"/>
                  <a:gd name="connsiteX151" fmla="*/ 138355 w 260188"/>
                  <a:gd name="connsiteY151" fmla="*/ 277351 h 301288"/>
                  <a:gd name="connsiteX152" fmla="*/ 145744 w 260188"/>
                  <a:gd name="connsiteY152" fmla="*/ 279246 h 301288"/>
                  <a:gd name="connsiteX153" fmla="*/ 147829 w 260188"/>
                  <a:gd name="connsiteY153" fmla="*/ 279941 h 301288"/>
                  <a:gd name="connsiteX154" fmla="*/ 151429 w 260188"/>
                  <a:gd name="connsiteY154" fmla="*/ 280509 h 301288"/>
                  <a:gd name="connsiteX155" fmla="*/ 155850 w 260188"/>
                  <a:gd name="connsiteY155" fmla="*/ 281204 h 301288"/>
                  <a:gd name="connsiteX156" fmla="*/ 165892 w 260188"/>
                  <a:gd name="connsiteY156" fmla="*/ 279941 h 301288"/>
                  <a:gd name="connsiteX157" fmla="*/ 167408 w 260188"/>
                  <a:gd name="connsiteY157" fmla="*/ 283856 h 301288"/>
                  <a:gd name="connsiteX158" fmla="*/ 168797 w 260188"/>
                  <a:gd name="connsiteY158" fmla="*/ 287456 h 301288"/>
                  <a:gd name="connsiteX159" fmla="*/ 161976 w 260188"/>
                  <a:gd name="connsiteY159" fmla="*/ 290930 h 301288"/>
                  <a:gd name="connsiteX160" fmla="*/ 160018 w 260188"/>
                  <a:gd name="connsiteY160" fmla="*/ 298193 h 301288"/>
                  <a:gd name="connsiteX161" fmla="*/ 170881 w 260188"/>
                  <a:gd name="connsiteY161" fmla="*/ 293330 h 301288"/>
                  <a:gd name="connsiteX162" fmla="*/ 174797 w 260188"/>
                  <a:gd name="connsiteY162" fmla="*/ 292951 h 301288"/>
                  <a:gd name="connsiteX163" fmla="*/ 180481 w 260188"/>
                  <a:gd name="connsiteY163" fmla="*/ 295604 h 301288"/>
                  <a:gd name="connsiteX164" fmla="*/ 184965 w 260188"/>
                  <a:gd name="connsiteY164" fmla="*/ 294783 h 301288"/>
                  <a:gd name="connsiteX165" fmla="*/ 201260 w 260188"/>
                  <a:gd name="connsiteY165" fmla="*/ 298951 h 301288"/>
                  <a:gd name="connsiteX166" fmla="*/ 200881 w 260188"/>
                  <a:gd name="connsiteY166" fmla="*/ 293835 h 301288"/>
                  <a:gd name="connsiteX167" fmla="*/ 207702 w 260188"/>
                  <a:gd name="connsiteY167" fmla="*/ 296993 h 301288"/>
                  <a:gd name="connsiteX168" fmla="*/ 209660 w 260188"/>
                  <a:gd name="connsiteY168" fmla="*/ 288656 h 301288"/>
                  <a:gd name="connsiteX169" fmla="*/ 215660 w 260188"/>
                  <a:gd name="connsiteY169" fmla="*/ 290993 h 301288"/>
                  <a:gd name="connsiteX170" fmla="*/ 215534 w 260188"/>
                  <a:gd name="connsiteY170" fmla="*/ 284867 h 301288"/>
                  <a:gd name="connsiteX171" fmla="*/ 209660 w 260188"/>
                  <a:gd name="connsiteY171" fmla="*/ 282783 h 301288"/>
                  <a:gd name="connsiteX172" fmla="*/ 201892 w 260188"/>
                  <a:gd name="connsiteY172" fmla="*/ 282214 h 301288"/>
                  <a:gd name="connsiteX173" fmla="*/ 194186 w 260188"/>
                  <a:gd name="connsiteY173" fmla="*/ 281646 h 301288"/>
                  <a:gd name="connsiteX174" fmla="*/ 195323 w 260188"/>
                  <a:gd name="connsiteY174" fmla="*/ 278299 h 301288"/>
                  <a:gd name="connsiteX175" fmla="*/ 198671 w 260188"/>
                  <a:gd name="connsiteY175" fmla="*/ 274256 h 301288"/>
                  <a:gd name="connsiteX176" fmla="*/ 201197 w 260188"/>
                  <a:gd name="connsiteY176" fmla="*/ 270341 h 301288"/>
                  <a:gd name="connsiteX177" fmla="*/ 211492 w 260188"/>
                  <a:gd name="connsiteY177" fmla="*/ 260172 h 301288"/>
                  <a:gd name="connsiteX178" fmla="*/ 215534 w 260188"/>
                  <a:gd name="connsiteY178" fmla="*/ 245709 h 301288"/>
                  <a:gd name="connsiteX179" fmla="*/ 219829 w 260188"/>
                  <a:gd name="connsiteY179" fmla="*/ 244699 h 301288"/>
                  <a:gd name="connsiteX180" fmla="*/ 217997 w 260188"/>
                  <a:gd name="connsiteY180" fmla="*/ 240972 h 301288"/>
                  <a:gd name="connsiteX181" fmla="*/ 221471 w 260188"/>
                  <a:gd name="connsiteY181" fmla="*/ 240972 h 301288"/>
                  <a:gd name="connsiteX182" fmla="*/ 223302 w 260188"/>
                  <a:gd name="connsiteY182" fmla="*/ 239141 h 301288"/>
                  <a:gd name="connsiteX183" fmla="*/ 220902 w 260188"/>
                  <a:gd name="connsiteY183" fmla="*/ 237183 h 301288"/>
                  <a:gd name="connsiteX184" fmla="*/ 217302 w 260188"/>
                  <a:gd name="connsiteY184" fmla="*/ 231309 h 301288"/>
                  <a:gd name="connsiteX185" fmla="*/ 213955 w 260188"/>
                  <a:gd name="connsiteY185" fmla="*/ 225878 h 301288"/>
                  <a:gd name="connsiteX186" fmla="*/ 205365 w 260188"/>
                  <a:gd name="connsiteY186" fmla="*/ 216846 h 301288"/>
                  <a:gd name="connsiteX187" fmla="*/ 204418 w 260188"/>
                  <a:gd name="connsiteY187" fmla="*/ 216278 h 301288"/>
                  <a:gd name="connsiteX188" fmla="*/ 198292 w 260188"/>
                  <a:gd name="connsiteY188" fmla="*/ 205162 h 301288"/>
                  <a:gd name="connsiteX189" fmla="*/ 189955 w 260188"/>
                  <a:gd name="connsiteY189" fmla="*/ 204593 h 301288"/>
                  <a:gd name="connsiteX190" fmla="*/ 189134 w 260188"/>
                  <a:gd name="connsiteY190" fmla="*/ 200425 h 301288"/>
                  <a:gd name="connsiteX191" fmla="*/ 187744 w 260188"/>
                  <a:gd name="connsiteY191" fmla="*/ 202635 h 301288"/>
                  <a:gd name="connsiteX192" fmla="*/ 178965 w 260188"/>
                  <a:gd name="connsiteY192" fmla="*/ 190004 h 301288"/>
                  <a:gd name="connsiteX193" fmla="*/ 182565 w 260188"/>
                  <a:gd name="connsiteY193" fmla="*/ 188741 h 301288"/>
                  <a:gd name="connsiteX194" fmla="*/ 214965 w 260188"/>
                  <a:gd name="connsiteY194" fmla="*/ 178572 h 301288"/>
                  <a:gd name="connsiteX195" fmla="*/ 222734 w 260188"/>
                  <a:gd name="connsiteY195" fmla="*/ 176235 h 301288"/>
                  <a:gd name="connsiteX196" fmla="*/ 229176 w 260188"/>
                  <a:gd name="connsiteY196" fmla="*/ 177814 h 301288"/>
                  <a:gd name="connsiteX197" fmla="*/ 237071 w 260188"/>
                  <a:gd name="connsiteY197" fmla="*/ 186025 h 301288"/>
                  <a:gd name="connsiteX198" fmla="*/ 237765 w 260188"/>
                  <a:gd name="connsiteY198" fmla="*/ 190888 h 301288"/>
                  <a:gd name="connsiteX199" fmla="*/ 241618 w 260188"/>
                  <a:gd name="connsiteY199" fmla="*/ 197204 h 301288"/>
                  <a:gd name="connsiteX200" fmla="*/ 242186 w 260188"/>
                  <a:gd name="connsiteY200" fmla="*/ 208446 h 301288"/>
                  <a:gd name="connsiteX201" fmla="*/ 243071 w 260188"/>
                  <a:gd name="connsiteY201" fmla="*/ 214446 h 301288"/>
                  <a:gd name="connsiteX202" fmla="*/ 248502 w 260188"/>
                  <a:gd name="connsiteY202" fmla="*/ 218362 h 301288"/>
                  <a:gd name="connsiteX203" fmla="*/ 253744 w 260188"/>
                  <a:gd name="connsiteY203" fmla="*/ 215204 h 301288"/>
                  <a:gd name="connsiteX204" fmla="*/ 251092 w 260188"/>
                  <a:gd name="connsiteY204" fmla="*/ 207435 h 301288"/>
                  <a:gd name="connsiteX205" fmla="*/ 247934 w 260188"/>
                  <a:gd name="connsiteY205" fmla="*/ 197962 h 301288"/>
                  <a:gd name="connsiteX206" fmla="*/ 244334 w 260188"/>
                  <a:gd name="connsiteY206" fmla="*/ 185962 h 301288"/>
                  <a:gd name="connsiteX207" fmla="*/ 236565 w 260188"/>
                  <a:gd name="connsiteY207" fmla="*/ 176109 h 301288"/>
                  <a:gd name="connsiteX208" fmla="*/ 234165 w 260188"/>
                  <a:gd name="connsiteY208" fmla="*/ 172193 h 301288"/>
                  <a:gd name="connsiteX209" fmla="*/ 225955 w 260188"/>
                  <a:gd name="connsiteY209" fmla="*/ 163983 h 301288"/>
                  <a:gd name="connsiteX210" fmla="*/ 218060 w 260188"/>
                  <a:gd name="connsiteY210" fmla="*/ 164425 h 301288"/>
                  <a:gd name="connsiteX211" fmla="*/ 218060 w 260188"/>
                  <a:gd name="connsiteY211" fmla="*/ 162909 h 301288"/>
                  <a:gd name="connsiteX212" fmla="*/ 233534 w 260188"/>
                  <a:gd name="connsiteY212" fmla="*/ 148193 h 301288"/>
                  <a:gd name="connsiteX213" fmla="*/ 239092 w 260188"/>
                  <a:gd name="connsiteY213" fmla="*/ 148762 h 301288"/>
                  <a:gd name="connsiteX214" fmla="*/ 247744 w 260188"/>
                  <a:gd name="connsiteY214" fmla="*/ 157856 h 301288"/>
                  <a:gd name="connsiteX215" fmla="*/ 251218 w 260188"/>
                  <a:gd name="connsiteY215" fmla="*/ 164930 h 301288"/>
                  <a:gd name="connsiteX216" fmla="*/ 252355 w 260188"/>
                  <a:gd name="connsiteY216" fmla="*/ 173583 h 301288"/>
                  <a:gd name="connsiteX217" fmla="*/ 248881 w 260188"/>
                  <a:gd name="connsiteY217" fmla="*/ 178699 h 301288"/>
                  <a:gd name="connsiteX218" fmla="*/ 257786 w 260188"/>
                  <a:gd name="connsiteY218" fmla="*/ 187478 h 301288"/>
                  <a:gd name="connsiteX219" fmla="*/ 259176 w 260188"/>
                  <a:gd name="connsiteY219" fmla="*/ 186783 h 301288"/>
                  <a:gd name="connsiteX220" fmla="*/ 259302 w 260188"/>
                  <a:gd name="connsiteY220" fmla="*/ 176488 h 301288"/>
                  <a:gd name="connsiteX221" fmla="*/ 249260 w 260188"/>
                  <a:gd name="connsiteY221" fmla="*/ 210656 h 301288"/>
                  <a:gd name="connsiteX222" fmla="*/ 245913 w 260188"/>
                  <a:gd name="connsiteY222" fmla="*/ 211604 h 301288"/>
                  <a:gd name="connsiteX223" fmla="*/ 247050 w 260188"/>
                  <a:gd name="connsiteY223" fmla="*/ 213435 h 301288"/>
                  <a:gd name="connsiteX224" fmla="*/ 245913 w 260188"/>
                  <a:gd name="connsiteY224" fmla="*/ 214004 h 301288"/>
                  <a:gd name="connsiteX225" fmla="*/ 245471 w 260188"/>
                  <a:gd name="connsiteY225" fmla="*/ 215520 h 301288"/>
                  <a:gd name="connsiteX226" fmla="*/ 242818 w 260188"/>
                  <a:gd name="connsiteY226" fmla="*/ 210656 h 301288"/>
                  <a:gd name="connsiteX227" fmla="*/ 244208 w 260188"/>
                  <a:gd name="connsiteY227" fmla="*/ 207688 h 301288"/>
                  <a:gd name="connsiteX228" fmla="*/ 245850 w 260188"/>
                  <a:gd name="connsiteY228" fmla="*/ 207562 h 301288"/>
                  <a:gd name="connsiteX229" fmla="*/ 249197 w 260188"/>
                  <a:gd name="connsiteY229" fmla="*/ 210656 h 301288"/>
                  <a:gd name="connsiteX230" fmla="*/ 246608 w 260188"/>
                  <a:gd name="connsiteY230" fmla="*/ 203267 h 301288"/>
                  <a:gd name="connsiteX231" fmla="*/ 245786 w 260188"/>
                  <a:gd name="connsiteY231" fmla="*/ 205920 h 301288"/>
                  <a:gd name="connsiteX232" fmla="*/ 244902 w 260188"/>
                  <a:gd name="connsiteY232" fmla="*/ 203267 h 301288"/>
                  <a:gd name="connsiteX233" fmla="*/ 245786 w 260188"/>
                  <a:gd name="connsiteY233" fmla="*/ 200614 h 301288"/>
                  <a:gd name="connsiteX234" fmla="*/ 246608 w 260188"/>
                  <a:gd name="connsiteY234" fmla="*/ 203267 h 301288"/>
                  <a:gd name="connsiteX235" fmla="*/ 243829 w 260188"/>
                  <a:gd name="connsiteY235" fmla="*/ 189372 h 301288"/>
                  <a:gd name="connsiteX236" fmla="*/ 245218 w 260188"/>
                  <a:gd name="connsiteY236" fmla="*/ 190320 h 301288"/>
                  <a:gd name="connsiteX237" fmla="*/ 245597 w 260188"/>
                  <a:gd name="connsiteY237" fmla="*/ 192151 h 301288"/>
                  <a:gd name="connsiteX238" fmla="*/ 244208 w 260188"/>
                  <a:gd name="connsiteY238" fmla="*/ 191014 h 301288"/>
                  <a:gd name="connsiteX239" fmla="*/ 243829 w 260188"/>
                  <a:gd name="connsiteY239" fmla="*/ 189372 h 301288"/>
                  <a:gd name="connsiteX240" fmla="*/ 213513 w 260188"/>
                  <a:gd name="connsiteY240" fmla="*/ 148320 h 301288"/>
                  <a:gd name="connsiteX241" fmla="*/ 214713 w 260188"/>
                  <a:gd name="connsiteY241" fmla="*/ 149456 h 301288"/>
                  <a:gd name="connsiteX242" fmla="*/ 214713 w 260188"/>
                  <a:gd name="connsiteY242" fmla="*/ 150972 h 301288"/>
                  <a:gd name="connsiteX243" fmla="*/ 213639 w 260188"/>
                  <a:gd name="connsiteY243" fmla="*/ 149962 h 301288"/>
                  <a:gd name="connsiteX244" fmla="*/ 213513 w 260188"/>
                  <a:gd name="connsiteY244" fmla="*/ 148320 h 301288"/>
                  <a:gd name="connsiteX245" fmla="*/ 212629 w 260188"/>
                  <a:gd name="connsiteY245" fmla="*/ 161393 h 301288"/>
                  <a:gd name="connsiteX246" fmla="*/ 213071 w 260188"/>
                  <a:gd name="connsiteY246" fmla="*/ 161962 h 301288"/>
                  <a:gd name="connsiteX247" fmla="*/ 212629 w 260188"/>
                  <a:gd name="connsiteY247" fmla="*/ 162530 h 301288"/>
                  <a:gd name="connsiteX248" fmla="*/ 212186 w 260188"/>
                  <a:gd name="connsiteY248" fmla="*/ 161962 h 301288"/>
                  <a:gd name="connsiteX249" fmla="*/ 212629 w 260188"/>
                  <a:gd name="connsiteY249" fmla="*/ 161393 h 301288"/>
                  <a:gd name="connsiteX250" fmla="*/ 209723 w 260188"/>
                  <a:gd name="connsiteY250" fmla="*/ 162783 h 301288"/>
                  <a:gd name="connsiteX251" fmla="*/ 207955 w 260188"/>
                  <a:gd name="connsiteY251" fmla="*/ 163035 h 301288"/>
                  <a:gd name="connsiteX252" fmla="*/ 206250 w 260188"/>
                  <a:gd name="connsiteY252" fmla="*/ 149520 h 301288"/>
                  <a:gd name="connsiteX253" fmla="*/ 207513 w 260188"/>
                  <a:gd name="connsiteY253" fmla="*/ 148951 h 301288"/>
                  <a:gd name="connsiteX254" fmla="*/ 209723 w 260188"/>
                  <a:gd name="connsiteY254" fmla="*/ 162783 h 301288"/>
                  <a:gd name="connsiteX255" fmla="*/ 205429 w 260188"/>
                  <a:gd name="connsiteY255" fmla="*/ 123246 h 301288"/>
                  <a:gd name="connsiteX256" fmla="*/ 206692 w 260188"/>
                  <a:gd name="connsiteY256" fmla="*/ 123499 h 301288"/>
                  <a:gd name="connsiteX257" fmla="*/ 205871 w 260188"/>
                  <a:gd name="connsiteY257" fmla="*/ 137709 h 301288"/>
                  <a:gd name="connsiteX258" fmla="*/ 204671 w 260188"/>
                  <a:gd name="connsiteY258" fmla="*/ 138088 h 301288"/>
                  <a:gd name="connsiteX259" fmla="*/ 205492 w 260188"/>
                  <a:gd name="connsiteY259" fmla="*/ 123183 h 301288"/>
                  <a:gd name="connsiteX260" fmla="*/ 204481 w 260188"/>
                  <a:gd name="connsiteY260" fmla="*/ 140362 h 301288"/>
                  <a:gd name="connsiteX261" fmla="*/ 207008 w 260188"/>
                  <a:gd name="connsiteY261" fmla="*/ 142825 h 301288"/>
                  <a:gd name="connsiteX262" fmla="*/ 205744 w 260188"/>
                  <a:gd name="connsiteY262" fmla="*/ 146172 h 301288"/>
                  <a:gd name="connsiteX263" fmla="*/ 203092 w 260188"/>
                  <a:gd name="connsiteY263" fmla="*/ 143646 h 301288"/>
                  <a:gd name="connsiteX264" fmla="*/ 204481 w 260188"/>
                  <a:gd name="connsiteY264" fmla="*/ 140299 h 301288"/>
                  <a:gd name="connsiteX265" fmla="*/ 201765 w 260188"/>
                  <a:gd name="connsiteY265" fmla="*/ 156530 h 301288"/>
                  <a:gd name="connsiteX266" fmla="*/ 195386 w 260188"/>
                  <a:gd name="connsiteY266" fmla="*/ 145793 h 301288"/>
                  <a:gd name="connsiteX267" fmla="*/ 196902 w 260188"/>
                  <a:gd name="connsiteY267" fmla="*/ 145414 h 301288"/>
                  <a:gd name="connsiteX268" fmla="*/ 202776 w 260188"/>
                  <a:gd name="connsiteY268" fmla="*/ 155962 h 301288"/>
                  <a:gd name="connsiteX269" fmla="*/ 201765 w 260188"/>
                  <a:gd name="connsiteY269" fmla="*/ 156530 h 301288"/>
                  <a:gd name="connsiteX270" fmla="*/ 200565 w 260188"/>
                  <a:gd name="connsiteY270" fmla="*/ 158993 h 301288"/>
                  <a:gd name="connsiteX271" fmla="*/ 191092 w 260188"/>
                  <a:gd name="connsiteY271" fmla="*/ 144404 h 301288"/>
                  <a:gd name="connsiteX272" fmla="*/ 193618 w 260188"/>
                  <a:gd name="connsiteY272" fmla="*/ 144530 h 301288"/>
                  <a:gd name="connsiteX273" fmla="*/ 201829 w 260188"/>
                  <a:gd name="connsiteY273" fmla="*/ 158046 h 301288"/>
                  <a:gd name="connsiteX274" fmla="*/ 200629 w 260188"/>
                  <a:gd name="connsiteY274" fmla="*/ 158993 h 301288"/>
                  <a:gd name="connsiteX275" fmla="*/ 202081 w 260188"/>
                  <a:gd name="connsiteY275" fmla="*/ 149835 h 301288"/>
                  <a:gd name="connsiteX276" fmla="*/ 200818 w 260188"/>
                  <a:gd name="connsiteY276" fmla="*/ 148699 h 301288"/>
                  <a:gd name="connsiteX277" fmla="*/ 200692 w 260188"/>
                  <a:gd name="connsiteY277" fmla="*/ 147183 h 301288"/>
                  <a:gd name="connsiteX278" fmla="*/ 201955 w 260188"/>
                  <a:gd name="connsiteY278" fmla="*/ 148130 h 301288"/>
                  <a:gd name="connsiteX279" fmla="*/ 202081 w 260188"/>
                  <a:gd name="connsiteY279" fmla="*/ 149772 h 301288"/>
                  <a:gd name="connsiteX280" fmla="*/ 202081 w 260188"/>
                  <a:gd name="connsiteY280" fmla="*/ 143141 h 301288"/>
                  <a:gd name="connsiteX281" fmla="*/ 202081 w 260188"/>
                  <a:gd name="connsiteY281" fmla="*/ 143709 h 301288"/>
                  <a:gd name="connsiteX282" fmla="*/ 201513 w 260188"/>
                  <a:gd name="connsiteY282" fmla="*/ 144088 h 301288"/>
                  <a:gd name="connsiteX283" fmla="*/ 200944 w 260188"/>
                  <a:gd name="connsiteY283" fmla="*/ 143962 h 301288"/>
                  <a:gd name="connsiteX284" fmla="*/ 198734 w 260188"/>
                  <a:gd name="connsiteY284" fmla="*/ 141309 h 301288"/>
                  <a:gd name="connsiteX285" fmla="*/ 198860 w 260188"/>
                  <a:gd name="connsiteY285" fmla="*/ 140741 h 301288"/>
                  <a:gd name="connsiteX286" fmla="*/ 199429 w 260188"/>
                  <a:gd name="connsiteY286" fmla="*/ 140362 h 301288"/>
                  <a:gd name="connsiteX287" fmla="*/ 199997 w 260188"/>
                  <a:gd name="connsiteY287" fmla="*/ 140488 h 301288"/>
                  <a:gd name="connsiteX288" fmla="*/ 202081 w 260188"/>
                  <a:gd name="connsiteY288" fmla="*/ 143078 h 301288"/>
                  <a:gd name="connsiteX289" fmla="*/ 213071 w 260188"/>
                  <a:gd name="connsiteY289" fmla="*/ 87941 h 301288"/>
                  <a:gd name="connsiteX290" fmla="*/ 209850 w 260188"/>
                  <a:gd name="connsiteY290" fmla="*/ 87372 h 301288"/>
                  <a:gd name="connsiteX291" fmla="*/ 210229 w 260188"/>
                  <a:gd name="connsiteY291" fmla="*/ 85099 h 301288"/>
                  <a:gd name="connsiteX292" fmla="*/ 213008 w 260188"/>
                  <a:gd name="connsiteY292" fmla="*/ 87877 h 301288"/>
                  <a:gd name="connsiteX293" fmla="*/ 186797 w 260188"/>
                  <a:gd name="connsiteY293" fmla="*/ 41456 h 301288"/>
                  <a:gd name="connsiteX294" fmla="*/ 197786 w 260188"/>
                  <a:gd name="connsiteY294" fmla="*/ 41583 h 301288"/>
                  <a:gd name="connsiteX295" fmla="*/ 199744 w 260188"/>
                  <a:gd name="connsiteY295" fmla="*/ 43793 h 301288"/>
                  <a:gd name="connsiteX296" fmla="*/ 198229 w 260188"/>
                  <a:gd name="connsiteY296" fmla="*/ 46004 h 301288"/>
                  <a:gd name="connsiteX297" fmla="*/ 196018 w 260188"/>
                  <a:gd name="connsiteY297" fmla="*/ 42656 h 301288"/>
                  <a:gd name="connsiteX298" fmla="*/ 197976 w 260188"/>
                  <a:gd name="connsiteY298" fmla="*/ 49225 h 301288"/>
                  <a:gd name="connsiteX299" fmla="*/ 197408 w 260188"/>
                  <a:gd name="connsiteY299" fmla="*/ 50993 h 301288"/>
                  <a:gd name="connsiteX300" fmla="*/ 196144 w 260188"/>
                  <a:gd name="connsiteY300" fmla="*/ 45309 h 301288"/>
                  <a:gd name="connsiteX301" fmla="*/ 196144 w 260188"/>
                  <a:gd name="connsiteY301" fmla="*/ 50172 h 301288"/>
                  <a:gd name="connsiteX302" fmla="*/ 195323 w 260188"/>
                  <a:gd name="connsiteY302" fmla="*/ 45878 h 301288"/>
                  <a:gd name="connsiteX303" fmla="*/ 194186 w 260188"/>
                  <a:gd name="connsiteY303" fmla="*/ 42972 h 301288"/>
                  <a:gd name="connsiteX304" fmla="*/ 187808 w 260188"/>
                  <a:gd name="connsiteY304" fmla="*/ 42972 h 301288"/>
                  <a:gd name="connsiteX305" fmla="*/ 193681 w 260188"/>
                  <a:gd name="connsiteY305" fmla="*/ 43793 h 301288"/>
                  <a:gd name="connsiteX306" fmla="*/ 194376 w 260188"/>
                  <a:gd name="connsiteY306" fmla="*/ 48151 h 301288"/>
                  <a:gd name="connsiteX307" fmla="*/ 193302 w 260188"/>
                  <a:gd name="connsiteY307" fmla="*/ 47583 h 301288"/>
                  <a:gd name="connsiteX308" fmla="*/ 192860 w 260188"/>
                  <a:gd name="connsiteY308" fmla="*/ 45751 h 301288"/>
                  <a:gd name="connsiteX309" fmla="*/ 190081 w 260188"/>
                  <a:gd name="connsiteY309" fmla="*/ 44804 h 301288"/>
                  <a:gd name="connsiteX310" fmla="*/ 186923 w 260188"/>
                  <a:gd name="connsiteY310" fmla="*/ 44488 h 301288"/>
                  <a:gd name="connsiteX311" fmla="*/ 186797 w 260188"/>
                  <a:gd name="connsiteY311" fmla="*/ 43541 h 301288"/>
                  <a:gd name="connsiteX312" fmla="*/ 186923 w 260188"/>
                  <a:gd name="connsiteY312" fmla="*/ 41456 h 301288"/>
                  <a:gd name="connsiteX313" fmla="*/ 173281 w 260188"/>
                  <a:gd name="connsiteY313" fmla="*/ 37035 h 301288"/>
                  <a:gd name="connsiteX314" fmla="*/ 183702 w 260188"/>
                  <a:gd name="connsiteY314" fmla="*/ 40383 h 301288"/>
                  <a:gd name="connsiteX315" fmla="*/ 183008 w 260188"/>
                  <a:gd name="connsiteY315" fmla="*/ 41646 h 301288"/>
                  <a:gd name="connsiteX316" fmla="*/ 180102 w 260188"/>
                  <a:gd name="connsiteY316" fmla="*/ 40130 h 301288"/>
                  <a:gd name="connsiteX317" fmla="*/ 177450 w 260188"/>
                  <a:gd name="connsiteY317" fmla="*/ 39435 h 301288"/>
                  <a:gd name="connsiteX318" fmla="*/ 173408 w 260188"/>
                  <a:gd name="connsiteY318" fmla="*/ 38299 h 301288"/>
                  <a:gd name="connsiteX319" fmla="*/ 174418 w 260188"/>
                  <a:gd name="connsiteY319" fmla="*/ 41078 h 301288"/>
                  <a:gd name="connsiteX320" fmla="*/ 173723 w 260188"/>
                  <a:gd name="connsiteY320" fmla="*/ 41204 h 301288"/>
                  <a:gd name="connsiteX321" fmla="*/ 171892 w 260188"/>
                  <a:gd name="connsiteY321" fmla="*/ 38867 h 301288"/>
                  <a:gd name="connsiteX322" fmla="*/ 173281 w 260188"/>
                  <a:gd name="connsiteY322" fmla="*/ 37035 h 301288"/>
                  <a:gd name="connsiteX323" fmla="*/ 178397 w 260188"/>
                  <a:gd name="connsiteY323" fmla="*/ 42846 h 301288"/>
                  <a:gd name="connsiteX324" fmla="*/ 177829 w 260188"/>
                  <a:gd name="connsiteY324" fmla="*/ 41014 h 301288"/>
                  <a:gd name="connsiteX325" fmla="*/ 179344 w 260188"/>
                  <a:gd name="connsiteY325" fmla="*/ 42278 h 301288"/>
                  <a:gd name="connsiteX326" fmla="*/ 178334 w 260188"/>
                  <a:gd name="connsiteY326" fmla="*/ 42846 h 301288"/>
                  <a:gd name="connsiteX327" fmla="*/ 178144 w 260188"/>
                  <a:gd name="connsiteY327" fmla="*/ 44804 h 301288"/>
                  <a:gd name="connsiteX328" fmla="*/ 178397 w 260188"/>
                  <a:gd name="connsiteY328" fmla="*/ 44930 h 301288"/>
                  <a:gd name="connsiteX329" fmla="*/ 179786 w 260188"/>
                  <a:gd name="connsiteY329" fmla="*/ 53014 h 301288"/>
                  <a:gd name="connsiteX330" fmla="*/ 179218 w 260188"/>
                  <a:gd name="connsiteY330" fmla="*/ 47330 h 301288"/>
                  <a:gd name="connsiteX331" fmla="*/ 179218 w 260188"/>
                  <a:gd name="connsiteY331" fmla="*/ 45246 h 301288"/>
                  <a:gd name="connsiteX332" fmla="*/ 180292 w 260188"/>
                  <a:gd name="connsiteY332" fmla="*/ 45499 h 301288"/>
                  <a:gd name="connsiteX333" fmla="*/ 182629 w 260188"/>
                  <a:gd name="connsiteY333" fmla="*/ 51183 h 301288"/>
                  <a:gd name="connsiteX334" fmla="*/ 181492 w 260188"/>
                  <a:gd name="connsiteY334" fmla="*/ 46004 h 301288"/>
                  <a:gd name="connsiteX335" fmla="*/ 183008 w 260188"/>
                  <a:gd name="connsiteY335" fmla="*/ 46383 h 301288"/>
                  <a:gd name="connsiteX336" fmla="*/ 185344 w 260188"/>
                  <a:gd name="connsiteY336" fmla="*/ 52699 h 301288"/>
                  <a:gd name="connsiteX337" fmla="*/ 184271 w 260188"/>
                  <a:gd name="connsiteY337" fmla="*/ 47014 h 301288"/>
                  <a:gd name="connsiteX338" fmla="*/ 184523 w 260188"/>
                  <a:gd name="connsiteY338" fmla="*/ 47141 h 301288"/>
                  <a:gd name="connsiteX339" fmla="*/ 185786 w 260188"/>
                  <a:gd name="connsiteY339" fmla="*/ 49920 h 301288"/>
                  <a:gd name="connsiteX340" fmla="*/ 185660 w 260188"/>
                  <a:gd name="connsiteY340" fmla="*/ 46256 h 301288"/>
                  <a:gd name="connsiteX341" fmla="*/ 190965 w 260188"/>
                  <a:gd name="connsiteY341" fmla="*/ 46825 h 301288"/>
                  <a:gd name="connsiteX342" fmla="*/ 190397 w 260188"/>
                  <a:gd name="connsiteY342" fmla="*/ 48088 h 301288"/>
                  <a:gd name="connsiteX343" fmla="*/ 189450 w 260188"/>
                  <a:gd name="connsiteY343" fmla="*/ 48088 h 301288"/>
                  <a:gd name="connsiteX344" fmla="*/ 191660 w 260188"/>
                  <a:gd name="connsiteY344" fmla="*/ 49035 h 301288"/>
                  <a:gd name="connsiteX345" fmla="*/ 190965 w 260188"/>
                  <a:gd name="connsiteY345" fmla="*/ 49730 h 301288"/>
                  <a:gd name="connsiteX346" fmla="*/ 190144 w 260188"/>
                  <a:gd name="connsiteY346" fmla="*/ 50425 h 301288"/>
                  <a:gd name="connsiteX347" fmla="*/ 193050 w 260188"/>
                  <a:gd name="connsiteY347" fmla="*/ 50678 h 301288"/>
                  <a:gd name="connsiteX348" fmla="*/ 193618 w 260188"/>
                  <a:gd name="connsiteY348" fmla="*/ 51814 h 301288"/>
                  <a:gd name="connsiteX349" fmla="*/ 192923 w 260188"/>
                  <a:gd name="connsiteY349" fmla="*/ 52635 h 301288"/>
                  <a:gd name="connsiteX350" fmla="*/ 201260 w 260188"/>
                  <a:gd name="connsiteY350" fmla="*/ 54846 h 301288"/>
                  <a:gd name="connsiteX351" fmla="*/ 197534 w 260188"/>
                  <a:gd name="connsiteY351" fmla="*/ 54593 h 301288"/>
                  <a:gd name="connsiteX352" fmla="*/ 200186 w 260188"/>
                  <a:gd name="connsiteY352" fmla="*/ 56930 h 301288"/>
                  <a:gd name="connsiteX353" fmla="*/ 195008 w 260188"/>
                  <a:gd name="connsiteY353" fmla="*/ 59014 h 301288"/>
                  <a:gd name="connsiteX354" fmla="*/ 198734 w 260188"/>
                  <a:gd name="connsiteY354" fmla="*/ 59141 h 301288"/>
                  <a:gd name="connsiteX355" fmla="*/ 198039 w 260188"/>
                  <a:gd name="connsiteY355" fmla="*/ 60088 h 301288"/>
                  <a:gd name="connsiteX356" fmla="*/ 202081 w 260188"/>
                  <a:gd name="connsiteY356" fmla="*/ 61478 h 301288"/>
                  <a:gd name="connsiteX357" fmla="*/ 203723 w 260188"/>
                  <a:gd name="connsiteY357" fmla="*/ 61478 h 301288"/>
                  <a:gd name="connsiteX358" fmla="*/ 205113 w 260188"/>
                  <a:gd name="connsiteY358" fmla="*/ 63309 h 301288"/>
                  <a:gd name="connsiteX359" fmla="*/ 202902 w 260188"/>
                  <a:gd name="connsiteY359" fmla="*/ 63751 h 301288"/>
                  <a:gd name="connsiteX360" fmla="*/ 205555 w 260188"/>
                  <a:gd name="connsiteY360" fmla="*/ 64193 h 301288"/>
                  <a:gd name="connsiteX361" fmla="*/ 205808 w 260188"/>
                  <a:gd name="connsiteY361" fmla="*/ 65456 h 301288"/>
                  <a:gd name="connsiteX362" fmla="*/ 207197 w 260188"/>
                  <a:gd name="connsiteY362" fmla="*/ 66151 h 301288"/>
                  <a:gd name="connsiteX363" fmla="*/ 208586 w 260188"/>
                  <a:gd name="connsiteY363" fmla="*/ 68109 h 301288"/>
                  <a:gd name="connsiteX364" fmla="*/ 209281 w 260188"/>
                  <a:gd name="connsiteY364" fmla="*/ 68930 h 301288"/>
                  <a:gd name="connsiteX365" fmla="*/ 210229 w 260188"/>
                  <a:gd name="connsiteY365" fmla="*/ 70320 h 301288"/>
                  <a:gd name="connsiteX366" fmla="*/ 210923 w 260188"/>
                  <a:gd name="connsiteY366" fmla="*/ 71141 h 301288"/>
                  <a:gd name="connsiteX367" fmla="*/ 211050 w 260188"/>
                  <a:gd name="connsiteY367" fmla="*/ 72278 h 301288"/>
                  <a:gd name="connsiteX368" fmla="*/ 211934 w 260188"/>
                  <a:gd name="connsiteY368" fmla="*/ 73099 h 301288"/>
                  <a:gd name="connsiteX369" fmla="*/ 214144 w 260188"/>
                  <a:gd name="connsiteY369" fmla="*/ 75183 h 301288"/>
                  <a:gd name="connsiteX370" fmla="*/ 215408 w 260188"/>
                  <a:gd name="connsiteY370" fmla="*/ 76320 h 301288"/>
                  <a:gd name="connsiteX371" fmla="*/ 215281 w 260188"/>
                  <a:gd name="connsiteY371" fmla="*/ 76699 h 301288"/>
                  <a:gd name="connsiteX372" fmla="*/ 219450 w 260188"/>
                  <a:gd name="connsiteY372" fmla="*/ 79604 h 301288"/>
                  <a:gd name="connsiteX373" fmla="*/ 216671 w 260188"/>
                  <a:gd name="connsiteY373" fmla="*/ 84593 h 301288"/>
                  <a:gd name="connsiteX374" fmla="*/ 217365 w 260188"/>
                  <a:gd name="connsiteY374" fmla="*/ 85288 h 301288"/>
                  <a:gd name="connsiteX375" fmla="*/ 219323 w 260188"/>
                  <a:gd name="connsiteY375" fmla="*/ 82509 h 301288"/>
                  <a:gd name="connsiteX376" fmla="*/ 219450 w 260188"/>
                  <a:gd name="connsiteY376" fmla="*/ 85288 h 301288"/>
                  <a:gd name="connsiteX377" fmla="*/ 216544 w 260188"/>
                  <a:gd name="connsiteY377" fmla="*/ 86551 h 301288"/>
                  <a:gd name="connsiteX378" fmla="*/ 214460 w 260188"/>
                  <a:gd name="connsiteY378" fmla="*/ 83520 h 301288"/>
                  <a:gd name="connsiteX379" fmla="*/ 214586 w 260188"/>
                  <a:gd name="connsiteY379" fmla="*/ 81435 h 301288"/>
                  <a:gd name="connsiteX380" fmla="*/ 212629 w 260188"/>
                  <a:gd name="connsiteY380" fmla="*/ 79099 h 301288"/>
                  <a:gd name="connsiteX381" fmla="*/ 212250 w 260188"/>
                  <a:gd name="connsiteY381" fmla="*/ 78530 h 301288"/>
                  <a:gd name="connsiteX382" fmla="*/ 207955 w 260188"/>
                  <a:gd name="connsiteY382" fmla="*/ 80741 h 301288"/>
                  <a:gd name="connsiteX383" fmla="*/ 207008 w 260188"/>
                  <a:gd name="connsiteY383" fmla="*/ 80172 h 301288"/>
                  <a:gd name="connsiteX384" fmla="*/ 205618 w 260188"/>
                  <a:gd name="connsiteY384" fmla="*/ 80046 h 301288"/>
                  <a:gd name="connsiteX385" fmla="*/ 204923 w 260188"/>
                  <a:gd name="connsiteY385" fmla="*/ 79225 h 301288"/>
                  <a:gd name="connsiteX386" fmla="*/ 204102 w 260188"/>
                  <a:gd name="connsiteY386" fmla="*/ 79604 h 301288"/>
                  <a:gd name="connsiteX387" fmla="*/ 202965 w 260188"/>
                  <a:gd name="connsiteY387" fmla="*/ 79351 h 301288"/>
                  <a:gd name="connsiteX388" fmla="*/ 202144 w 260188"/>
                  <a:gd name="connsiteY388" fmla="*/ 79099 h 301288"/>
                  <a:gd name="connsiteX389" fmla="*/ 201323 w 260188"/>
                  <a:gd name="connsiteY389" fmla="*/ 78972 h 301288"/>
                  <a:gd name="connsiteX390" fmla="*/ 200376 w 260188"/>
                  <a:gd name="connsiteY390" fmla="*/ 78593 h 301288"/>
                  <a:gd name="connsiteX391" fmla="*/ 198734 w 260188"/>
                  <a:gd name="connsiteY391" fmla="*/ 78151 h 301288"/>
                  <a:gd name="connsiteX392" fmla="*/ 197913 w 260188"/>
                  <a:gd name="connsiteY392" fmla="*/ 77899 h 301288"/>
                  <a:gd name="connsiteX393" fmla="*/ 197218 w 260188"/>
                  <a:gd name="connsiteY393" fmla="*/ 77772 h 301288"/>
                  <a:gd name="connsiteX394" fmla="*/ 195829 w 260188"/>
                  <a:gd name="connsiteY394" fmla="*/ 77330 h 301288"/>
                  <a:gd name="connsiteX395" fmla="*/ 193744 w 260188"/>
                  <a:gd name="connsiteY395" fmla="*/ 76193 h 301288"/>
                  <a:gd name="connsiteX396" fmla="*/ 191786 w 260188"/>
                  <a:gd name="connsiteY396" fmla="*/ 71456 h 301288"/>
                  <a:gd name="connsiteX397" fmla="*/ 192734 w 260188"/>
                  <a:gd name="connsiteY397" fmla="*/ 76320 h 301288"/>
                  <a:gd name="connsiteX398" fmla="*/ 191471 w 260188"/>
                  <a:gd name="connsiteY398" fmla="*/ 76004 h 301288"/>
                  <a:gd name="connsiteX399" fmla="*/ 189260 w 260188"/>
                  <a:gd name="connsiteY399" fmla="*/ 69056 h 301288"/>
                  <a:gd name="connsiteX400" fmla="*/ 190523 w 260188"/>
                  <a:gd name="connsiteY400" fmla="*/ 75751 h 301288"/>
                  <a:gd name="connsiteX401" fmla="*/ 188818 w 260188"/>
                  <a:gd name="connsiteY401" fmla="*/ 75183 h 301288"/>
                  <a:gd name="connsiteX402" fmla="*/ 187176 w 260188"/>
                  <a:gd name="connsiteY402" fmla="*/ 66846 h 301288"/>
                  <a:gd name="connsiteX403" fmla="*/ 187744 w 260188"/>
                  <a:gd name="connsiteY403" fmla="*/ 74235 h 301288"/>
                  <a:gd name="connsiteX404" fmla="*/ 186734 w 260188"/>
                  <a:gd name="connsiteY404" fmla="*/ 74109 h 301288"/>
                  <a:gd name="connsiteX405" fmla="*/ 185092 w 260188"/>
                  <a:gd name="connsiteY405" fmla="*/ 65899 h 301288"/>
                  <a:gd name="connsiteX406" fmla="*/ 184650 w 260188"/>
                  <a:gd name="connsiteY406" fmla="*/ 73541 h 301288"/>
                  <a:gd name="connsiteX407" fmla="*/ 183386 w 260188"/>
                  <a:gd name="connsiteY407" fmla="*/ 65330 h 301288"/>
                  <a:gd name="connsiteX408" fmla="*/ 183134 w 260188"/>
                  <a:gd name="connsiteY408" fmla="*/ 72846 h 301288"/>
                  <a:gd name="connsiteX409" fmla="*/ 181744 w 260188"/>
                  <a:gd name="connsiteY409" fmla="*/ 62109 h 301288"/>
                  <a:gd name="connsiteX410" fmla="*/ 180481 w 260188"/>
                  <a:gd name="connsiteY410" fmla="*/ 71014 h 301288"/>
                  <a:gd name="connsiteX411" fmla="*/ 186734 w 260188"/>
                  <a:gd name="connsiteY411" fmla="*/ 80488 h 301288"/>
                  <a:gd name="connsiteX412" fmla="*/ 182692 w 260188"/>
                  <a:gd name="connsiteY412" fmla="*/ 78404 h 301288"/>
                  <a:gd name="connsiteX413" fmla="*/ 186608 w 260188"/>
                  <a:gd name="connsiteY413" fmla="*/ 85099 h 301288"/>
                  <a:gd name="connsiteX414" fmla="*/ 187555 w 260188"/>
                  <a:gd name="connsiteY414" fmla="*/ 88004 h 301288"/>
                  <a:gd name="connsiteX415" fmla="*/ 188944 w 260188"/>
                  <a:gd name="connsiteY415" fmla="*/ 90909 h 301288"/>
                  <a:gd name="connsiteX416" fmla="*/ 189513 w 260188"/>
                  <a:gd name="connsiteY416" fmla="*/ 92172 h 301288"/>
                  <a:gd name="connsiteX417" fmla="*/ 191029 w 260188"/>
                  <a:gd name="connsiteY417" fmla="*/ 95267 h 301288"/>
                  <a:gd name="connsiteX418" fmla="*/ 191281 w 260188"/>
                  <a:gd name="connsiteY418" fmla="*/ 97351 h 301288"/>
                  <a:gd name="connsiteX419" fmla="*/ 192671 w 260188"/>
                  <a:gd name="connsiteY419" fmla="*/ 99435 h 301288"/>
                  <a:gd name="connsiteX420" fmla="*/ 191976 w 260188"/>
                  <a:gd name="connsiteY420" fmla="*/ 99688 h 301288"/>
                  <a:gd name="connsiteX421" fmla="*/ 190271 w 260188"/>
                  <a:gd name="connsiteY421" fmla="*/ 98678 h 301288"/>
                  <a:gd name="connsiteX422" fmla="*/ 193871 w 260188"/>
                  <a:gd name="connsiteY422" fmla="*/ 102593 h 301288"/>
                  <a:gd name="connsiteX423" fmla="*/ 194565 w 260188"/>
                  <a:gd name="connsiteY423" fmla="*/ 104425 h 301288"/>
                  <a:gd name="connsiteX424" fmla="*/ 195260 w 260188"/>
                  <a:gd name="connsiteY424" fmla="*/ 106635 h 301288"/>
                  <a:gd name="connsiteX425" fmla="*/ 196208 w 260188"/>
                  <a:gd name="connsiteY425" fmla="*/ 109730 h 301288"/>
                  <a:gd name="connsiteX426" fmla="*/ 196523 w 260188"/>
                  <a:gd name="connsiteY426" fmla="*/ 111246 h 301288"/>
                  <a:gd name="connsiteX427" fmla="*/ 197092 w 260188"/>
                  <a:gd name="connsiteY427" fmla="*/ 113456 h 301288"/>
                  <a:gd name="connsiteX428" fmla="*/ 198608 w 260188"/>
                  <a:gd name="connsiteY428" fmla="*/ 116678 h 301288"/>
                  <a:gd name="connsiteX429" fmla="*/ 198292 w 260188"/>
                  <a:gd name="connsiteY429" fmla="*/ 117183 h 301288"/>
                  <a:gd name="connsiteX430" fmla="*/ 198418 w 260188"/>
                  <a:gd name="connsiteY430" fmla="*/ 120972 h 301288"/>
                  <a:gd name="connsiteX431" fmla="*/ 198860 w 260188"/>
                  <a:gd name="connsiteY431" fmla="*/ 122804 h 301288"/>
                  <a:gd name="connsiteX432" fmla="*/ 197850 w 260188"/>
                  <a:gd name="connsiteY432" fmla="*/ 122678 h 301288"/>
                  <a:gd name="connsiteX433" fmla="*/ 198986 w 260188"/>
                  <a:gd name="connsiteY433" fmla="*/ 126720 h 301288"/>
                  <a:gd name="connsiteX434" fmla="*/ 198860 w 260188"/>
                  <a:gd name="connsiteY434" fmla="*/ 128362 h 301288"/>
                  <a:gd name="connsiteX435" fmla="*/ 198671 w 260188"/>
                  <a:gd name="connsiteY435" fmla="*/ 130572 h 301288"/>
                  <a:gd name="connsiteX436" fmla="*/ 198544 w 260188"/>
                  <a:gd name="connsiteY436" fmla="*/ 132214 h 301288"/>
                  <a:gd name="connsiteX437" fmla="*/ 198229 w 260188"/>
                  <a:gd name="connsiteY437" fmla="*/ 133730 h 301288"/>
                  <a:gd name="connsiteX438" fmla="*/ 198229 w 260188"/>
                  <a:gd name="connsiteY438" fmla="*/ 134678 h 301288"/>
                  <a:gd name="connsiteX439" fmla="*/ 197976 w 260188"/>
                  <a:gd name="connsiteY439" fmla="*/ 136067 h 301288"/>
                  <a:gd name="connsiteX440" fmla="*/ 197850 w 260188"/>
                  <a:gd name="connsiteY440" fmla="*/ 137204 h 301288"/>
                  <a:gd name="connsiteX441" fmla="*/ 197534 w 260188"/>
                  <a:gd name="connsiteY441" fmla="*/ 138467 h 301288"/>
                  <a:gd name="connsiteX442" fmla="*/ 197408 w 260188"/>
                  <a:gd name="connsiteY442" fmla="*/ 139604 h 301288"/>
                  <a:gd name="connsiteX443" fmla="*/ 197155 w 260188"/>
                  <a:gd name="connsiteY443" fmla="*/ 140551 h 301288"/>
                  <a:gd name="connsiteX444" fmla="*/ 195892 w 260188"/>
                  <a:gd name="connsiteY444" fmla="*/ 141499 h 301288"/>
                  <a:gd name="connsiteX445" fmla="*/ 194502 w 260188"/>
                  <a:gd name="connsiteY445" fmla="*/ 139288 h 301288"/>
                  <a:gd name="connsiteX446" fmla="*/ 194755 w 260188"/>
                  <a:gd name="connsiteY446" fmla="*/ 141246 h 301288"/>
                  <a:gd name="connsiteX447" fmla="*/ 192671 w 260188"/>
                  <a:gd name="connsiteY447" fmla="*/ 141120 h 301288"/>
                  <a:gd name="connsiteX448" fmla="*/ 191281 w 260188"/>
                  <a:gd name="connsiteY448" fmla="*/ 140867 h 301288"/>
                  <a:gd name="connsiteX449" fmla="*/ 188818 w 260188"/>
                  <a:gd name="connsiteY449" fmla="*/ 140488 h 301288"/>
                  <a:gd name="connsiteX450" fmla="*/ 187429 w 260188"/>
                  <a:gd name="connsiteY450" fmla="*/ 138656 h 301288"/>
                  <a:gd name="connsiteX451" fmla="*/ 185913 w 260188"/>
                  <a:gd name="connsiteY451" fmla="*/ 139478 h 301288"/>
                  <a:gd name="connsiteX452" fmla="*/ 185786 w 260188"/>
                  <a:gd name="connsiteY452" fmla="*/ 139856 h 301288"/>
                  <a:gd name="connsiteX453" fmla="*/ 180923 w 260188"/>
                  <a:gd name="connsiteY453" fmla="*/ 139035 h 301288"/>
                  <a:gd name="connsiteX454" fmla="*/ 179155 w 260188"/>
                  <a:gd name="connsiteY454" fmla="*/ 138025 h 301288"/>
                  <a:gd name="connsiteX455" fmla="*/ 172334 w 260188"/>
                  <a:gd name="connsiteY455" fmla="*/ 129688 h 301288"/>
                  <a:gd name="connsiteX456" fmla="*/ 177323 w 260188"/>
                  <a:gd name="connsiteY456" fmla="*/ 136635 h 301288"/>
                  <a:gd name="connsiteX457" fmla="*/ 174544 w 260188"/>
                  <a:gd name="connsiteY457" fmla="*/ 137456 h 301288"/>
                  <a:gd name="connsiteX458" fmla="*/ 170250 w 260188"/>
                  <a:gd name="connsiteY458" fmla="*/ 132467 h 301288"/>
                  <a:gd name="connsiteX459" fmla="*/ 151871 w 260188"/>
                  <a:gd name="connsiteY459" fmla="*/ 110930 h 301288"/>
                  <a:gd name="connsiteX460" fmla="*/ 152250 w 260188"/>
                  <a:gd name="connsiteY460" fmla="*/ 107835 h 301288"/>
                  <a:gd name="connsiteX461" fmla="*/ 170250 w 260188"/>
                  <a:gd name="connsiteY461" fmla="*/ 128741 h 301288"/>
                  <a:gd name="connsiteX462" fmla="*/ 155344 w 260188"/>
                  <a:gd name="connsiteY462" fmla="*/ 111056 h 301288"/>
                  <a:gd name="connsiteX463" fmla="*/ 152565 w 260188"/>
                  <a:gd name="connsiteY463" fmla="*/ 105751 h 301288"/>
                  <a:gd name="connsiteX464" fmla="*/ 152881 w 260188"/>
                  <a:gd name="connsiteY464" fmla="*/ 103288 h 301288"/>
                  <a:gd name="connsiteX465" fmla="*/ 170944 w 260188"/>
                  <a:gd name="connsiteY465" fmla="*/ 125267 h 301288"/>
                  <a:gd name="connsiteX466" fmla="*/ 156734 w 260188"/>
                  <a:gd name="connsiteY466" fmla="*/ 108404 h 301288"/>
                  <a:gd name="connsiteX467" fmla="*/ 153134 w 260188"/>
                  <a:gd name="connsiteY467" fmla="*/ 101204 h 301288"/>
                  <a:gd name="connsiteX468" fmla="*/ 153134 w 260188"/>
                  <a:gd name="connsiteY468" fmla="*/ 99941 h 301288"/>
                  <a:gd name="connsiteX469" fmla="*/ 171260 w 260188"/>
                  <a:gd name="connsiteY469" fmla="*/ 121920 h 301288"/>
                  <a:gd name="connsiteX470" fmla="*/ 157176 w 260188"/>
                  <a:gd name="connsiteY470" fmla="*/ 105120 h 301288"/>
                  <a:gd name="connsiteX471" fmla="*/ 153450 w 260188"/>
                  <a:gd name="connsiteY471" fmla="*/ 97730 h 301288"/>
                  <a:gd name="connsiteX472" fmla="*/ 153450 w 260188"/>
                  <a:gd name="connsiteY472" fmla="*/ 96341 h 301288"/>
                  <a:gd name="connsiteX473" fmla="*/ 172523 w 260188"/>
                  <a:gd name="connsiteY473" fmla="*/ 119709 h 301288"/>
                  <a:gd name="connsiteX474" fmla="*/ 157492 w 260188"/>
                  <a:gd name="connsiteY474" fmla="*/ 101772 h 301288"/>
                  <a:gd name="connsiteX475" fmla="*/ 153702 w 260188"/>
                  <a:gd name="connsiteY475" fmla="*/ 94130 h 301288"/>
                  <a:gd name="connsiteX476" fmla="*/ 153702 w 260188"/>
                  <a:gd name="connsiteY476" fmla="*/ 92172 h 301288"/>
                  <a:gd name="connsiteX477" fmla="*/ 172208 w 260188"/>
                  <a:gd name="connsiteY477" fmla="*/ 115288 h 301288"/>
                  <a:gd name="connsiteX478" fmla="*/ 157871 w 260188"/>
                  <a:gd name="connsiteY478" fmla="*/ 98425 h 301288"/>
                  <a:gd name="connsiteX479" fmla="*/ 154018 w 260188"/>
                  <a:gd name="connsiteY479" fmla="*/ 90341 h 301288"/>
                  <a:gd name="connsiteX480" fmla="*/ 154144 w 260188"/>
                  <a:gd name="connsiteY480" fmla="*/ 88256 h 301288"/>
                  <a:gd name="connsiteX481" fmla="*/ 171955 w 260188"/>
                  <a:gd name="connsiteY481" fmla="*/ 110488 h 301288"/>
                  <a:gd name="connsiteX482" fmla="*/ 158565 w 260188"/>
                  <a:gd name="connsiteY482" fmla="*/ 95078 h 301288"/>
                  <a:gd name="connsiteX483" fmla="*/ 154271 w 260188"/>
                  <a:gd name="connsiteY483" fmla="*/ 86488 h 301288"/>
                  <a:gd name="connsiteX484" fmla="*/ 154397 w 260188"/>
                  <a:gd name="connsiteY484" fmla="*/ 84088 h 301288"/>
                  <a:gd name="connsiteX485" fmla="*/ 171386 w 260188"/>
                  <a:gd name="connsiteY485" fmla="*/ 106193 h 301288"/>
                  <a:gd name="connsiteX486" fmla="*/ 158881 w 260188"/>
                  <a:gd name="connsiteY486" fmla="*/ 91730 h 301288"/>
                  <a:gd name="connsiteX487" fmla="*/ 154523 w 260188"/>
                  <a:gd name="connsiteY487" fmla="*/ 82383 h 301288"/>
                  <a:gd name="connsiteX488" fmla="*/ 154523 w 260188"/>
                  <a:gd name="connsiteY488" fmla="*/ 81941 h 301288"/>
                  <a:gd name="connsiteX489" fmla="*/ 154839 w 260188"/>
                  <a:gd name="connsiteY489" fmla="*/ 79288 h 301288"/>
                  <a:gd name="connsiteX490" fmla="*/ 170944 w 260188"/>
                  <a:gd name="connsiteY490" fmla="*/ 102278 h 301288"/>
                  <a:gd name="connsiteX491" fmla="*/ 159576 w 260188"/>
                  <a:gd name="connsiteY491" fmla="*/ 88446 h 301288"/>
                  <a:gd name="connsiteX492" fmla="*/ 154839 w 260188"/>
                  <a:gd name="connsiteY492" fmla="*/ 78530 h 301288"/>
                  <a:gd name="connsiteX493" fmla="*/ 178081 w 260188"/>
                  <a:gd name="connsiteY493" fmla="*/ 44614 h 301288"/>
                  <a:gd name="connsiteX494" fmla="*/ 149092 w 260188"/>
                  <a:gd name="connsiteY494" fmla="*/ 132025 h 301288"/>
                  <a:gd name="connsiteX495" fmla="*/ 148650 w 260188"/>
                  <a:gd name="connsiteY495" fmla="*/ 129372 h 301288"/>
                  <a:gd name="connsiteX496" fmla="*/ 155344 w 260188"/>
                  <a:gd name="connsiteY496" fmla="*/ 135499 h 301288"/>
                  <a:gd name="connsiteX497" fmla="*/ 153260 w 260188"/>
                  <a:gd name="connsiteY497" fmla="*/ 135814 h 301288"/>
                  <a:gd name="connsiteX498" fmla="*/ 149092 w 260188"/>
                  <a:gd name="connsiteY498" fmla="*/ 132025 h 301288"/>
                  <a:gd name="connsiteX499" fmla="*/ 151871 w 260188"/>
                  <a:gd name="connsiteY499" fmla="*/ 135625 h 301288"/>
                  <a:gd name="connsiteX500" fmla="*/ 149218 w 260188"/>
                  <a:gd name="connsiteY500" fmla="*/ 133288 h 301288"/>
                  <a:gd name="connsiteX501" fmla="*/ 151871 w 260188"/>
                  <a:gd name="connsiteY501" fmla="*/ 135625 h 301288"/>
                  <a:gd name="connsiteX502" fmla="*/ 148523 w 260188"/>
                  <a:gd name="connsiteY502" fmla="*/ 128172 h 301288"/>
                  <a:gd name="connsiteX503" fmla="*/ 148776 w 260188"/>
                  <a:gd name="connsiteY503" fmla="*/ 124509 h 301288"/>
                  <a:gd name="connsiteX504" fmla="*/ 158123 w 260188"/>
                  <a:gd name="connsiteY504" fmla="*/ 135625 h 301288"/>
                  <a:gd name="connsiteX505" fmla="*/ 156292 w 260188"/>
                  <a:gd name="connsiteY505" fmla="*/ 135625 h 301288"/>
                  <a:gd name="connsiteX506" fmla="*/ 148523 w 260188"/>
                  <a:gd name="connsiteY506" fmla="*/ 128109 h 301288"/>
                  <a:gd name="connsiteX507" fmla="*/ 142523 w 260188"/>
                  <a:gd name="connsiteY507" fmla="*/ 119646 h 301288"/>
                  <a:gd name="connsiteX508" fmla="*/ 141702 w 260188"/>
                  <a:gd name="connsiteY508" fmla="*/ 119078 h 301288"/>
                  <a:gd name="connsiteX509" fmla="*/ 146123 w 260188"/>
                  <a:gd name="connsiteY509" fmla="*/ 115288 h 301288"/>
                  <a:gd name="connsiteX510" fmla="*/ 146692 w 260188"/>
                  <a:gd name="connsiteY510" fmla="*/ 116235 h 301288"/>
                  <a:gd name="connsiteX511" fmla="*/ 142523 w 260188"/>
                  <a:gd name="connsiteY511" fmla="*/ 119583 h 301288"/>
                  <a:gd name="connsiteX512" fmla="*/ 145050 w 260188"/>
                  <a:gd name="connsiteY512" fmla="*/ 120341 h 301288"/>
                  <a:gd name="connsiteX513" fmla="*/ 141702 w 260188"/>
                  <a:gd name="connsiteY513" fmla="*/ 126341 h 301288"/>
                  <a:gd name="connsiteX514" fmla="*/ 140313 w 260188"/>
                  <a:gd name="connsiteY514" fmla="*/ 125962 h 301288"/>
                  <a:gd name="connsiteX515" fmla="*/ 144165 w 260188"/>
                  <a:gd name="connsiteY515" fmla="*/ 119393 h 301288"/>
                  <a:gd name="connsiteX516" fmla="*/ 144986 w 260188"/>
                  <a:gd name="connsiteY516" fmla="*/ 120341 h 301288"/>
                  <a:gd name="connsiteX517" fmla="*/ 145744 w 260188"/>
                  <a:gd name="connsiteY517" fmla="*/ 113962 h 301288"/>
                  <a:gd name="connsiteX518" fmla="*/ 141008 w 260188"/>
                  <a:gd name="connsiteY518" fmla="*/ 118130 h 301288"/>
                  <a:gd name="connsiteX519" fmla="*/ 135008 w 260188"/>
                  <a:gd name="connsiteY519" fmla="*/ 125646 h 301288"/>
                  <a:gd name="connsiteX520" fmla="*/ 134186 w 260188"/>
                  <a:gd name="connsiteY520" fmla="*/ 124699 h 301288"/>
                  <a:gd name="connsiteX521" fmla="*/ 137092 w 260188"/>
                  <a:gd name="connsiteY521" fmla="*/ 121225 h 301288"/>
                  <a:gd name="connsiteX522" fmla="*/ 138608 w 260188"/>
                  <a:gd name="connsiteY522" fmla="*/ 118320 h 301288"/>
                  <a:gd name="connsiteX523" fmla="*/ 145113 w 260188"/>
                  <a:gd name="connsiteY523" fmla="*/ 111625 h 301288"/>
                  <a:gd name="connsiteX524" fmla="*/ 151808 w 260188"/>
                  <a:gd name="connsiteY524" fmla="*/ 101899 h 301288"/>
                  <a:gd name="connsiteX525" fmla="*/ 152060 w 260188"/>
                  <a:gd name="connsiteY525" fmla="*/ 102720 h 301288"/>
                  <a:gd name="connsiteX526" fmla="*/ 145681 w 260188"/>
                  <a:gd name="connsiteY526" fmla="*/ 114025 h 301288"/>
                  <a:gd name="connsiteX527" fmla="*/ 139871 w 260188"/>
                  <a:gd name="connsiteY527" fmla="*/ 122425 h 301288"/>
                  <a:gd name="connsiteX528" fmla="*/ 139492 w 260188"/>
                  <a:gd name="connsiteY528" fmla="*/ 123814 h 301288"/>
                  <a:gd name="connsiteX529" fmla="*/ 139113 w 260188"/>
                  <a:gd name="connsiteY529" fmla="*/ 122425 h 301288"/>
                  <a:gd name="connsiteX530" fmla="*/ 139492 w 260188"/>
                  <a:gd name="connsiteY530" fmla="*/ 121035 h 301288"/>
                  <a:gd name="connsiteX531" fmla="*/ 139871 w 260188"/>
                  <a:gd name="connsiteY531" fmla="*/ 122425 h 301288"/>
                  <a:gd name="connsiteX532" fmla="*/ 130713 w 260188"/>
                  <a:gd name="connsiteY532" fmla="*/ 117941 h 301288"/>
                  <a:gd name="connsiteX533" fmla="*/ 135892 w 260188"/>
                  <a:gd name="connsiteY533" fmla="*/ 109793 h 301288"/>
                  <a:gd name="connsiteX534" fmla="*/ 145744 w 260188"/>
                  <a:gd name="connsiteY534" fmla="*/ 104109 h 301288"/>
                  <a:gd name="connsiteX535" fmla="*/ 146439 w 260188"/>
                  <a:gd name="connsiteY535" fmla="*/ 105309 h 301288"/>
                  <a:gd name="connsiteX536" fmla="*/ 141008 w 260188"/>
                  <a:gd name="connsiteY536" fmla="*/ 108214 h 301288"/>
                  <a:gd name="connsiteX537" fmla="*/ 133808 w 260188"/>
                  <a:gd name="connsiteY537" fmla="*/ 114909 h 301288"/>
                  <a:gd name="connsiteX538" fmla="*/ 139934 w 260188"/>
                  <a:gd name="connsiteY538" fmla="*/ 110425 h 301288"/>
                  <a:gd name="connsiteX539" fmla="*/ 140755 w 260188"/>
                  <a:gd name="connsiteY539" fmla="*/ 111562 h 301288"/>
                  <a:gd name="connsiteX540" fmla="*/ 132418 w 260188"/>
                  <a:gd name="connsiteY540" fmla="*/ 120088 h 301288"/>
                  <a:gd name="connsiteX541" fmla="*/ 132734 w 260188"/>
                  <a:gd name="connsiteY541" fmla="*/ 117183 h 301288"/>
                  <a:gd name="connsiteX542" fmla="*/ 130776 w 260188"/>
                  <a:gd name="connsiteY542" fmla="*/ 118004 h 301288"/>
                  <a:gd name="connsiteX543" fmla="*/ 130018 w 260188"/>
                  <a:gd name="connsiteY543" fmla="*/ 65709 h 301288"/>
                  <a:gd name="connsiteX544" fmla="*/ 131408 w 260188"/>
                  <a:gd name="connsiteY544" fmla="*/ 66909 h 301288"/>
                  <a:gd name="connsiteX545" fmla="*/ 130839 w 260188"/>
                  <a:gd name="connsiteY545" fmla="*/ 63562 h 301288"/>
                  <a:gd name="connsiteX546" fmla="*/ 133239 w 260188"/>
                  <a:gd name="connsiteY546" fmla="*/ 67288 h 301288"/>
                  <a:gd name="connsiteX547" fmla="*/ 132923 w 260188"/>
                  <a:gd name="connsiteY547" fmla="*/ 63372 h 301288"/>
                  <a:gd name="connsiteX548" fmla="*/ 136144 w 260188"/>
                  <a:gd name="connsiteY548" fmla="*/ 66720 h 301288"/>
                  <a:gd name="connsiteX549" fmla="*/ 135892 w 260188"/>
                  <a:gd name="connsiteY549" fmla="*/ 69499 h 301288"/>
                  <a:gd name="connsiteX550" fmla="*/ 135702 w 260188"/>
                  <a:gd name="connsiteY550" fmla="*/ 71583 h 301288"/>
                  <a:gd name="connsiteX551" fmla="*/ 133871 w 260188"/>
                  <a:gd name="connsiteY551" fmla="*/ 71014 h 301288"/>
                  <a:gd name="connsiteX552" fmla="*/ 133744 w 260188"/>
                  <a:gd name="connsiteY552" fmla="*/ 73225 h 301288"/>
                  <a:gd name="connsiteX553" fmla="*/ 132229 w 260188"/>
                  <a:gd name="connsiteY553" fmla="*/ 72846 h 301288"/>
                  <a:gd name="connsiteX554" fmla="*/ 130271 w 260188"/>
                  <a:gd name="connsiteY554" fmla="*/ 74678 h 301288"/>
                  <a:gd name="connsiteX555" fmla="*/ 129702 w 260188"/>
                  <a:gd name="connsiteY555" fmla="*/ 73414 h 301288"/>
                  <a:gd name="connsiteX556" fmla="*/ 129450 w 260188"/>
                  <a:gd name="connsiteY556" fmla="*/ 67856 h 301288"/>
                  <a:gd name="connsiteX557" fmla="*/ 130271 w 260188"/>
                  <a:gd name="connsiteY557" fmla="*/ 67288 h 301288"/>
                  <a:gd name="connsiteX558" fmla="*/ 129955 w 260188"/>
                  <a:gd name="connsiteY558" fmla="*/ 65646 h 301288"/>
                  <a:gd name="connsiteX559" fmla="*/ 130713 w 260188"/>
                  <a:gd name="connsiteY559" fmla="*/ 48151 h 301288"/>
                  <a:gd name="connsiteX560" fmla="*/ 132229 w 260188"/>
                  <a:gd name="connsiteY560" fmla="*/ 44930 h 301288"/>
                  <a:gd name="connsiteX561" fmla="*/ 132923 w 260188"/>
                  <a:gd name="connsiteY561" fmla="*/ 45941 h 301288"/>
                  <a:gd name="connsiteX562" fmla="*/ 130713 w 260188"/>
                  <a:gd name="connsiteY562" fmla="*/ 48151 h 301288"/>
                  <a:gd name="connsiteX563" fmla="*/ 146123 w 260188"/>
                  <a:gd name="connsiteY563" fmla="*/ 51878 h 301288"/>
                  <a:gd name="connsiteX564" fmla="*/ 144986 w 260188"/>
                  <a:gd name="connsiteY564" fmla="*/ 51499 h 301288"/>
                  <a:gd name="connsiteX565" fmla="*/ 142650 w 260188"/>
                  <a:gd name="connsiteY565" fmla="*/ 53583 h 301288"/>
                  <a:gd name="connsiteX566" fmla="*/ 142334 w 260188"/>
                  <a:gd name="connsiteY566" fmla="*/ 53141 h 301288"/>
                  <a:gd name="connsiteX567" fmla="*/ 143976 w 260188"/>
                  <a:gd name="connsiteY567" fmla="*/ 50930 h 301288"/>
                  <a:gd name="connsiteX568" fmla="*/ 149092 w 260188"/>
                  <a:gd name="connsiteY568" fmla="*/ 45941 h 301288"/>
                  <a:gd name="connsiteX569" fmla="*/ 149786 w 260188"/>
                  <a:gd name="connsiteY569" fmla="*/ 47204 h 301288"/>
                  <a:gd name="connsiteX570" fmla="*/ 147829 w 260188"/>
                  <a:gd name="connsiteY570" fmla="*/ 48214 h 301288"/>
                  <a:gd name="connsiteX571" fmla="*/ 145997 w 260188"/>
                  <a:gd name="connsiteY571" fmla="*/ 51941 h 301288"/>
                  <a:gd name="connsiteX572" fmla="*/ 147765 w 260188"/>
                  <a:gd name="connsiteY572" fmla="*/ 62867 h 301288"/>
                  <a:gd name="connsiteX573" fmla="*/ 158818 w 260188"/>
                  <a:gd name="connsiteY573" fmla="*/ 53141 h 301288"/>
                  <a:gd name="connsiteX574" fmla="*/ 159639 w 260188"/>
                  <a:gd name="connsiteY574" fmla="*/ 54783 h 301288"/>
                  <a:gd name="connsiteX575" fmla="*/ 150860 w 260188"/>
                  <a:gd name="connsiteY575" fmla="*/ 61730 h 301288"/>
                  <a:gd name="connsiteX576" fmla="*/ 149218 w 260188"/>
                  <a:gd name="connsiteY576" fmla="*/ 64951 h 301288"/>
                  <a:gd name="connsiteX577" fmla="*/ 145871 w 260188"/>
                  <a:gd name="connsiteY577" fmla="*/ 68299 h 301288"/>
                  <a:gd name="connsiteX578" fmla="*/ 142839 w 260188"/>
                  <a:gd name="connsiteY578" fmla="*/ 72214 h 301288"/>
                  <a:gd name="connsiteX579" fmla="*/ 140250 w 260188"/>
                  <a:gd name="connsiteY579" fmla="*/ 76951 h 301288"/>
                  <a:gd name="connsiteX580" fmla="*/ 138544 w 260188"/>
                  <a:gd name="connsiteY580" fmla="*/ 75562 h 301288"/>
                  <a:gd name="connsiteX581" fmla="*/ 144986 w 260188"/>
                  <a:gd name="connsiteY581" fmla="*/ 64320 h 301288"/>
                  <a:gd name="connsiteX582" fmla="*/ 146060 w 260188"/>
                  <a:gd name="connsiteY582" fmla="*/ 62488 h 301288"/>
                  <a:gd name="connsiteX583" fmla="*/ 147008 w 260188"/>
                  <a:gd name="connsiteY583" fmla="*/ 62488 h 301288"/>
                  <a:gd name="connsiteX584" fmla="*/ 147829 w 260188"/>
                  <a:gd name="connsiteY584" fmla="*/ 62867 h 301288"/>
                  <a:gd name="connsiteX585" fmla="*/ 149660 w 260188"/>
                  <a:gd name="connsiteY585" fmla="*/ 55667 h 301288"/>
                  <a:gd name="connsiteX586" fmla="*/ 149534 w 260188"/>
                  <a:gd name="connsiteY586" fmla="*/ 54530 h 301288"/>
                  <a:gd name="connsiteX587" fmla="*/ 164376 w 260188"/>
                  <a:gd name="connsiteY587" fmla="*/ 49793 h 301288"/>
                  <a:gd name="connsiteX588" fmla="*/ 164250 w 260188"/>
                  <a:gd name="connsiteY588" fmla="*/ 51435 h 301288"/>
                  <a:gd name="connsiteX589" fmla="*/ 160334 w 260188"/>
                  <a:gd name="connsiteY589" fmla="*/ 52130 h 301288"/>
                  <a:gd name="connsiteX590" fmla="*/ 155723 w 260188"/>
                  <a:gd name="connsiteY590" fmla="*/ 53520 h 301288"/>
                  <a:gd name="connsiteX591" fmla="*/ 148208 w 260188"/>
                  <a:gd name="connsiteY591" fmla="*/ 61035 h 301288"/>
                  <a:gd name="connsiteX592" fmla="*/ 147639 w 260188"/>
                  <a:gd name="connsiteY592" fmla="*/ 60214 h 301288"/>
                  <a:gd name="connsiteX593" fmla="*/ 157239 w 260188"/>
                  <a:gd name="connsiteY593" fmla="*/ 52320 h 301288"/>
                  <a:gd name="connsiteX594" fmla="*/ 157365 w 260188"/>
                  <a:gd name="connsiteY594" fmla="*/ 52067 h 301288"/>
                  <a:gd name="connsiteX595" fmla="*/ 149597 w 260188"/>
                  <a:gd name="connsiteY595" fmla="*/ 55667 h 301288"/>
                  <a:gd name="connsiteX596" fmla="*/ 152565 w 260188"/>
                  <a:gd name="connsiteY596" fmla="*/ 50235 h 301288"/>
                  <a:gd name="connsiteX597" fmla="*/ 163113 w 260188"/>
                  <a:gd name="connsiteY597" fmla="*/ 47772 h 301288"/>
                  <a:gd name="connsiteX598" fmla="*/ 164250 w 260188"/>
                  <a:gd name="connsiteY598" fmla="*/ 49414 h 301288"/>
                  <a:gd name="connsiteX599" fmla="*/ 152818 w 260188"/>
                  <a:gd name="connsiteY599" fmla="*/ 50804 h 301288"/>
                  <a:gd name="connsiteX600" fmla="*/ 152565 w 260188"/>
                  <a:gd name="connsiteY600" fmla="*/ 50235 h 301288"/>
                  <a:gd name="connsiteX601" fmla="*/ 159639 w 260188"/>
                  <a:gd name="connsiteY601" fmla="*/ 57183 h 301288"/>
                  <a:gd name="connsiteX602" fmla="*/ 153134 w 260188"/>
                  <a:gd name="connsiteY602" fmla="*/ 62488 h 301288"/>
                  <a:gd name="connsiteX603" fmla="*/ 152439 w 260188"/>
                  <a:gd name="connsiteY603" fmla="*/ 61225 h 301288"/>
                  <a:gd name="connsiteX604" fmla="*/ 159008 w 260188"/>
                  <a:gd name="connsiteY604" fmla="*/ 56235 h 301288"/>
                  <a:gd name="connsiteX605" fmla="*/ 159702 w 260188"/>
                  <a:gd name="connsiteY605" fmla="*/ 57183 h 301288"/>
                  <a:gd name="connsiteX606" fmla="*/ 141323 w 260188"/>
                  <a:gd name="connsiteY606" fmla="*/ 63562 h 301288"/>
                  <a:gd name="connsiteX607" fmla="*/ 142586 w 260188"/>
                  <a:gd name="connsiteY607" fmla="*/ 63562 h 301288"/>
                  <a:gd name="connsiteX608" fmla="*/ 142271 w 260188"/>
                  <a:gd name="connsiteY608" fmla="*/ 64256 h 301288"/>
                  <a:gd name="connsiteX609" fmla="*/ 141323 w 260188"/>
                  <a:gd name="connsiteY609" fmla="*/ 63562 h 301288"/>
                  <a:gd name="connsiteX610" fmla="*/ 141702 w 260188"/>
                  <a:gd name="connsiteY610" fmla="*/ 61225 h 301288"/>
                  <a:gd name="connsiteX611" fmla="*/ 142271 w 260188"/>
                  <a:gd name="connsiteY611" fmla="*/ 62867 h 301288"/>
                  <a:gd name="connsiteX612" fmla="*/ 140755 w 260188"/>
                  <a:gd name="connsiteY612" fmla="*/ 62867 h 301288"/>
                  <a:gd name="connsiteX613" fmla="*/ 139934 w 260188"/>
                  <a:gd name="connsiteY613" fmla="*/ 61478 h 301288"/>
                  <a:gd name="connsiteX614" fmla="*/ 139808 w 260188"/>
                  <a:gd name="connsiteY614" fmla="*/ 61225 h 301288"/>
                  <a:gd name="connsiteX615" fmla="*/ 141765 w 260188"/>
                  <a:gd name="connsiteY615" fmla="*/ 61225 h 301288"/>
                  <a:gd name="connsiteX616" fmla="*/ 139492 w 260188"/>
                  <a:gd name="connsiteY616" fmla="*/ 60656 h 301288"/>
                  <a:gd name="connsiteX617" fmla="*/ 139176 w 260188"/>
                  <a:gd name="connsiteY617" fmla="*/ 58572 h 301288"/>
                  <a:gd name="connsiteX618" fmla="*/ 141260 w 260188"/>
                  <a:gd name="connsiteY618" fmla="*/ 60656 h 301288"/>
                  <a:gd name="connsiteX619" fmla="*/ 139429 w 260188"/>
                  <a:gd name="connsiteY619" fmla="*/ 60656 h 301288"/>
                  <a:gd name="connsiteX620" fmla="*/ 139618 w 260188"/>
                  <a:gd name="connsiteY620" fmla="*/ 64699 h 301288"/>
                  <a:gd name="connsiteX621" fmla="*/ 139997 w 260188"/>
                  <a:gd name="connsiteY621" fmla="*/ 66341 h 301288"/>
                  <a:gd name="connsiteX622" fmla="*/ 138860 w 260188"/>
                  <a:gd name="connsiteY622" fmla="*/ 65078 h 301288"/>
                  <a:gd name="connsiteX623" fmla="*/ 138355 w 260188"/>
                  <a:gd name="connsiteY623" fmla="*/ 63372 h 301288"/>
                  <a:gd name="connsiteX624" fmla="*/ 139618 w 260188"/>
                  <a:gd name="connsiteY624" fmla="*/ 64635 h 301288"/>
                  <a:gd name="connsiteX625" fmla="*/ 147765 w 260188"/>
                  <a:gd name="connsiteY625" fmla="*/ 70509 h 301288"/>
                  <a:gd name="connsiteX626" fmla="*/ 156797 w 260188"/>
                  <a:gd name="connsiteY626" fmla="*/ 59646 h 301288"/>
                  <a:gd name="connsiteX627" fmla="*/ 158629 w 260188"/>
                  <a:gd name="connsiteY627" fmla="*/ 61162 h 301288"/>
                  <a:gd name="connsiteX628" fmla="*/ 146944 w 260188"/>
                  <a:gd name="connsiteY628" fmla="*/ 75625 h 301288"/>
                  <a:gd name="connsiteX629" fmla="*/ 143029 w 260188"/>
                  <a:gd name="connsiteY629" fmla="*/ 78278 h 301288"/>
                  <a:gd name="connsiteX630" fmla="*/ 145555 w 260188"/>
                  <a:gd name="connsiteY630" fmla="*/ 77014 h 301288"/>
                  <a:gd name="connsiteX631" fmla="*/ 146060 w 260188"/>
                  <a:gd name="connsiteY631" fmla="*/ 78088 h 301288"/>
                  <a:gd name="connsiteX632" fmla="*/ 139681 w 260188"/>
                  <a:gd name="connsiteY632" fmla="*/ 81120 h 301288"/>
                  <a:gd name="connsiteX633" fmla="*/ 135765 w 260188"/>
                  <a:gd name="connsiteY633" fmla="*/ 85983 h 301288"/>
                  <a:gd name="connsiteX634" fmla="*/ 135450 w 260188"/>
                  <a:gd name="connsiteY634" fmla="*/ 89456 h 301288"/>
                  <a:gd name="connsiteX635" fmla="*/ 133934 w 260188"/>
                  <a:gd name="connsiteY635" fmla="*/ 89456 h 301288"/>
                  <a:gd name="connsiteX636" fmla="*/ 136965 w 260188"/>
                  <a:gd name="connsiteY636" fmla="*/ 79856 h 301288"/>
                  <a:gd name="connsiteX637" fmla="*/ 147639 w 260188"/>
                  <a:gd name="connsiteY637" fmla="*/ 70383 h 301288"/>
                  <a:gd name="connsiteX638" fmla="*/ 152123 w 260188"/>
                  <a:gd name="connsiteY638" fmla="*/ 85541 h 301288"/>
                  <a:gd name="connsiteX639" fmla="*/ 151050 w 260188"/>
                  <a:gd name="connsiteY639" fmla="*/ 87941 h 301288"/>
                  <a:gd name="connsiteX640" fmla="*/ 149218 w 260188"/>
                  <a:gd name="connsiteY640" fmla="*/ 95709 h 301288"/>
                  <a:gd name="connsiteX641" fmla="*/ 147576 w 260188"/>
                  <a:gd name="connsiteY641" fmla="*/ 94762 h 301288"/>
                  <a:gd name="connsiteX642" fmla="*/ 148523 w 260188"/>
                  <a:gd name="connsiteY642" fmla="*/ 89772 h 301288"/>
                  <a:gd name="connsiteX643" fmla="*/ 150608 w 260188"/>
                  <a:gd name="connsiteY643" fmla="*/ 84467 h 301288"/>
                  <a:gd name="connsiteX644" fmla="*/ 152123 w 260188"/>
                  <a:gd name="connsiteY644" fmla="*/ 80299 h 301288"/>
                  <a:gd name="connsiteX645" fmla="*/ 153260 w 260188"/>
                  <a:gd name="connsiteY645" fmla="*/ 80867 h 301288"/>
                  <a:gd name="connsiteX646" fmla="*/ 152313 w 260188"/>
                  <a:gd name="connsiteY646" fmla="*/ 83520 h 301288"/>
                  <a:gd name="connsiteX647" fmla="*/ 152186 w 260188"/>
                  <a:gd name="connsiteY647" fmla="*/ 85604 h 301288"/>
                  <a:gd name="connsiteX648" fmla="*/ 143218 w 260188"/>
                  <a:gd name="connsiteY648" fmla="*/ 95709 h 301288"/>
                  <a:gd name="connsiteX649" fmla="*/ 142208 w 260188"/>
                  <a:gd name="connsiteY649" fmla="*/ 95393 h 301288"/>
                  <a:gd name="connsiteX650" fmla="*/ 144860 w 260188"/>
                  <a:gd name="connsiteY650" fmla="*/ 90151 h 301288"/>
                  <a:gd name="connsiteX651" fmla="*/ 141513 w 260188"/>
                  <a:gd name="connsiteY651" fmla="*/ 94762 h 301288"/>
                  <a:gd name="connsiteX652" fmla="*/ 140818 w 260188"/>
                  <a:gd name="connsiteY652" fmla="*/ 94067 h 301288"/>
                  <a:gd name="connsiteX653" fmla="*/ 143092 w 260188"/>
                  <a:gd name="connsiteY653" fmla="*/ 88635 h 301288"/>
                  <a:gd name="connsiteX654" fmla="*/ 145871 w 260188"/>
                  <a:gd name="connsiteY654" fmla="*/ 85414 h 301288"/>
                  <a:gd name="connsiteX655" fmla="*/ 148902 w 260188"/>
                  <a:gd name="connsiteY655" fmla="*/ 82509 h 301288"/>
                  <a:gd name="connsiteX656" fmla="*/ 149597 w 260188"/>
                  <a:gd name="connsiteY656" fmla="*/ 83456 h 301288"/>
                  <a:gd name="connsiteX657" fmla="*/ 147323 w 260188"/>
                  <a:gd name="connsiteY657" fmla="*/ 87056 h 301288"/>
                  <a:gd name="connsiteX658" fmla="*/ 143155 w 260188"/>
                  <a:gd name="connsiteY658" fmla="*/ 95709 h 301288"/>
                  <a:gd name="connsiteX659" fmla="*/ 146313 w 260188"/>
                  <a:gd name="connsiteY659" fmla="*/ 96530 h 301288"/>
                  <a:gd name="connsiteX660" fmla="*/ 140629 w 260188"/>
                  <a:gd name="connsiteY660" fmla="*/ 102656 h 301288"/>
                  <a:gd name="connsiteX661" fmla="*/ 138797 w 260188"/>
                  <a:gd name="connsiteY661" fmla="*/ 101141 h 301288"/>
                  <a:gd name="connsiteX662" fmla="*/ 144102 w 260188"/>
                  <a:gd name="connsiteY662" fmla="*/ 96593 h 301288"/>
                  <a:gd name="connsiteX663" fmla="*/ 146313 w 260188"/>
                  <a:gd name="connsiteY663" fmla="*/ 96593 h 301288"/>
                  <a:gd name="connsiteX664" fmla="*/ 140818 w 260188"/>
                  <a:gd name="connsiteY664" fmla="*/ 90404 h 301288"/>
                  <a:gd name="connsiteX665" fmla="*/ 139176 w 260188"/>
                  <a:gd name="connsiteY665" fmla="*/ 97225 h 301288"/>
                  <a:gd name="connsiteX666" fmla="*/ 136965 w 260188"/>
                  <a:gd name="connsiteY666" fmla="*/ 96278 h 301288"/>
                  <a:gd name="connsiteX667" fmla="*/ 139871 w 260188"/>
                  <a:gd name="connsiteY667" fmla="*/ 90025 h 301288"/>
                  <a:gd name="connsiteX668" fmla="*/ 140818 w 260188"/>
                  <a:gd name="connsiteY668" fmla="*/ 90467 h 301288"/>
                  <a:gd name="connsiteX669" fmla="*/ 140755 w 260188"/>
                  <a:gd name="connsiteY669" fmla="*/ 103793 h 301288"/>
                  <a:gd name="connsiteX670" fmla="*/ 148144 w 260188"/>
                  <a:gd name="connsiteY670" fmla="*/ 98235 h 301288"/>
                  <a:gd name="connsiteX671" fmla="*/ 149218 w 260188"/>
                  <a:gd name="connsiteY671" fmla="*/ 99562 h 301288"/>
                  <a:gd name="connsiteX672" fmla="*/ 146439 w 260188"/>
                  <a:gd name="connsiteY672" fmla="*/ 102214 h 301288"/>
                  <a:gd name="connsiteX673" fmla="*/ 140313 w 260188"/>
                  <a:gd name="connsiteY673" fmla="*/ 105688 h 301288"/>
                  <a:gd name="connsiteX674" fmla="*/ 133618 w 260188"/>
                  <a:gd name="connsiteY674" fmla="*/ 110425 h 301288"/>
                  <a:gd name="connsiteX675" fmla="*/ 132229 w 260188"/>
                  <a:gd name="connsiteY675" fmla="*/ 109035 h 301288"/>
                  <a:gd name="connsiteX676" fmla="*/ 140692 w 260188"/>
                  <a:gd name="connsiteY676" fmla="*/ 103730 h 301288"/>
                  <a:gd name="connsiteX677" fmla="*/ 148650 w 260188"/>
                  <a:gd name="connsiteY677" fmla="*/ 80425 h 301288"/>
                  <a:gd name="connsiteX678" fmla="*/ 143913 w 260188"/>
                  <a:gd name="connsiteY678" fmla="*/ 83456 h 301288"/>
                  <a:gd name="connsiteX679" fmla="*/ 138797 w 260188"/>
                  <a:gd name="connsiteY679" fmla="*/ 88320 h 301288"/>
                  <a:gd name="connsiteX680" fmla="*/ 137597 w 260188"/>
                  <a:gd name="connsiteY680" fmla="*/ 91793 h 301288"/>
                  <a:gd name="connsiteX681" fmla="*/ 136713 w 260188"/>
                  <a:gd name="connsiteY681" fmla="*/ 91793 h 301288"/>
                  <a:gd name="connsiteX682" fmla="*/ 138923 w 260188"/>
                  <a:gd name="connsiteY682" fmla="*/ 86488 h 301288"/>
                  <a:gd name="connsiteX683" fmla="*/ 140060 w 260188"/>
                  <a:gd name="connsiteY683" fmla="*/ 84025 h 301288"/>
                  <a:gd name="connsiteX684" fmla="*/ 147829 w 260188"/>
                  <a:gd name="connsiteY684" fmla="*/ 78846 h 301288"/>
                  <a:gd name="connsiteX685" fmla="*/ 152565 w 260188"/>
                  <a:gd name="connsiteY685" fmla="*/ 72720 h 301288"/>
                  <a:gd name="connsiteX686" fmla="*/ 153829 w 260188"/>
                  <a:gd name="connsiteY686" fmla="*/ 73983 h 301288"/>
                  <a:gd name="connsiteX687" fmla="*/ 148713 w 260188"/>
                  <a:gd name="connsiteY687" fmla="*/ 80362 h 301288"/>
                  <a:gd name="connsiteX688" fmla="*/ 136965 w 260188"/>
                  <a:gd name="connsiteY688" fmla="*/ 85035 h 301288"/>
                  <a:gd name="connsiteX689" fmla="*/ 138102 w 260188"/>
                  <a:gd name="connsiteY689" fmla="*/ 84593 h 301288"/>
                  <a:gd name="connsiteX690" fmla="*/ 137976 w 260188"/>
                  <a:gd name="connsiteY690" fmla="*/ 85856 h 301288"/>
                  <a:gd name="connsiteX691" fmla="*/ 136713 w 260188"/>
                  <a:gd name="connsiteY691" fmla="*/ 86299 h 301288"/>
                  <a:gd name="connsiteX692" fmla="*/ 136965 w 260188"/>
                  <a:gd name="connsiteY692" fmla="*/ 85035 h 301288"/>
                  <a:gd name="connsiteX693" fmla="*/ 137218 w 260188"/>
                  <a:gd name="connsiteY693" fmla="*/ 64383 h 301288"/>
                  <a:gd name="connsiteX694" fmla="*/ 137786 w 260188"/>
                  <a:gd name="connsiteY694" fmla="*/ 66467 h 301288"/>
                  <a:gd name="connsiteX695" fmla="*/ 136271 w 260188"/>
                  <a:gd name="connsiteY695" fmla="*/ 64951 h 301288"/>
                  <a:gd name="connsiteX696" fmla="*/ 135702 w 260188"/>
                  <a:gd name="connsiteY696" fmla="*/ 62867 h 301288"/>
                  <a:gd name="connsiteX697" fmla="*/ 137218 w 260188"/>
                  <a:gd name="connsiteY697" fmla="*/ 64383 h 301288"/>
                  <a:gd name="connsiteX698" fmla="*/ 136713 w 260188"/>
                  <a:gd name="connsiteY698" fmla="*/ 52446 h 301288"/>
                  <a:gd name="connsiteX699" fmla="*/ 137976 w 260188"/>
                  <a:gd name="connsiteY699" fmla="*/ 52067 h 301288"/>
                  <a:gd name="connsiteX700" fmla="*/ 137597 w 260188"/>
                  <a:gd name="connsiteY700" fmla="*/ 53330 h 301288"/>
                  <a:gd name="connsiteX701" fmla="*/ 136334 w 260188"/>
                  <a:gd name="connsiteY701" fmla="*/ 53772 h 301288"/>
                  <a:gd name="connsiteX702" fmla="*/ 136776 w 260188"/>
                  <a:gd name="connsiteY702" fmla="*/ 52509 h 301288"/>
                  <a:gd name="connsiteX703" fmla="*/ 133050 w 260188"/>
                  <a:gd name="connsiteY703" fmla="*/ 121730 h 301288"/>
                  <a:gd name="connsiteX704" fmla="*/ 143660 w 260188"/>
                  <a:gd name="connsiteY704" fmla="*/ 109793 h 301288"/>
                  <a:gd name="connsiteX705" fmla="*/ 150860 w 260188"/>
                  <a:gd name="connsiteY705" fmla="*/ 97667 h 301288"/>
                  <a:gd name="connsiteX706" fmla="*/ 151871 w 260188"/>
                  <a:gd name="connsiteY706" fmla="*/ 99878 h 301288"/>
                  <a:gd name="connsiteX707" fmla="*/ 142523 w 260188"/>
                  <a:gd name="connsiteY707" fmla="*/ 112256 h 301288"/>
                  <a:gd name="connsiteX708" fmla="*/ 133744 w 260188"/>
                  <a:gd name="connsiteY708" fmla="*/ 122551 h 301288"/>
                  <a:gd name="connsiteX709" fmla="*/ 133050 w 260188"/>
                  <a:gd name="connsiteY709" fmla="*/ 121730 h 301288"/>
                  <a:gd name="connsiteX710" fmla="*/ 147955 w 260188"/>
                  <a:gd name="connsiteY710" fmla="*/ 118572 h 301288"/>
                  <a:gd name="connsiteX711" fmla="*/ 149471 w 260188"/>
                  <a:gd name="connsiteY711" fmla="*/ 117056 h 301288"/>
                  <a:gd name="connsiteX712" fmla="*/ 149723 w 260188"/>
                  <a:gd name="connsiteY712" fmla="*/ 119141 h 301288"/>
                  <a:gd name="connsiteX713" fmla="*/ 148334 w 260188"/>
                  <a:gd name="connsiteY713" fmla="*/ 120530 h 301288"/>
                  <a:gd name="connsiteX714" fmla="*/ 147955 w 260188"/>
                  <a:gd name="connsiteY714" fmla="*/ 118572 h 301288"/>
                  <a:gd name="connsiteX715" fmla="*/ 149092 w 260188"/>
                  <a:gd name="connsiteY715" fmla="*/ 123688 h 301288"/>
                  <a:gd name="connsiteX716" fmla="*/ 149218 w 260188"/>
                  <a:gd name="connsiteY716" fmla="*/ 122993 h 301288"/>
                  <a:gd name="connsiteX717" fmla="*/ 149913 w 260188"/>
                  <a:gd name="connsiteY717" fmla="*/ 121225 h 301288"/>
                  <a:gd name="connsiteX718" fmla="*/ 162292 w 260188"/>
                  <a:gd name="connsiteY718" fmla="*/ 136256 h 301288"/>
                  <a:gd name="connsiteX719" fmla="*/ 159955 w 260188"/>
                  <a:gd name="connsiteY719" fmla="*/ 136130 h 301288"/>
                  <a:gd name="connsiteX720" fmla="*/ 149092 w 260188"/>
                  <a:gd name="connsiteY720" fmla="*/ 123751 h 301288"/>
                  <a:gd name="connsiteX721" fmla="*/ 150039 w 260188"/>
                  <a:gd name="connsiteY721" fmla="*/ 120214 h 301288"/>
                  <a:gd name="connsiteX722" fmla="*/ 150608 w 260188"/>
                  <a:gd name="connsiteY722" fmla="*/ 118130 h 301288"/>
                  <a:gd name="connsiteX723" fmla="*/ 161597 w 260188"/>
                  <a:gd name="connsiteY723" fmla="*/ 131330 h 301288"/>
                  <a:gd name="connsiteX724" fmla="*/ 166018 w 260188"/>
                  <a:gd name="connsiteY724" fmla="*/ 136635 h 301288"/>
                  <a:gd name="connsiteX725" fmla="*/ 164060 w 260188"/>
                  <a:gd name="connsiteY725" fmla="*/ 136509 h 301288"/>
                  <a:gd name="connsiteX726" fmla="*/ 150039 w 260188"/>
                  <a:gd name="connsiteY726" fmla="*/ 120214 h 301288"/>
                  <a:gd name="connsiteX727" fmla="*/ 163113 w 260188"/>
                  <a:gd name="connsiteY727" fmla="*/ 131772 h 301288"/>
                  <a:gd name="connsiteX728" fmla="*/ 150860 w 260188"/>
                  <a:gd name="connsiteY728" fmla="*/ 117246 h 301288"/>
                  <a:gd name="connsiteX729" fmla="*/ 151429 w 260188"/>
                  <a:gd name="connsiteY729" fmla="*/ 114593 h 301288"/>
                  <a:gd name="connsiteX730" fmla="*/ 167723 w 260188"/>
                  <a:gd name="connsiteY730" fmla="*/ 134488 h 301288"/>
                  <a:gd name="connsiteX731" fmla="*/ 169113 w 260188"/>
                  <a:gd name="connsiteY731" fmla="*/ 136572 h 301288"/>
                  <a:gd name="connsiteX732" fmla="*/ 167155 w 260188"/>
                  <a:gd name="connsiteY732" fmla="*/ 136193 h 301288"/>
                  <a:gd name="connsiteX733" fmla="*/ 163113 w 260188"/>
                  <a:gd name="connsiteY733" fmla="*/ 131772 h 301288"/>
                  <a:gd name="connsiteX734" fmla="*/ 168986 w 260188"/>
                  <a:gd name="connsiteY734" fmla="*/ 134362 h 301288"/>
                  <a:gd name="connsiteX735" fmla="*/ 151618 w 260188"/>
                  <a:gd name="connsiteY735" fmla="*/ 113962 h 301288"/>
                  <a:gd name="connsiteX736" fmla="*/ 152060 w 260188"/>
                  <a:gd name="connsiteY736" fmla="*/ 111751 h 301288"/>
                  <a:gd name="connsiteX737" fmla="*/ 169176 w 260188"/>
                  <a:gd name="connsiteY737" fmla="*/ 132720 h 301288"/>
                  <a:gd name="connsiteX738" fmla="*/ 172965 w 260188"/>
                  <a:gd name="connsiteY738" fmla="*/ 137204 h 301288"/>
                  <a:gd name="connsiteX739" fmla="*/ 171450 w 260188"/>
                  <a:gd name="connsiteY739" fmla="*/ 137330 h 301288"/>
                  <a:gd name="connsiteX740" fmla="*/ 169050 w 260188"/>
                  <a:gd name="connsiteY740" fmla="*/ 134425 h 301288"/>
                  <a:gd name="connsiteX741" fmla="*/ 169681 w 260188"/>
                  <a:gd name="connsiteY741" fmla="*/ 42720 h 301288"/>
                  <a:gd name="connsiteX742" fmla="*/ 169429 w 260188"/>
                  <a:gd name="connsiteY742" fmla="*/ 44804 h 301288"/>
                  <a:gd name="connsiteX743" fmla="*/ 155092 w 260188"/>
                  <a:gd name="connsiteY743" fmla="*/ 46762 h 301288"/>
                  <a:gd name="connsiteX744" fmla="*/ 168292 w 260188"/>
                  <a:gd name="connsiteY744" fmla="*/ 46193 h 301288"/>
                  <a:gd name="connsiteX745" fmla="*/ 168418 w 260188"/>
                  <a:gd name="connsiteY745" fmla="*/ 46888 h 301288"/>
                  <a:gd name="connsiteX746" fmla="*/ 166650 w 260188"/>
                  <a:gd name="connsiteY746" fmla="*/ 47267 h 301288"/>
                  <a:gd name="connsiteX747" fmla="*/ 162734 w 260188"/>
                  <a:gd name="connsiteY747" fmla="*/ 46888 h 301288"/>
                  <a:gd name="connsiteX748" fmla="*/ 150039 w 260188"/>
                  <a:gd name="connsiteY748" fmla="*/ 51625 h 301288"/>
                  <a:gd name="connsiteX749" fmla="*/ 151050 w 260188"/>
                  <a:gd name="connsiteY749" fmla="*/ 51625 h 301288"/>
                  <a:gd name="connsiteX750" fmla="*/ 149660 w 260188"/>
                  <a:gd name="connsiteY750" fmla="*/ 53141 h 301288"/>
                  <a:gd name="connsiteX751" fmla="*/ 148713 w 260188"/>
                  <a:gd name="connsiteY751" fmla="*/ 54656 h 301288"/>
                  <a:gd name="connsiteX752" fmla="*/ 147450 w 260188"/>
                  <a:gd name="connsiteY752" fmla="*/ 56993 h 301288"/>
                  <a:gd name="connsiteX753" fmla="*/ 148586 w 260188"/>
                  <a:gd name="connsiteY753" fmla="*/ 57435 h 301288"/>
                  <a:gd name="connsiteX754" fmla="*/ 145239 w 260188"/>
                  <a:gd name="connsiteY754" fmla="*/ 60593 h 301288"/>
                  <a:gd name="connsiteX755" fmla="*/ 149534 w 260188"/>
                  <a:gd name="connsiteY755" fmla="*/ 49288 h 301288"/>
                  <a:gd name="connsiteX756" fmla="*/ 169681 w 260188"/>
                  <a:gd name="connsiteY756" fmla="*/ 42593 h 301288"/>
                  <a:gd name="connsiteX757" fmla="*/ 143913 w 260188"/>
                  <a:gd name="connsiteY757" fmla="*/ 44488 h 301288"/>
                  <a:gd name="connsiteX758" fmla="*/ 149786 w 260188"/>
                  <a:gd name="connsiteY758" fmla="*/ 42278 h 301288"/>
                  <a:gd name="connsiteX759" fmla="*/ 152313 w 260188"/>
                  <a:gd name="connsiteY759" fmla="*/ 42404 h 301288"/>
                  <a:gd name="connsiteX760" fmla="*/ 151744 w 260188"/>
                  <a:gd name="connsiteY760" fmla="*/ 43920 h 301288"/>
                  <a:gd name="connsiteX761" fmla="*/ 150039 w 260188"/>
                  <a:gd name="connsiteY761" fmla="*/ 43604 h 301288"/>
                  <a:gd name="connsiteX762" fmla="*/ 147765 w 260188"/>
                  <a:gd name="connsiteY762" fmla="*/ 44993 h 301288"/>
                  <a:gd name="connsiteX763" fmla="*/ 147197 w 260188"/>
                  <a:gd name="connsiteY763" fmla="*/ 44172 h 301288"/>
                  <a:gd name="connsiteX764" fmla="*/ 143218 w 260188"/>
                  <a:gd name="connsiteY764" fmla="*/ 49920 h 301288"/>
                  <a:gd name="connsiteX765" fmla="*/ 142902 w 260188"/>
                  <a:gd name="connsiteY765" fmla="*/ 48404 h 301288"/>
                  <a:gd name="connsiteX766" fmla="*/ 140250 w 260188"/>
                  <a:gd name="connsiteY766" fmla="*/ 51309 h 301288"/>
                  <a:gd name="connsiteX767" fmla="*/ 139681 w 260188"/>
                  <a:gd name="connsiteY767" fmla="*/ 49667 h 301288"/>
                  <a:gd name="connsiteX768" fmla="*/ 135513 w 260188"/>
                  <a:gd name="connsiteY768" fmla="*/ 51183 h 301288"/>
                  <a:gd name="connsiteX769" fmla="*/ 143850 w 260188"/>
                  <a:gd name="connsiteY769" fmla="*/ 44488 h 301288"/>
                  <a:gd name="connsiteX770" fmla="*/ 135197 w 260188"/>
                  <a:gd name="connsiteY770" fmla="*/ 29899 h 301288"/>
                  <a:gd name="connsiteX771" fmla="*/ 135197 w 260188"/>
                  <a:gd name="connsiteY771" fmla="*/ 30720 h 301288"/>
                  <a:gd name="connsiteX772" fmla="*/ 130713 w 260188"/>
                  <a:gd name="connsiteY772" fmla="*/ 32109 h 301288"/>
                  <a:gd name="connsiteX773" fmla="*/ 130965 w 260188"/>
                  <a:gd name="connsiteY773" fmla="*/ 29330 h 301288"/>
                  <a:gd name="connsiteX774" fmla="*/ 128439 w 260188"/>
                  <a:gd name="connsiteY774" fmla="*/ 30341 h 301288"/>
                  <a:gd name="connsiteX775" fmla="*/ 128313 w 260188"/>
                  <a:gd name="connsiteY775" fmla="*/ 31288 h 301288"/>
                  <a:gd name="connsiteX776" fmla="*/ 126797 w 260188"/>
                  <a:gd name="connsiteY776" fmla="*/ 30025 h 301288"/>
                  <a:gd name="connsiteX777" fmla="*/ 123323 w 260188"/>
                  <a:gd name="connsiteY777" fmla="*/ 29899 h 301288"/>
                  <a:gd name="connsiteX778" fmla="*/ 122060 w 260188"/>
                  <a:gd name="connsiteY778" fmla="*/ 29772 h 301288"/>
                  <a:gd name="connsiteX779" fmla="*/ 122881 w 260188"/>
                  <a:gd name="connsiteY779" fmla="*/ 31035 h 301288"/>
                  <a:gd name="connsiteX780" fmla="*/ 121365 w 260188"/>
                  <a:gd name="connsiteY780" fmla="*/ 32993 h 301288"/>
                  <a:gd name="connsiteX781" fmla="*/ 123008 w 260188"/>
                  <a:gd name="connsiteY781" fmla="*/ 33246 h 301288"/>
                  <a:gd name="connsiteX782" fmla="*/ 127302 w 260188"/>
                  <a:gd name="connsiteY782" fmla="*/ 33688 h 301288"/>
                  <a:gd name="connsiteX783" fmla="*/ 127302 w 260188"/>
                  <a:gd name="connsiteY783" fmla="*/ 37414 h 301288"/>
                  <a:gd name="connsiteX784" fmla="*/ 126481 w 260188"/>
                  <a:gd name="connsiteY784" fmla="*/ 37541 h 301288"/>
                  <a:gd name="connsiteX785" fmla="*/ 126165 w 260188"/>
                  <a:gd name="connsiteY785" fmla="*/ 38930 h 301288"/>
                  <a:gd name="connsiteX786" fmla="*/ 128565 w 260188"/>
                  <a:gd name="connsiteY786" fmla="*/ 40067 h 301288"/>
                  <a:gd name="connsiteX787" fmla="*/ 129955 w 260188"/>
                  <a:gd name="connsiteY787" fmla="*/ 38425 h 301288"/>
                  <a:gd name="connsiteX788" fmla="*/ 130523 w 260188"/>
                  <a:gd name="connsiteY788" fmla="*/ 34130 h 301288"/>
                  <a:gd name="connsiteX789" fmla="*/ 132481 w 260188"/>
                  <a:gd name="connsiteY789" fmla="*/ 35014 h 301288"/>
                  <a:gd name="connsiteX790" fmla="*/ 134565 w 260188"/>
                  <a:gd name="connsiteY790" fmla="*/ 34699 h 301288"/>
                  <a:gd name="connsiteX791" fmla="*/ 134565 w 260188"/>
                  <a:gd name="connsiteY791" fmla="*/ 38046 h 301288"/>
                  <a:gd name="connsiteX792" fmla="*/ 133871 w 260188"/>
                  <a:gd name="connsiteY792" fmla="*/ 38993 h 301288"/>
                  <a:gd name="connsiteX793" fmla="*/ 132797 w 260188"/>
                  <a:gd name="connsiteY793" fmla="*/ 41078 h 301288"/>
                  <a:gd name="connsiteX794" fmla="*/ 132229 w 260188"/>
                  <a:gd name="connsiteY794" fmla="*/ 43288 h 301288"/>
                  <a:gd name="connsiteX795" fmla="*/ 128692 w 260188"/>
                  <a:gd name="connsiteY795" fmla="*/ 47204 h 301288"/>
                  <a:gd name="connsiteX796" fmla="*/ 126039 w 260188"/>
                  <a:gd name="connsiteY796" fmla="*/ 46951 h 301288"/>
                  <a:gd name="connsiteX797" fmla="*/ 123386 w 260188"/>
                  <a:gd name="connsiteY797" fmla="*/ 44741 h 301288"/>
                  <a:gd name="connsiteX798" fmla="*/ 122565 w 260188"/>
                  <a:gd name="connsiteY798" fmla="*/ 44425 h 301288"/>
                  <a:gd name="connsiteX799" fmla="*/ 122818 w 260188"/>
                  <a:gd name="connsiteY799" fmla="*/ 43288 h 301288"/>
                  <a:gd name="connsiteX800" fmla="*/ 121997 w 260188"/>
                  <a:gd name="connsiteY800" fmla="*/ 43162 h 301288"/>
                  <a:gd name="connsiteX801" fmla="*/ 122313 w 260188"/>
                  <a:gd name="connsiteY801" fmla="*/ 42025 h 301288"/>
                  <a:gd name="connsiteX802" fmla="*/ 121176 w 260188"/>
                  <a:gd name="connsiteY802" fmla="*/ 41899 h 301288"/>
                  <a:gd name="connsiteX803" fmla="*/ 121618 w 260188"/>
                  <a:gd name="connsiteY803" fmla="*/ 40762 h 301288"/>
                  <a:gd name="connsiteX804" fmla="*/ 120797 w 260188"/>
                  <a:gd name="connsiteY804" fmla="*/ 40193 h 301288"/>
                  <a:gd name="connsiteX805" fmla="*/ 121492 w 260188"/>
                  <a:gd name="connsiteY805" fmla="*/ 38362 h 301288"/>
                  <a:gd name="connsiteX806" fmla="*/ 120671 w 260188"/>
                  <a:gd name="connsiteY806" fmla="*/ 38046 h 301288"/>
                  <a:gd name="connsiteX807" fmla="*/ 121681 w 260188"/>
                  <a:gd name="connsiteY807" fmla="*/ 36656 h 301288"/>
                  <a:gd name="connsiteX808" fmla="*/ 120165 w 260188"/>
                  <a:gd name="connsiteY808" fmla="*/ 36656 h 301288"/>
                  <a:gd name="connsiteX809" fmla="*/ 121302 w 260188"/>
                  <a:gd name="connsiteY809" fmla="*/ 35835 h 301288"/>
                  <a:gd name="connsiteX810" fmla="*/ 120039 w 260188"/>
                  <a:gd name="connsiteY810" fmla="*/ 35520 h 301288"/>
                  <a:gd name="connsiteX811" fmla="*/ 121871 w 260188"/>
                  <a:gd name="connsiteY811" fmla="*/ 28004 h 301288"/>
                  <a:gd name="connsiteX812" fmla="*/ 129260 w 260188"/>
                  <a:gd name="connsiteY812" fmla="*/ 27056 h 301288"/>
                  <a:gd name="connsiteX813" fmla="*/ 135260 w 260188"/>
                  <a:gd name="connsiteY813" fmla="*/ 29835 h 301288"/>
                  <a:gd name="connsiteX814" fmla="*/ 134313 w 260188"/>
                  <a:gd name="connsiteY814" fmla="*/ 33499 h 301288"/>
                  <a:gd name="connsiteX815" fmla="*/ 133239 w 260188"/>
                  <a:gd name="connsiteY815" fmla="*/ 34067 h 301288"/>
                  <a:gd name="connsiteX816" fmla="*/ 132102 w 260188"/>
                  <a:gd name="connsiteY816" fmla="*/ 33246 h 301288"/>
                  <a:gd name="connsiteX817" fmla="*/ 133239 w 260188"/>
                  <a:gd name="connsiteY817" fmla="*/ 32678 h 301288"/>
                  <a:gd name="connsiteX818" fmla="*/ 134313 w 260188"/>
                  <a:gd name="connsiteY818" fmla="*/ 33562 h 301288"/>
                  <a:gd name="connsiteX819" fmla="*/ 129197 w 260188"/>
                  <a:gd name="connsiteY819" fmla="*/ 31604 h 301288"/>
                  <a:gd name="connsiteX820" fmla="*/ 129323 w 260188"/>
                  <a:gd name="connsiteY820" fmla="*/ 30593 h 301288"/>
                  <a:gd name="connsiteX821" fmla="*/ 130271 w 260188"/>
                  <a:gd name="connsiteY821" fmla="*/ 30214 h 301288"/>
                  <a:gd name="connsiteX822" fmla="*/ 130144 w 260188"/>
                  <a:gd name="connsiteY822" fmla="*/ 31604 h 301288"/>
                  <a:gd name="connsiteX823" fmla="*/ 129134 w 260188"/>
                  <a:gd name="connsiteY823" fmla="*/ 31604 h 301288"/>
                  <a:gd name="connsiteX824" fmla="*/ 130018 w 260188"/>
                  <a:gd name="connsiteY824" fmla="*/ 32804 h 301288"/>
                  <a:gd name="connsiteX825" fmla="*/ 129197 w 260188"/>
                  <a:gd name="connsiteY825" fmla="*/ 38678 h 301288"/>
                  <a:gd name="connsiteX826" fmla="*/ 128313 w 260188"/>
                  <a:gd name="connsiteY826" fmla="*/ 38425 h 301288"/>
                  <a:gd name="connsiteX827" fmla="*/ 129008 w 260188"/>
                  <a:gd name="connsiteY827" fmla="*/ 32867 h 301288"/>
                  <a:gd name="connsiteX828" fmla="*/ 129955 w 260188"/>
                  <a:gd name="connsiteY828" fmla="*/ 32867 h 301288"/>
                  <a:gd name="connsiteX829" fmla="*/ 125723 w 260188"/>
                  <a:gd name="connsiteY829" fmla="*/ 32235 h 301288"/>
                  <a:gd name="connsiteX830" fmla="*/ 124460 w 260188"/>
                  <a:gd name="connsiteY830" fmla="*/ 32930 h 301288"/>
                  <a:gd name="connsiteX831" fmla="*/ 123323 w 260188"/>
                  <a:gd name="connsiteY831" fmla="*/ 32046 h 301288"/>
                  <a:gd name="connsiteX832" fmla="*/ 124586 w 260188"/>
                  <a:gd name="connsiteY832" fmla="*/ 31351 h 301288"/>
                  <a:gd name="connsiteX833" fmla="*/ 125723 w 260188"/>
                  <a:gd name="connsiteY833" fmla="*/ 32172 h 301288"/>
                  <a:gd name="connsiteX834" fmla="*/ 127302 w 260188"/>
                  <a:gd name="connsiteY834" fmla="*/ 38425 h 301288"/>
                  <a:gd name="connsiteX835" fmla="*/ 126923 w 260188"/>
                  <a:gd name="connsiteY835" fmla="*/ 38678 h 301288"/>
                  <a:gd name="connsiteX836" fmla="*/ 126544 w 260188"/>
                  <a:gd name="connsiteY836" fmla="*/ 38551 h 301288"/>
                  <a:gd name="connsiteX837" fmla="*/ 126923 w 260188"/>
                  <a:gd name="connsiteY837" fmla="*/ 38046 h 301288"/>
                  <a:gd name="connsiteX838" fmla="*/ 127302 w 260188"/>
                  <a:gd name="connsiteY838" fmla="*/ 38425 h 301288"/>
                  <a:gd name="connsiteX839" fmla="*/ 124586 w 260188"/>
                  <a:gd name="connsiteY839" fmla="*/ 101962 h 301288"/>
                  <a:gd name="connsiteX840" fmla="*/ 121429 w 260188"/>
                  <a:gd name="connsiteY840" fmla="*/ 100699 h 301288"/>
                  <a:gd name="connsiteX841" fmla="*/ 121429 w 260188"/>
                  <a:gd name="connsiteY841" fmla="*/ 99435 h 301288"/>
                  <a:gd name="connsiteX842" fmla="*/ 126608 w 260188"/>
                  <a:gd name="connsiteY842" fmla="*/ 99435 h 301288"/>
                  <a:gd name="connsiteX843" fmla="*/ 127429 w 260188"/>
                  <a:gd name="connsiteY843" fmla="*/ 101835 h 301288"/>
                  <a:gd name="connsiteX844" fmla="*/ 124650 w 260188"/>
                  <a:gd name="connsiteY844" fmla="*/ 101962 h 301288"/>
                  <a:gd name="connsiteX845" fmla="*/ 119155 w 260188"/>
                  <a:gd name="connsiteY845" fmla="*/ 99562 h 301288"/>
                  <a:gd name="connsiteX846" fmla="*/ 119723 w 260188"/>
                  <a:gd name="connsiteY846" fmla="*/ 100130 h 301288"/>
                  <a:gd name="connsiteX847" fmla="*/ 119155 w 260188"/>
                  <a:gd name="connsiteY847" fmla="*/ 100825 h 301288"/>
                  <a:gd name="connsiteX848" fmla="*/ 118776 w 260188"/>
                  <a:gd name="connsiteY848" fmla="*/ 100130 h 301288"/>
                  <a:gd name="connsiteX849" fmla="*/ 119155 w 260188"/>
                  <a:gd name="connsiteY849" fmla="*/ 99562 h 301288"/>
                  <a:gd name="connsiteX850" fmla="*/ 117765 w 260188"/>
                  <a:gd name="connsiteY850" fmla="*/ 98235 h 301288"/>
                  <a:gd name="connsiteX851" fmla="*/ 116629 w 260188"/>
                  <a:gd name="connsiteY851" fmla="*/ 97793 h 301288"/>
                  <a:gd name="connsiteX852" fmla="*/ 117765 w 260188"/>
                  <a:gd name="connsiteY852" fmla="*/ 97225 h 301288"/>
                  <a:gd name="connsiteX853" fmla="*/ 119029 w 260188"/>
                  <a:gd name="connsiteY853" fmla="*/ 97793 h 301288"/>
                  <a:gd name="connsiteX854" fmla="*/ 117765 w 260188"/>
                  <a:gd name="connsiteY854" fmla="*/ 98235 h 301288"/>
                  <a:gd name="connsiteX855" fmla="*/ 119281 w 260188"/>
                  <a:gd name="connsiteY855" fmla="*/ 82193 h 301288"/>
                  <a:gd name="connsiteX856" fmla="*/ 118965 w 260188"/>
                  <a:gd name="connsiteY856" fmla="*/ 74930 h 301288"/>
                  <a:gd name="connsiteX857" fmla="*/ 117576 w 260188"/>
                  <a:gd name="connsiteY857" fmla="*/ 74678 h 301288"/>
                  <a:gd name="connsiteX858" fmla="*/ 116881 w 260188"/>
                  <a:gd name="connsiteY858" fmla="*/ 82193 h 301288"/>
                  <a:gd name="connsiteX859" fmla="*/ 116629 w 260188"/>
                  <a:gd name="connsiteY859" fmla="*/ 74551 h 301288"/>
                  <a:gd name="connsiteX860" fmla="*/ 115365 w 260188"/>
                  <a:gd name="connsiteY860" fmla="*/ 74109 h 301288"/>
                  <a:gd name="connsiteX861" fmla="*/ 114292 w 260188"/>
                  <a:gd name="connsiteY861" fmla="*/ 81056 h 301288"/>
                  <a:gd name="connsiteX862" fmla="*/ 114418 w 260188"/>
                  <a:gd name="connsiteY862" fmla="*/ 73793 h 301288"/>
                  <a:gd name="connsiteX863" fmla="*/ 113155 w 260188"/>
                  <a:gd name="connsiteY863" fmla="*/ 73414 h 301288"/>
                  <a:gd name="connsiteX864" fmla="*/ 112586 w 260188"/>
                  <a:gd name="connsiteY864" fmla="*/ 81625 h 301288"/>
                  <a:gd name="connsiteX865" fmla="*/ 112208 w 260188"/>
                  <a:gd name="connsiteY865" fmla="*/ 73035 h 301288"/>
                  <a:gd name="connsiteX866" fmla="*/ 111134 w 260188"/>
                  <a:gd name="connsiteY866" fmla="*/ 72467 h 301288"/>
                  <a:gd name="connsiteX867" fmla="*/ 110439 w 260188"/>
                  <a:gd name="connsiteY867" fmla="*/ 82067 h 301288"/>
                  <a:gd name="connsiteX868" fmla="*/ 110313 w 260188"/>
                  <a:gd name="connsiteY868" fmla="*/ 72214 h 301288"/>
                  <a:gd name="connsiteX869" fmla="*/ 109492 w 260188"/>
                  <a:gd name="connsiteY869" fmla="*/ 71646 h 301288"/>
                  <a:gd name="connsiteX870" fmla="*/ 107534 w 260188"/>
                  <a:gd name="connsiteY870" fmla="*/ 75435 h 301288"/>
                  <a:gd name="connsiteX871" fmla="*/ 108923 w 260188"/>
                  <a:gd name="connsiteY871" fmla="*/ 71393 h 301288"/>
                  <a:gd name="connsiteX872" fmla="*/ 107534 w 260188"/>
                  <a:gd name="connsiteY872" fmla="*/ 70572 h 301288"/>
                  <a:gd name="connsiteX873" fmla="*/ 105008 w 260188"/>
                  <a:gd name="connsiteY873" fmla="*/ 76699 h 301288"/>
                  <a:gd name="connsiteX874" fmla="*/ 107092 w 260188"/>
                  <a:gd name="connsiteY874" fmla="*/ 62804 h 301288"/>
                  <a:gd name="connsiteX875" fmla="*/ 107786 w 260188"/>
                  <a:gd name="connsiteY875" fmla="*/ 68046 h 301288"/>
                  <a:gd name="connsiteX876" fmla="*/ 109302 w 260188"/>
                  <a:gd name="connsiteY876" fmla="*/ 68741 h 301288"/>
                  <a:gd name="connsiteX877" fmla="*/ 109681 w 260188"/>
                  <a:gd name="connsiteY877" fmla="*/ 61541 h 301288"/>
                  <a:gd name="connsiteX878" fmla="*/ 110250 w 260188"/>
                  <a:gd name="connsiteY878" fmla="*/ 68930 h 301288"/>
                  <a:gd name="connsiteX879" fmla="*/ 111513 w 260188"/>
                  <a:gd name="connsiteY879" fmla="*/ 69309 h 301288"/>
                  <a:gd name="connsiteX880" fmla="*/ 112208 w 260188"/>
                  <a:gd name="connsiteY880" fmla="*/ 68172 h 301288"/>
                  <a:gd name="connsiteX881" fmla="*/ 111765 w 260188"/>
                  <a:gd name="connsiteY881" fmla="*/ 69435 h 301288"/>
                  <a:gd name="connsiteX882" fmla="*/ 112776 w 260188"/>
                  <a:gd name="connsiteY882" fmla="*/ 69562 h 301288"/>
                  <a:gd name="connsiteX883" fmla="*/ 113597 w 260188"/>
                  <a:gd name="connsiteY883" fmla="*/ 66656 h 301288"/>
                  <a:gd name="connsiteX884" fmla="*/ 113471 w 260188"/>
                  <a:gd name="connsiteY884" fmla="*/ 69814 h 301288"/>
                  <a:gd name="connsiteX885" fmla="*/ 114544 w 260188"/>
                  <a:gd name="connsiteY885" fmla="*/ 69941 h 301288"/>
                  <a:gd name="connsiteX886" fmla="*/ 114734 w 260188"/>
                  <a:gd name="connsiteY886" fmla="*/ 67604 h 301288"/>
                  <a:gd name="connsiteX887" fmla="*/ 115113 w 260188"/>
                  <a:gd name="connsiteY887" fmla="*/ 70067 h 301288"/>
                  <a:gd name="connsiteX888" fmla="*/ 116502 w 260188"/>
                  <a:gd name="connsiteY888" fmla="*/ 70193 h 301288"/>
                  <a:gd name="connsiteX889" fmla="*/ 116502 w 260188"/>
                  <a:gd name="connsiteY889" fmla="*/ 67035 h 301288"/>
                  <a:gd name="connsiteX890" fmla="*/ 117197 w 260188"/>
                  <a:gd name="connsiteY890" fmla="*/ 70193 h 301288"/>
                  <a:gd name="connsiteX891" fmla="*/ 118902 w 260188"/>
                  <a:gd name="connsiteY891" fmla="*/ 70320 h 301288"/>
                  <a:gd name="connsiteX892" fmla="*/ 119029 w 260188"/>
                  <a:gd name="connsiteY892" fmla="*/ 66972 h 301288"/>
                  <a:gd name="connsiteX893" fmla="*/ 119723 w 260188"/>
                  <a:gd name="connsiteY893" fmla="*/ 70320 h 301288"/>
                  <a:gd name="connsiteX894" fmla="*/ 121113 w 260188"/>
                  <a:gd name="connsiteY894" fmla="*/ 70320 h 301288"/>
                  <a:gd name="connsiteX895" fmla="*/ 121113 w 260188"/>
                  <a:gd name="connsiteY895" fmla="*/ 65330 h 301288"/>
                  <a:gd name="connsiteX896" fmla="*/ 122060 w 260188"/>
                  <a:gd name="connsiteY896" fmla="*/ 70193 h 301288"/>
                  <a:gd name="connsiteX897" fmla="*/ 123323 w 260188"/>
                  <a:gd name="connsiteY897" fmla="*/ 70067 h 301288"/>
                  <a:gd name="connsiteX898" fmla="*/ 122944 w 260188"/>
                  <a:gd name="connsiteY898" fmla="*/ 66467 h 301288"/>
                  <a:gd name="connsiteX899" fmla="*/ 124081 w 260188"/>
                  <a:gd name="connsiteY899" fmla="*/ 69941 h 301288"/>
                  <a:gd name="connsiteX900" fmla="*/ 124902 w 260188"/>
                  <a:gd name="connsiteY900" fmla="*/ 69814 h 301288"/>
                  <a:gd name="connsiteX901" fmla="*/ 124334 w 260188"/>
                  <a:gd name="connsiteY901" fmla="*/ 65962 h 301288"/>
                  <a:gd name="connsiteX902" fmla="*/ 125597 w 260188"/>
                  <a:gd name="connsiteY902" fmla="*/ 69562 h 301288"/>
                  <a:gd name="connsiteX903" fmla="*/ 126418 w 260188"/>
                  <a:gd name="connsiteY903" fmla="*/ 69435 h 301288"/>
                  <a:gd name="connsiteX904" fmla="*/ 125597 w 260188"/>
                  <a:gd name="connsiteY904" fmla="*/ 63056 h 301288"/>
                  <a:gd name="connsiteX905" fmla="*/ 125850 w 260188"/>
                  <a:gd name="connsiteY905" fmla="*/ 82699 h 301288"/>
                  <a:gd name="connsiteX906" fmla="*/ 126671 w 260188"/>
                  <a:gd name="connsiteY906" fmla="*/ 74109 h 301288"/>
                  <a:gd name="connsiteX907" fmla="*/ 125976 w 260188"/>
                  <a:gd name="connsiteY907" fmla="*/ 74362 h 301288"/>
                  <a:gd name="connsiteX908" fmla="*/ 124586 w 260188"/>
                  <a:gd name="connsiteY908" fmla="*/ 79983 h 301288"/>
                  <a:gd name="connsiteX909" fmla="*/ 125155 w 260188"/>
                  <a:gd name="connsiteY909" fmla="*/ 74551 h 301288"/>
                  <a:gd name="connsiteX910" fmla="*/ 124334 w 260188"/>
                  <a:gd name="connsiteY910" fmla="*/ 74867 h 301288"/>
                  <a:gd name="connsiteX911" fmla="*/ 123197 w 260188"/>
                  <a:gd name="connsiteY911" fmla="*/ 79288 h 301288"/>
                  <a:gd name="connsiteX912" fmla="*/ 123639 w 260188"/>
                  <a:gd name="connsiteY912" fmla="*/ 74930 h 301288"/>
                  <a:gd name="connsiteX913" fmla="*/ 122376 w 260188"/>
                  <a:gd name="connsiteY913" fmla="*/ 75056 h 301288"/>
                  <a:gd name="connsiteX914" fmla="*/ 121492 w 260188"/>
                  <a:gd name="connsiteY914" fmla="*/ 81309 h 301288"/>
                  <a:gd name="connsiteX915" fmla="*/ 121365 w 260188"/>
                  <a:gd name="connsiteY915" fmla="*/ 75183 h 301288"/>
                  <a:gd name="connsiteX916" fmla="*/ 119976 w 260188"/>
                  <a:gd name="connsiteY916" fmla="*/ 75183 h 301288"/>
                  <a:gd name="connsiteX917" fmla="*/ 119281 w 260188"/>
                  <a:gd name="connsiteY917" fmla="*/ 82320 h 301288"/>
                  <a:gd name="connsiteX918" fmla="*/ 115681 w 260188"/>
                  <a:gd name="connsiteY918" fmla="*/ 96404 h 301288"/>
                  <a:gd name="connsiteX919" fmla="*/ 115113 w 260188"/>
                  <a:gd name="connsiteY919" fmla="*/ 97920 h 301288"/>
                  <a:gd name="connsiteX920" fmla="*/ 114734 w 260188"/>
                  <a:gd name="connsiteY920" fmla="*/ 96404 h 301288"/>
                  <a:gd name="connsiteX921" fmla="*/ 115113 w 260188"/>
                  <a:gd name="connsiteY921" fmla="*/ 94762 h 301288"/>
                  <a:gd name="connsiteX922" fmla="*/ 115681 w 260188"/>
                  <a:gd name="connsiteY922" fmla="*/ 96404 h 301288"/>
                  <a:gd name="connsiteX923" fmla="*/ 114102 w 260188"/>
                  <a:gd name="connsiteY923" fmla="*/ 96278 h 301288"/>
                  <a:gd name="connsiteX924" fmla="*/ 113408 w 260188"/>
                  <a:gd name="connsiteY924" fmla="*/ 97414 h 301288"/>
                  <a:gd name="connsiteX925" fmla="*/ 112839 w 260188"/>
                  <a:gd name="connsiteY925" fmla="*/ 96278 h 301288"/>
                  <a:gd name="connsiteX926" fmla="*/ 113408 w 260188"/>
                  <a:gd name="connsiteY926" fmla="*/ 95330 h 301288"/>
                  <a:gd name="connsiteX927" fmla="*/ 114102 w 260188"/>
                  <a:gd name="connsiteY927" fmla="*/ 96278 h 301288"/>
                  <a:gd name="connsiteX928" fmla="*/ 104313 w 260188"/>
                  <a:gd name="connsiteY928" fmla="*/ 60972 h 301288"/>
                  <a:gd name="connsiteX929" fmla="*/ 103176 w 260188"/>
                  <a:gd name="connsiteY929" fmla="*/ 70004 h 301288"/>
                  <a:gd name="connsiteX930" fmla="*/ 104313 w 260188"/>
                  <a:gd name="connsiteY930" fmla="*/ 60972 h 301288"/>
                  <a:gd name="connsiteX931" fmla="*/ 121239 w 260188"/>
                  <a:gd name="connsiteY931" fmla="*/ 24720 h 301288"/>
                  <a:gd name="connsiteX932" fmla="*/ 122629 w 260188"/>
                  <a:gd name="connsiteY932" fmla="*/ 24720 h 301288"/>
                  <a:gd name="connsiteX933" fmla="*/ 121808 w 260188"/>
                  <a:gd name="connsiteY933" fmla="*/ 25730 h 301288"/>
                  <a:gd name="connsiteX934" fmla="*/ 120418 w 260188"/>
                  <a:gd name="connsiteY934" fmla="*/ 25604 h 301288"/>
                  <a:gd name="connsiteX935" fmla="*/ 121239 w 260188"/>
                  <a:gd name="connsiteY935" fmla="*/ 24783 h 301288"/>
                  <a:gd name="connsiteX936" fmla="*/ 124586 w 260188"/>
                  <a:gd name="connsiteY936" fmla="*/ 21435 h 301288"/>
                  <a:gd name="connsiteX937" fmla="*/ 128060 w 260188"/>
                  <a:gd name="connsiteY937" fmla="*/ 19920 h 301288"/>
                  <a:gd name="connsiteX938" fmla="*/ 130018 w 260188"/>
                  <a:gd name="connsiteY938" fmla="*/ 21435 h 301288"/>
                  <a:gd name="connsiteX939" fmla="*/ 129892 w 260188"/>
                  <a:gd name="connsiteY939" fmla="*/ 25162 h 301288"/>
                  <a:gd name="connsiteX940" fmla="*/ 127934 w 260188"/>
                  <a:gd name="connsiteY940" fmla="*/ 26299 h 301288"/>
                  <a:gd name="connsiteX941" fmla="*/ 124144 w 260188"/>
                  <a:gd name="connsiteY941" fmla="*/ 26551 h 301288"/>
                  <a:gd name="connsiteX942" fmla="*/ 124523 w 260188"/>
                  <a:gd name="connsiteY942" fmla="*/ 21372 h 301288"/>
                  <a:gd name="connsiteX943" fmla="*/ 130586 w 260188"/>
                  <a:gd name="connsiteY943" fmla="*/ 16004 h 301288"/>
                  <a:gd name="connsiteX944" fmla="*/ 131408 w 260188"/>
                  <a:gd name="connsiteY944" fmla="*/ 15309 h 301288"/>
                  <a:gd name="connsiteX945" fmla="*/ 132797 w 260188"/>
                  <a:gd name="connsiteY945" fmla="*/ 17962 h 301288"/>
                  <a:gd name="connsiteX946" fmla="*/ 131092 w 260188"/>
                  <a:gd name="connsiteY946" fmla="*/ 18972 h 301288"/>
                  <a:gd name="connsiteX947" fmla="*/ 130523 w 260188"/>
                  <a:gd name="connsiteY947" fmla="*/ 16067 h 301288"/>
                  <a:gd name="connsiteX948" fmla="*/ 131850 w 260188"/>
                  <a:gd name="connsiteY948" fmla="*/ 12341 h 301288"/>
                  <a:gd name="connsiteX949" fmla="*/ 130902 w 260188"/>
                  <a:gd name="connsiteY949" fmla="*/ 12467 h 301288"/>
                  <a:gd name="connsiteX950" fmla="*/ 131029 w 260188"/>
                  <a:gd name="connsiteY950" fmla="*/ 11456 h 301288"/>
                  <a:gd name="connsiteX951" fmla="*/ 131976 w 260188"/>
                  <a:gd name="connsiteY951" fmla="*/ 11330 h 301288"/>
                  <a:gd name="connsiteX952" fmla="*/ 131850 w 260188"/>
                  <a:gd name="connsiteY952" fmla="*/ 12277 h 301288"/>
                  <a:gd name="connsiteX953" fmla="*/ 129576 w 260188"/>
                  <a:gd name="connsiteY953" fmla="*/ 11520 h 301288"/>
                  <a:gd name="connsiteX954" fmla="*/ 127113 w 260188"/>
                  <a:gd name="connsiteY954" fmla="*/ 7667 h 301288"/>
                  <a:gd name="connsiteX955" fmla="*/ 125723 w 260188"/>
                  <a:gd name="connsiteY955" fmla="*/ 7478 h 301288"/>
                  <a:gd name="connsiteX956" fmla="*/ 125723 w 260188"/>
                  <a:gd name="connsiteY956" fmla="*/ 6656 h 301288"/>
                  <a:gd name="connsiteX957" fmla="*/ 128629 w 260188"/>
                  <a:gd name="connsiteY957" fmla="*/ 6530 h 301288"/>
                  <a:gd name="connsiteX958" fmla="*/ 131408 w 260188"/>
                  <a:gd name="connsiteY958" fmla="*/ 9309 h 301288"/>
                  <a:gd name="connsiteX959" fmla="*/ 129576 w 260188"/>
                  <a:gd name="connsiteY959" fmla="*/ 11520 h 301288"/>
                  <a:gd name="connsiteX960" fmla="*/ 128881 w 260188"/>
                  <a:gd name="connsiteY960" fmla="*/ 13351 h 301288"/>
                  <a:gd name="connsiteX961" fmla="*/ 129071 w 260188"/>
                  <a:gd name="connsiteY961" fmla="*/ 17962 h 301288"/>
                  <a:gd name="connsiteX962" fmla="*/ 125471 w 260188"/>
                  <a:gd name="connsiteY962" fmla="*/ 17835 h 301288"/>
                  <a:gd name="connsiteX963" fmla="*/ 128944 w 260188"/>
                  <a:gd name="connsiteY963" fmla="*/ 13351 h 301288"/>
                  <a:gd name="connsiteX964" fmla="*/ 124144 w 260188"/>
                  <a:gd name="connsiteY964" fmla="*/ 17393 h 301288"/>
                  <a:gd name="connsiteX965" fmla="*/ 123323 w 260188"/>
                  <a:gd name="connsiteY965" fmla="*/ 17772 h 301288"/>
                  <a:gd name="connsiteX966" fmla="*/ 123323 w 260188"/>
                  <a:gd name="connsiteY966" fmla="*/ 16825 h 301288"/>
                  <a:gd name="connsiteX967" fmla="*/ 124144 w 260188"/>
                  <a:gd name="connsiteY967" fmla="*/ 16572 h 301288"/>
                  <a:gd name="connsiteX968" fmla="*/ 124144 w 260188"/>
                  <a:gd name="connsiteY968" fmla="*/ 17393 h 301288"/>
                  <a:gd name="connsiteX969" fmla="*/ 133808 w 260188"/>
                  <a:gd name="connsiteY969" fmla="*/ 22699 h 301288"/>
                  <a:gd name="connsiteX970" fmla="*/ 133934 w 260188"/>
                  <a:gd name="connsiteY970" fmla="*/ 27120 h 301288"/>
                  <a:gd name="connsiteX971" fmla="*/ 131850 w 260188"/>
                  <a:gd name="connsiteY971" fmla="*/ 25983 h 301288"/>
                  <a:gd name="connsiteX972" fmla="*/ 131534 w 260188"/>
                  <a:gd name="connsiteY972" fmla="*/ 23646 h 301288"/>
                  <a:gd name="connsiteX973" fmla="*/ 131281 w 260188"/>
                  <a:gd name="connsiteY973" fmla="*/ 21246 h 301288"/>
                  <a:gd name="connsiteX974" fmla="*/ 133050 w 260188"/>
                  <a:gd name="connsiteY974" fmla="*/ 20425 h 301288"/>
                  <a:gd name="connsiteX975" fmla="*/ 133744 w 260188"/>
                  <a:gd name="connsiteY975" fmla="*/ 22635 h 301288"/>
                  <a:gd name="connsiteX976" fmla="*/ 133618 w 260188"/>
                  <a:gd name="connsiteY976" fmla="*/ 14172 h 301288"/>
                  <a:gd name="connsiteX977" fmla="*/ 132671 w 260188"/>
                  <a:gd name="connsiteY977" fmla="*/ 14046 h 301288"/>
                  <a:gd name="connsiteX978" fmla="*/ 133239 w 260188"/>
                  <a:gd name="connsiteY978" fmla="*/ 13099 h 301288"/>
                  <a:gd name="connsiteX979" fmla="*/ 134186 w 260188"/>
                  <a:gd name="connsiteY979" fmla="*/ 13225 h 301288"/>
                  <a:gd name="connsiteX980" fmla="*/ 133618 w 260188"/>
                  <a:gd name="connsiteY980" fmla="*/ 14235 h 301288"/>
                  <a:gd name="connsiteX981" fmla="*/ 136397 w 260188"/>
                  <a:gd name="connsiteY981" fmla="*/ 5078 h 301288"/>
                  <a:gd name="connsiteX982" fmla="*/ 135576 w 260188"/>
                  <a:gd name="connsiteY982" fmla="*/ 8867 h 301288"/>
                  <a:gd name="connsiteX983" fmla="*/ 133871 w 260188"/>
                  <a:gd name="connsiteY983" fmla="*/ 11899 h 301288"/>
                  <a:gd name="connsiteX984" fmla="*/ 133176 w 260188"/>
                  <a:gd name="connsiteY984" fmla="*/ 10951 h 301288"/>
                  <a:gd name="connsiteX985" fmla="*/ 134250 w 260188"/>
                  <a:gd name="connsiteY985" fmla="*/ 8867 h 301288"/>
                  <a:gd name="connsiteX986" fmla="*/ 134250 w 260188"/>
                  <a:gd name="connsiteY986" fmla="*/ 5520 h 301288"/>
                  <a:gd name="connsiteX987" fmla="*/ 136334 w 260188"/>
                  <a:gd name="connsiteY987" fmla="*/ 5078 h 301288"/>
                  <a:gd name="connsiteX988" fmla="*/ 133365 w 260188"/>
                  <a:gd name="connsiteY988" fmla="*/ 7351 h 301288"/>
                  <a:gd name="connsiteX989" fmla="*/ 132355 w 260188"/>
                  <a:gd name="connsiteY989" fmla="*/ 10130 h 301288"/>
                  <a:gd name="connsiteX990" fmla="*/ 131281 w 260188"/>
                  <a:gd name="connsiteY990" fmla="*/ 6278 h 301288"/>
                  <a:gd name="connsiteX991" fmla="*/ 133365 w 260188"/>
                  <a:gd name="connsiteY991" fmla="*/ 7351 h 301288"/>
                  <a:gd name="connsiteX992" fmla="*/ 125408 w 260188"/>
                  <a:gd name="connsiteY992" fmla="*/ 3625 h 301288"/>
                  <a:gd name="connsiteX993" fmla="*/ 130713 w 260188"/>
                  <a:gd name="connsiteY993" fmla="*/ 3751 h 301288"/>
                  <a:gd name="connsiteX994" fmla="*/ 130586 w 260188"/>
                  <a:gd name="connsiteY994" fmla="*/ 5267 h 301288"/>
                  <a:gd name="connsiteX995" fmla="*/ 125597 w 260188"/>
                  <a:gd name="connsiteY995" fmla="*/ 5267 h 301288"/>
                  <a:gd name="connsiteX996" fmla="*/ 121681 w 260188"/>
                  <a:gd name="connsiteY996" fmla="*/ 6530 h 301288"/>
                  <a:gd name="connsiteX997" fmla="*/ 121113 w 260188"/>
                  <a:gd name="connsiteY997" fmla="*/ 5835 h 301288"/>
                  <a:gd name="connsiteX998" fmla="*/ 125408 w 260188"/>
                  <a:gd name="connsiteY998" fmla="*/ 3625 h 301288"/>
                  <a:gd name="connsiteX999" fmla="*/ 124839 w 260188"/>
                  <a:gd name="connsiteY999" fmla="*/ 6656 h 301288"/>
                  <a:gd name="connsiteX1000" fmla="*/ 124839 w 260188"/>
                  <a:gd name="connsiteY1000" fmla="*/ 7478 h 301288"/>
                  <a:gd name="connsiteX1001" fmla="*/ 123765 w 260188"/>
                  <a:gd name="connsiteY1001" fmla="*/ 7793 h 301288"/>
                  <a:gd name="connsiteX1002" fmla="*/ 123639 w 260188"/>
                  <a:gd name="connsiteY1002" fmla="*/ 7225 h 301288"/>
                  <a:gd name="connsiteX1003" fmla="*/ 124902 w 260188"/>
                  <a:gd name="connsiteY1003" fmla="*/ 6720 h 301288"/>
                  <a:gd name="connsiteX1004" fmla="*/ 104123 w 260188"/>
                  <a:gd name="connsiteY1004" fmla="*/ 11646 h 301288"/>
                  <a:gd name="connsiteX1005" fmla="*/ 98818 w 260188"/>
                  <a:gd name="connsiteY1005" fmla="*/ 8425 h 301288"/>
                  <a:gd name="connsiteX1006" fmla="*/ 99955 w 260188"/>
                  <a:gd name="connsiteY1006" fmla="*/ 7730 h 301288"/>
                  <a:gd name="connsiteX1007" fmla="*/ 105639 w 260188"/>
                  <a:gd name="connsiteY1007" fmla="*/ 9120 h 301288"/>
                  <a:gd name="connsiteX1008" fmla="*/ 105829 w 260188"/>
                  <a:gd name="connsiteY1008" fmla="*/ 10193 h 301288"/>
                  <a:gd name="connsiteX1009" fmla="*/ 116123 w 260188"/>
                  <a:gd name="connsiteY1009" fmla="*/ 6341 h 301288"/>
                  <a:gd name="connsiteX1010" fmla="*/ 114608 w 260188"/>
                  <a:gd name="connsiteY1010" fmla="*/ 6341 h 301288"/>
                  <a:gd name="connsiteX1011" fmla="*/ 117134 w 260188"/>
                  <a:gd name="connsiteY1011" fmla="*/ 4383 h 301288"/>
                  <a:gd name="connsiteX1012" fmla="*/ 119534 w 260188"/>
                  <a:gd name="connsiteY1012" fmla="*/ 4130 h 301288"/>
                  <a:gd name="connsiteX1013" fmla="*/ 122565 w 260188"/>
                  <a:gd name="connsiteY1013" fmla="*/ 3435 h 301288"/>
                  <a:gd name="connsiteX1014" fmla="*/ 114797 w 260188"/>
                  <a:gd name="connsiteY1014" fmla="*/ 10004 h 301288"/>
                  <a:gd name="connsiteX1015" fmla="*/ 104250 w 260188"/>
                  <a:gd name="connsiteY1015" fmla="*/ 11646 h 301288"/>
                  <a:gd name="connsiteX1016" fmla="*/ 119850 w 260188"/>
                  <a:gd name="connsiteY1016" fmla="*/ 9056 h 301288"/>
                  <a:gd name="connsiteX1017" fmla="*/ 119155 w 260188"/>
                  <a:gd name="connsiteY1017" fmla="*/ 9625 h 301288"/>
                  <a:gd name="connsiteX1018" fmla="*/ 118650 w 260188"/>
                  <a:gd name="connsiteY1018" fmla="*/ 9056 h 301288"/>
                  <a:gd name="connsiteX1019" fmla="*/ 119155 w 260188"/>
                  <a:gd name="connsiteY1019" fmla="*/ 8488 h 301288"/>
                  <a:gd name="connsiteX1020" fmla="*/ 119850 w 260188"/>
                  <a:gd name="connsiteY1020" fmla="*/ 9056 h 301288"/>
                  <a:gd name="connsiteX1021" fmla="*/ 109113 w 260188"/>
                  <a:gd name="connsiteY1021" fmla="*/ 15562 h 301288"/>
                  <a:gd name="connsiteX1022" fmla="*/ 102986 w 260188"/>
                  <a:gd name="connsiteY1022" fmla="*/ 16699 h 301288"/>
                  <a:gd name="connsiteX1023" fmla="*/ 103429 w 260188"/>
                  <a:gd name="connsiteY1023" fmla="*/ 15309 h 301288"/>
                  <a:gd name="connsiteX1024" fmla="*/ 109808 w 260188"/>
                  <a:gd name="connsiteY1024" fmla="*/ 13351 h 301288"/>
                  <a:gd name="connsiteX1025" fmla="*/ 113029 w 260188"/>
                  <a:gd name="connsiteY1025" fmla="*/ 11835 h 301288"/>
                  <a:gd name="connsiteX1026" fmla="*/ 113597 w 260188"/>
                  <a:gd name="connsiteY1026" fmla="*/ 12530 h 301288"/>
                  <a:gd name="connsiteX1027" fmla="*/ 109113 w 260188"/>
                  <a:gd name="connsiteY1027" fmla="*/ 15562 h 301288"/>
                  <a:gd name="connsiteX1028" fmla="*/ 116123 w 260188"/>
                  <a:gd name="connsiteY1028" fmla="*/ 15435 h 301288"/>
                  <a:gd name="connsiteX1029" fmla="*/ 115176 w 260188"/>
                  <a:gd name="connsiteY1029" fmla="*/ 15183 h 301288"/>
                  <a:gd name="connsiteX1030" fmla="*/ 115871 w 260188"/>
                  <a:gd name="connsiteY1030" fmla="*/ 14488 h 301288"/>
                  <a:gd name="connsiteX1031" fmla="*/ 116818 w 260188"/>
                  <a:gd name="connsiteY1031" fmla="*/ 14741 h 301288"/>
                  <a:gd name="connsiteX1032" fmla="*/ 116123 w 260188"/>
                  <a:gd name="connsiteY1032" fmla="*/ 15435 h 301288"/>
                  <a:gd name="connsiteX1033" fmla="*/ 119408 w 260188"/>
                  <a:gd name="connsiteY1033" fmla="*/ 15435 h 301288"/>
                  <a:gd name="connsiteX1034" fmla="*/ 118713 w 260188"/>
                  <a:gd name="connsiteY1034" fmla="*/ 14488 h 301288"/>
                  <a:gd name="connsiteX1035" fmla="*/ 120671 w 260188"/>
                  <a:gd name="connsiteY1035" fmla="*/ 13099 h 301288"/>
                  <a:gd name="connsiteX1036" fmla="*/ 125408 w 260188"/>
                  <a:gd name="connsiteY1036" fmla="*/ 11709 h 301288"/>
                  <a:gd name="connsiteX1037" fmla="*/ 113850 w 260188"/>
                  <a:gd name="connsiteY1037" fmla="*/ 14741 h 301288"/>
                  <a:gd name="connsiteX1038" fmla="*/ 113155 w 260188"/>
                  <a:gd name="connsiteY1038" fmla="*/ 13920 h 301288"/>
                  <a:gd name="connsiteX1039" fmla="*/ 118586 w 260188"/>
                  <a:gd name="connsiteY1039" fmla="*/ 10762 h 301288"/>
                  <a:gd name="connsiteX1040" fmla="*/ 125660 w 260188"/>
                  <a:gd name="connsiteY1040" fmla="*/ 9499 h 301288"/>
                  <a:gd name="connsiteX1041" fmla="*/ 127050 w 260188"/>
                  <a:gd name="connsiteY1041" fmla="*/ 11709 h 301288"/>
                  <a:gd name="connsiteX1042" fmla="*/ 125092 w 260188"/>
                  <a:gd name="connsiteY1042" fmla="*/ 12972 h 301288"/>
                  <a:gd name="connsiteX1043" fmla="*/ 119408 w 260188"/>
                  <a:gd name="connsiteY1043" fmla="*/ 15435 h 301288"/>
                  <a:gd name="connsiteX1044" fmla="*/ 124018 w 260188"/>
                  <a:gd name="connsiteY1044" fmla="*/ 47267 h 301288"/>
                  <a:gd name="connsiteX1045" fmla="*/ 122502 w 260188"/>
                  <a:gd name="connsiteY1045" fmla="*/ 48404 h 301288"/>
                  <a:gd name="connsiteX1046" fmla="*/ 116818 w 260188"/>
                  <a:gd name="connsiteY1046" fmla="*/ 36720 h 301288"/>
                  <a:gd name="connsiteX1047" fmla="*/ 117639 w 260188"/>
                  <a:gd name="connsiteY1047" fmla="*/ 36467 h 301288"/>
                  <a:gd name="connsiteX1048" fmla="*/ 124081 w 260188"/>
                  <a:gd name="connsiteY1048" fmla="*/ 47330 h 301288"/>
                  <a:gd name="connsiteX1049" fmla="*/ 116692 w 260188"/>
                  <a:gd name="connsiteY1049" fmla="*/ 32425 h 301288"/>
                  <a:gd name="connsiteX1050" fmla="*/ 117639 w 260188"/>
                  <a:gd name="connsiteY1050" fmla="*/ 28825 h 301288"/>
                  <a:gd name="connsiteX1051" fmla="*/ 118776 w 260188"/>
                  <a:gd name="connsiteY1051" fmla="*/ 28825 h 301288"/>
                  <a:gd name="connsiteX1052" fmla="*/ 117829 w 260188"/>
                  <a:gd name="connsiteY1052" fmla="*/ 33309 h 301288"/>
                  <a:gd name="connsiteX1053" fmla="*/ 116692 w 260188"/>
                  <a:gd name="connsiteY1053" fmla="*/ 32488 h 301288"/>
                  <a:gd name="connsiteX1054" fmla="*/ 103176 w 260188"/>
                  <a:gd name="connsiteY1054" fmla="*/ 43541 h 301288"/>
                  <a:gd name="connsiteX1055" fmla="*/ 112208 w 260188"/>
                  <a:gd name="connsiteY1055" fmla="*/ 46572 h 301288"/>
                  <a:gd name="connsiteX1056" fmla="*/ 111955 w 260188"/>
                  <a:gd name="connsiteY1056" fmla="*/ 47014 h 301288"/>
                  <a:gd name="connsiteX1057" fmla="*/ 108986 w 260188"/>
                  <a:gd name="connsiteY1057" fmla="*/ 45751 h 301288"/>
                  <a:gd name="connsiteX1058" fmla="*/ 108608 w 260188"/>
                  <a:gd name="connsiteY1058" fmla="*/ 47393 h 301288"/>
                  <a:gd name="connsiteX1059" fmla="*/ 105639 w 260188"/>
                  <a:gd name="connsiteY1059" fmla="*/ 45562 h 301288"/>
                  <a:gd name="connsiteX1060" fmla="*/ 104944 w 260188"/>
                  <a:gd name="connsiteY1060" fmla="*/ 45688 h 301288"/>
                  <a:gd name="connsiteX1061" fmla="*/ 103239 w 260188"/>
                  <a:gd name="connsiteY1061" fmla="*/ 44551 h 301288"/>
                  <a:gd name="connsiteX1062" fmla="*/ 103113 w 260188"/>
                  <a:gd name="connsiteY1062" fmla="*/ 43414 h 301288"/>
                  <a:gd name="connsiteX1063" fmla="*/ 87450 w 260188"/>
                  <a:gd name="connsiteY1063" fmla="*/ 44362 h 301288"/>
                  <a:gd name="connsiteX1064" fmla="*/ 96229 w 260188"/>
                  <a:gd name="connsiteY1064" fmla="*/ 43035 h 301288"/>
                  <a:gd name="connsiteX1065" fmla="*/ 104565 w 260188"/>
                  <a:gd name="connsiteY1065" fmla="*/ 47204 h 301288"/>
                  <a:gd name="connsiteX1066" fmla="*/ 115997 w 260188"/>
                  <a:gd name="connsiteY1066" fmla="*/ 52762 h 301288"/>
                  <a:gd name="connsiteX1067" fmla="*/ 115302 w 260188"/>
                  <a:gd name="connsiteY1067" fmla="*/ 54151 h 301288"/>
                  <a:gd name="connsiteX1068" fmla="*/ 112839 w 260188"/>
                  <a:gd name="connsiteY1068" fmla="*/ 54151 h 301288"/>
                  <a:gd name="connsiteX1069" fmla="*/ 112018 w 260188"/>
                  <a:gd name="connsiteY1069" fmla="*/ 53772 h 301288"/>
                  <a:gd name="connsiteX1070" fmla="*/ 106144 w 260188"/>
                  <a:gd name="connsiteY1070" fmla="*/ 50551 h 301288"/>
                  <a:gd name="connsiteX1071" fmla="*/ 103934 w 260188"/>
                  <a:gd name="connsiteY1071" fmla="*/ 49983 h 301288"/>
                  <a:gd name="connsiteX1072" fmla="*/ 102923 w 260188"/>
                  <a:gd name="connsiteY1072" fmla="*/ 49667 h 301288"/>
                  <a:gd name="connsiteX1073" fmla="*/ 100018 w 260188"/>
                  <a:gd name="connsiteY1073" fmla="*/ 48404 h 301288"/>
                  <a:gd name="connsiteX1074" fmla="*/ 99134 w 260188"/>
                  <a:gd name="connsiteY1074" fmla="*/ 48151 h 301288"/>
                  <a:gd name="connsiteX1075" fmla="*/ 97744 w 260188"/>
                  <a:gd name="connsiteY1075" fmla="*/ 47899 h 301288"/>
                  <a:gd name="connsiteX1076" fmla="*/ 96797 w 260188"/>
                  <a:gd name="connsiteY1076" fmla="*/ 47646 h 301288"/>
                  <a:gd name="connsiteX1077" fmla="*/ 95155 w 260188"/>
                  <a:gd name="connsiteY1077" fmla="*/ 46635 h 301288"/>
                  <a:gd name="connsiteX1078" fmla="*/ 92818 w 260188"/>
                  <a:gd name="connsiteY1078" fmla="*/ 46067 h 301288"/>
                  <a:gd name="connsiteX1079" fmla="*/ 90544 w 260188"/>
                  <a:gd name="connsiteY1079" fmla="*/ 45499 h 301288"/>
                  <a:gd name="connsiteX1080" fmla="*/ 87323 w 260188"/>
                  <a:gd name="connsiteY1080" fmla="*/ 45246 h 301288"/>
                  <a:gd name="connsiteX1081" fmla="*/ 87450 w 260188"/>
                  <a:gd name="connsiteY1081" fmla="*/ 44362 h 301288"/>
                  <a:gd name="connsiteX1082" fmla="*/ 80629 w 260188"/>
                  <a:gd name="connsiteY1082" fmla="*/ 48846 h 301288"/>
                  <a:gd name="connsiteX1083" fmla="*/ 102039 w 260188"/>
                  <a:gd name="connsiteY1083" fmla="*/ 51499 h 301288"/>
                  <a:gd name="connsiteX1084" fmla="*/ 120544 w 260188"/>
                  <a:gd name="connsiteY1084" fmla="*/ 56488 h 301288"/>
                  <a:gd name="connsiteX1085" fmla="*/ 120544 w 260188"/>
                  <a:gd name="connsiteY1085" fmla="*/ 57499 h 301288"/>
                  <a:gd name="connsiteX1086" fmla="*/ 116502 w 260188"/>
                  <a:gd name="connsiteY1086" fmla="*/ 58699 h 301288"/>
                  <a:gd name="connsiteX1087" fmla="*/ 115113 w 260188"/>
                  <a:gd name="connsiteY1087" fmla="*/ 59267 h 301288"/>
                  <a:gd name="connsiteX1088" fmla="*/ 112460 w 260188"/>
                  <a:gd name="connsiteY1088" fmla="*/ 57309 h 301288"/>
                  <a:gd name="connsiteX1089" fmla="*/ 110818 w 260188"/>
                  <a:gd name="connsiteY1089" fmla="*/ 57309 h 301288"/>
                  <a:gd name="connsiteX1090" fmla="*/ 111134 w 260188"/>
                  <a:gd name="connsiteY1090" fmla="*/ 58699 h 301288"/>
                  <a:gd name="connsiteX1091" fmla="*/ 108165 w 260188"/>
                  <a:gd name="connsiteY1091" fmla="*/ 56614 h 301288"/>
                  <a:gd name="connsiteX1092" fmla="*/ 107471 w 260188"/>
                  <a:gd name="connsiteY1092" fmla="*/ 56867 h 301288"/>
                  <a:gd name="connsiteX1093" fmla="*/ 108039 w 260188"/>
                  <a:gd name="connsiteY1093" fmla="*/ 57751 h 301288"/>
                  <a:gd name="connsiteX1094" fmla="*/ 107092 w 260188"/>
                  <a:gd name="connsiteY1094" fmla="*/ 57878 h 301288"/>
                  <a:gd name="connsiteX1095" fmla="*/ 103744 w 260188"/>
                  <a:gd name="connsiteY1095" fmla="*/ 55099 h 301288"/>
                  <a:gd name="connsiteX1096" fmla="*/ 102481 w 260188"/>
                  <a:gd name="connsiteY1096" fmla="*/ 55099 h 301288"/>
                  <a:gd name="connsiteX1097" fmla="*/ 102734 w 260188"/>
                  <a:gd name="connsiteY1097" fmla="*/ 56235 h 301288"/>
                  <a:gd name="connsiteX1098" fmla="*/ 100208 w 260188"/>
                  <a:gd name="connsiteY1098" fmla="*/ 54151 h 301288"/>
                  <a:gd name="connsiteX1099" fmla="*/ 99134 w 260188"/>
                  <a:gd name="connsiteY1099" fmla="*/ 54151 h 301288"/>
                  <a:gd name="connsiteX1100" fmla="*/ 99134 w 260188"/>
                  <a:gd name="connsiteY1100" fmla="*/ 55414 h 301288"/>
                  <a:gd name="connsiteX1101" fmla="*/ 94839 w 260188"/>
                  <a:gd name="connsiteY1101" fmla="*/ 51372 h 301288"/>
                  <a:gd name="connsiteX1102" fmla="*/ 93702 w 260188"/>
                  <a:gd name="connsiteY1102" fmla="*/ 51372 h 301288"/>
                  <a:gd name="connsiteX1103" fmla="*/ 94208 w 260188"/>
                  <a:gd name="connsiteY1103" fmla="*/ 53646 h 301288"/>
                  <a:gd name="connsiteX1104" fmla="*/ 91050 w 260188"/>
                  <a:gd name="connsiteY1104" fmla="*/ 50867 h 301288"/>
                  <a:gd name="connsiteX1105" fmla="*/ 89534 w 260188"/>
                  <a:gd name="connsiteY1105" fmla="*/ 50741 h 301288"/>
                  <a:gd name="connsiteX1106" fmla="*/ 90481 w 260188"/>
                  <a:gd name="connsiteY1106" fmla="*/ 53267 h 301288"/>
                  <a:gd name="connsiteX1107" fmla="*/ 86060 w 260188"/>
                  <a:gd name="connsiteY1107" fmla="*/ 50235 h 301288"/>
                  <a:gd name="connsiteX1108" fmla="*/ 85239 w 260188"/>
                  <a:gd name="connsiteY1108" fmla="*/ 50235 h 301288"/>
                  <a:gd name="connsiteX1109" fmla="*/ 86313 w 260188"/>
                  <a:gd name="connsiteY1109" fmla="*/ 52888 h 301288"/>
                  <a:gd name="connsiteX1110" fmla="*/ 84102 w 260188"/>
                  <a:gd name="connsiteY1110" fmla="*/ 51372 h 301288"/>
                  <a:gd name="connsiteX1111" fmla="*/ 82271 w 260188"/>
                  <a:gd name="connsiteY1111" fmla="*/ 50551 h 301288"/>
                  <a:gd name="connsiteX1112" fmla="*/ 80439 w 260188"/>
                  <a:gd name="connsiteY1112" fmla="*/ 50551 h 301288"/>
                  <a:gd name="connsiteX1113" fmla="*/ 80629 w 260188"/>
                  <a:gd name="connsiteY1113" fmla="*/ 49035 h 301288"/>
                  <a:gd name="connsiteX1114" fmla="*/ 100081 w 260188"/>
                  <a:gd name="connsiteY1114" fmla="*/ 67225 h 301288"/>
                  <a:gd name="connsiteX1115" fmla="*/ 100523 w 260188"/>
                  <a:gd name="connsiteY1115" fmla="*/ 65709 h 301288"/>
                  <a:gd name="connsiteX1116" fmla="*/ 100776 w 260188"/>
                  <a:gd name="connsiteY1116" fmla="*/ 65393 h 301288"/>
                  <a:gd name="connsiteX1117" fmla="*/ 101029 w 260188"/>
                  <a:gd name="connsiteY1117" fmla="*/ 64825 h 301288"/>
                  <a:gd name="connsiteX1118" fmla="*/ 101850 w 260188"/>
                  <a:gd name="connsiteY1118" fmla="*/ 63814 h 301288"/>
                  <a:gd name="connsiteX1119" fmla="*/ 100018 w 260188"/>
                  <a:gd name="connsiteY1119" fmla="*/ 67162 h 301288"/>
                  <a:gd name="connsiteX1120" fmla="*/ 101471 w 260188"/>
                  <a:gd name="connsiteY1120" fmla="*/ 68046 h 301288"/>
                  <a:gd name="connsiteX1121" fmla="*/ 99765 w 260188"/>
                  <a:gd name="connsiteY1121" fmla="*/ 71204 h 301288"/>
                  <a:gd name="connsiteX1122" fmla="*/ 101471 w 260188"/>
                  <a:gd name="connsiteY1122" fmla="*/ 68046 h 301288"/>
                  <a:gd name="connsiteX1123" fmla="*/ 96039 w 260188"/>
                  <a:gd name="connsiteY1123" fmla="*/ 61478 h 301288"/>
                  <a:gd name="connsiteX1124" fmla="*/ 95913 w 260188"/>
                  <a:gd name="connsiteY1124" fmla="*/ 61920 h 301288"/>
                  <a:gd name="connsiteX1125" fmla="*/ 95786 w 260188"/>
                  <a:gd name="connsiteY1125" fmla="*/ 61730 h 301288"/>
                  <a:gd name="connsiteX1126" fmla="*/ 94397 w 260188"/>
                  <a:gd name="connsiteY1126" fmla="*/ 63562 h 301288"/>
                  <a:gd name="connsiteX1127" fmla="*/ 95281 w 260188"/>
                  <a:gd name="connsiteY1127" fmla="*/ 61162 h 301288"/>
                  <a:gd name="connsiteX1128" fmla="*/ 94271 w 260188"/>
                  <a:gd name="connsiteY1128" fmla="*/ 60467 h 301288"/>
                  <a:gd name="connsiteX1129" fmla="*/ 91239 w 260188"/>
                  <a:gd name="connsiteY1129" fmla="*/ 65078 h 301288"/>
                  <a:gd name="connsiteX1130" fmla="*/ 95281 w 260188"/>
                  <a:gd name="connsiteY1130" fmla="*/ 57688 h 301288"/>
                  <a:gd name="connsiteX1131" fmla="*/ 94397 w 260188"/>
                  <a:gd name="connsiteY1131" fmla="*/ 60214 h 301288"/>
                  <a:gd name="connsiteX1132" fmla="*/ 95408 w 260188"/>
                  <a:gd name="connsiteY1132" fmla="*/ 61035 h 301288"/>
                  <a:gd name="connsiteX1133" fmla="*/ 96102 w 260188"/>
                  <a:gd name="connsiteY1133" fmla="*/ 60214 h 301288"/>
                  <a:gd name="connsiteX1134" fmla="*/ 95976 w 260188"/>
                  <a:gd name="connsiteY1134" fmla="*/ 61414 h 301288"/>
                  <a:gd name="connsiteX1135" fmla="*/ 96102 w 260188"/>
                  <a:gd name="connsiteY1135" fmla="*/ 61414 h 301288"/>
                  <a:gd name="connsiteX1136" fmla="*/ 93702 w 260188"/>
                  <a:gd name="connsiteY1136" fmla="*/ 64130 h 301288"/>
                  <a:gd name="connsiteX1137" fmla="*/ 92755 w 260188"/>
                  <a:gd name="connsiteY1137" fmla="*/ 66088 h 301288"/>
                  <a:gd name="connsiteX1138" fmla="*/ 93702 w 260188"/>
                  <a:gd name="connsiteY1138" fmla="*/ 64130 h 301288"/>
                  <a:gd name="connsiteX1139" fmla="*/ 90797 w 260188"/>
                  <a:gd name="connsiteY1139" fmla="*/ 57499 h 301288"/>
                  <a:gd name="connsiteX1140" fmla="*/ 91744 w 260188"/>
                  <a:gd name="connsiteY1140" fmla="*/ 58193 h 301288"/>
                  <a:gd name="connsiteX1141" fmla="*/ 92439 w 260188"/>
                  <a:gd name="connsiteY1141" fmla="*/ 57499 h 301288"/>
                  <a:gd name="connsiteX1142" fmla="*/ 91302 w 260188"/>
                  <a:gd name="connsiteY1142" fmla="*/ 59393 h 301288"/>
                  <a:gd name="connsiteX1143" fmla="*/ 91681 w 260188"/>
                  <a:gd name="connsiteY1143" fmla="*/ 58320 h 301288"/>
                  <a:gd name="connsiteX1144" fmla="*/ 90734 w 260188"/>
                  <a:gd name="connsiteY1144" fmla="*/ 57499 h 301288"/>
                  <a:gd name="connsiteX1145" fmla="*/ 64776 w 260188"/>
                  <a:gd name="connsiteY1145" fmla="*/ 32488 h 301288"/>
                  <a:gd name="connsiteX1146" fmla="*/ 65471 w 260188"/>
                  <a:gd name="connsiteY1146" fmla="*/ 33372 h 301288"/>
                  <a:gd name="connsiteX1147" fmla="*/ 64776 w 260188"/>
                  <a:gd name="connsiteY1147" fmla="*/ 34193 h 301288"/>
                  <a:gd name="connsiteX1148" fmla="*/ 64081 w 260188"/>
                  <a:gd name="connsiteY1148" fmla="*/ 33372 h 301288"/>
                  <a:gd name="connsiteX1149" fmla="*/ 64776 w 260188"/>
                  <a:gd name="connsiteY1149" fmla="*/ 32488 h 301288"/>
                  <a:gd name="connsiteX1150" fmla="*/ 55050 w 260188"/>
                  <a:gd name="connsiteY1150" fmla="*/ 26678 h 301288"/>
                  <a:gd name="connsiteX1151" fmla="*/ 58081 w 260188"/>
                  <a:gd name="connsiteY1151" fmla="*/ 23646 h 301288"/>
                  <a:gd name="connsiteX1152" fmla="*/ 61113 w 260188"/>
                  <a:gd name="connsiteY1152" fmla="*/ 24214 h 301288"/>
                  <a:gd name="connsiteX1153" fmla="*/ 60860 w 260188"/>
                  <a:gd name="connsiteY1153" fmla="*/ 25478 h 301288"/>
                  <a:gd name="connsiteX1154" fmla="*/ 56250 w 260188"/>
                  <a:gd name="connsiteY1154" fmla="*/ 27309 h 301288"/>
                  <a:gd name="connsiteX1155" fmla="*/ 54986 w 260188"/>
                  <a:gd name="connsiteY1155" fmla="*/ 26741 h 301288"/>
                  <a:gd name="connsiteX1156" fmla="*/ 53218 w 260188"/>
                  <a:gd name="connsiteY1156" fmla="*/ 24720 h 301288"/>
                  <a:gd name="connsiteX1157" fmla="*/ 41660 w 260188"/>
                  <a:gd name="connsiteY1157" fmla="*/ 7856 h 301288"/>
                  <a:gd name="connsiteX1158" fmla="*/ 42229 w 260188"/>
                  <a:gd name="connsiteY1158" fmla="*/ 7288 h 301288"/>
                  <a:gd name="connsiteX1159" fmla="*/ 54734 w 260188"/>
                  <a:gd name="connsiteY1159" fmla="*/ 23141 h 301288"/>
                  <a:gd name="connsiteX1160" fmla="*/ 53218 w 260188"/>
                  <a:gd name="connsiteY1160" fmla="*/ 24656 h 301288"/>
                  <a:gd name="connsiteX1161" fmla="*/ 60418 w 260188"/>
                  <a:gd name="connsiteY1161" fmla="*/ 35899 h 301288"/>
                  <a:gd name="connsiteX1162" fmla="*/ 57765 w 260188"/>
                  <a:gd name="connsiteY1162" fmla="*/ 36909 h 301288"/>
                  <a:gd name="connsiteX1163" fmla="*/ 55555 w 260188"/>
                  <a:gd name="connsiteY1163" fmla="*/ 34130 h 301288"/>
                  <a:gd name="connsiteX1164" fmla="*/ 54608 w 260188"/>
                  <a:gd name="connsiteY1164" fmla="*/ 29835 h 301288"/>
                  <a:gd name="connsiteX1165" fmla="*/ 56692 w 260188"/>
                  <a:gd name="connsiteY1165" fmla="*/ 27309 h 301288"/>
                  <a:gd name="connsiteX1166" fmla="*/ 60986 w 260188"/>
                  <a:gd name="connsiteY1166" fmla="*/ 26046 h 301288"/>
                  <a:gd name="connsiteX1167" fmla="*/ 61681 w 260188"/>
                  <a:gd name="connsiteY1167" fmla="*/ 27878 h 301288"/>
                  <a:gd name="connsiteX1168" fmla="*/ 56376 w 260188"/>
                  <a:gd name="connsiteY1168" fmla="*/ 31667 h 301288"/>
                  <a:gd name="connsiteX1169" fmla="*/ 62060 w 260188"/>
                  <a:gd name="connsiteY1169" fmla="*/ 28320 h 301288"/>
                  <a:gd name="connsiteX1170" fmla="*/ 63323 w 260188"/>
                  <a:gd name="connsiteY1170" fmla="*/ 29962 h 301288"/>
                  <a:gd name="connsiteX1171" fmla="*/ 61492 w 260188"/>
                  <a:gd name="connsiteY1171" fmla="*/ 30278 h 301288"/>
                  <a:gd name="connsiteX1172" fmla="*/ 58144 w 260188"/>
                  <a:gd name="connsiteY1172" fmla="*/ 32930 h 301288"/>
                  <a:gd name="connsiteX1173" fmla="*/ 62755 w 260188"/>
                  <a:gd name="connsiteY1173" fmla="*/ 30846 h 301288"/>
                  <a:gd name="connsiteX1174" fmla="*/ 63639 w 260188"/>
                  <a:gd name="connsiteY1174" fmla="*/ 32804 h 301288"/>
                  <a:gd name="connsiteX1175" fmla="*/ 61808 w 260188"/>
                  <a:gd name="connsiteY1175" fmla="*/ 34130 h 301288"/>
                  <a:gd name="connsiteX1176" fmla="*/ 60418 w 260188"/>
                  <a:gd name="connsiteY1176" fmla="*/ 36025 h 301288"/>
                  <a:gd name="connsiteX1177" fmla="*/ 63260 w 260188"/>
                  <a:gd name="connsiteY1177" fmla="*/ 43099 h 301288"/>
                  <a:gd name="connsiteX1178" fmla="*/ 61997 w 260188"/>
                  <a:gd name="connsiteY1178" fmla="*/ 43667 h 301288"/>
                  <a:gd name="connsiteX1179" fmla="*/ 62565 w 260188"/>
                  <a:gd name="connsiteY1179" fmla="*/ 36593 h 301288"/>
                  <a:gd name="connsiteX1180" fmla="*/ 69639 w 260188"/>
                  <a:gd name="connsiteY1180" fmla="*/ 35899 h 301288"/>
                  <a:gd name="connsiteX1181" fmla="*/ 68944 w 260188"/>
                  <a:gd name="connsiteY1181" fmla="*/ 37162 h 301288"/>
                  <a:gd name="connsiteX1182" fmla="*/ 63260 w 260188"/>
                  <a:gd name="connsiteY1182" fmla="*/ 43162 h 301288"/>
                  <a:gd name="connsiteX1183" fmla="*/ 75323 w 260188"/>
                  <a:gd name="connsiteY1183" fmla="*/ 67920 h 301288"/>
                  <a:gd name="connsiteX1184" fmla="*/ 73934 w 260188"/>
                  <a:gd name="connsiteY1184" fmla="*/ 59520 h 301288"/>
                  <a:gd name="connsiteX1185" fmla="*/ 72986 w 260188"/>
                  <a:gd name="connsiteY1185" fmla="*/ 63120 h 301288"/>
                  <a:gd name="connsiteX1186" fmla="*/ 72165 w 260188"/>
                  <a:gd name="connsiteY1186" fmla="*/ 58004 h 301288"/>
                  <a:gd name="connsiteX1187" fmla="*/ 71471 w 260188"/>
                  <a:gd name="connsiteY1187" fmla="*/ 65078 h 301288"/>
                  <a:gd name="connsiteX1188" fmla="*/ 70523 w 260188"/>
                  <a:gd name="connsiteY1188" fmla="*/ 56172 h 301288"/>
                  <a:gd name="connsiteX1189" fmla="*/ 69134 w 260188"/>
                  <a:gd name="connsiteY1189" fmla="*/ 60025 h 301288"/>
                  <a:gd name="connsiteX1190" fmla="*/ 69134 w 260188"/>
                  <a:gd name="connsiteY1190" fmla="*/ 52509 h 301288"/>
                  <a:gd name="connsiteX1191" fmla="*/ 67492 w 260188"/>
                  <a:gd name="connsiteY1191" fmla="*/ 57372 h 301288"/>
                  <a:gd name="connsiteX1192" fmla="*/ 67239 w 260188"/>
                  <a:gd name="connsiteY1192" fmla="*/ 49730 h 301288"/>
                  <a:gd name="connsiteX1193" fmla="*/ 66292 w 260188"/>
                  <a:gd name="connsiteY1193" fmla="*/ 51814 h 301288"/>
                  <a:gd name="connsiteX1194" fmla="*/ 66039 w 260188"/>
                  <a:gd name="connsiteY1194" fmla="*/ 46951 h 301288"/>
                  <a:gd name="connsiteX1195" fmla="*/ 77534 w 260188"/>
                  <a:gd name="connsiteY1195" fmla="*/ 62678 h 301288"/>
                  <a:gd name="connsiteX1196" fmla="*/ 77534 w 260188"/>
                  <a:gd name="connsiteY1196" fmla="*/ 67856 h 301288"/>
                  <a:gd name="connsiteX1197" fmla="*/ 75892 w 260188"/>
                  <a:gd name="connsiteY1197" fmla="*/ 61983 h 301288"/>
                  <a:gd name="connsiteX1198" fmla="*/ 75450 w 260188"/>
                  <a:gd name="connsiteY1198" fmla="*/ 67856 h 301288"/>
                  <a:gd name="connsiteX1199" fmla="*/ 72418 w 260188"/>
                  <a:gd name="connsiteY1199" fmla="*/ 72720 h 301288"/>
                  <a:gd name="connsiteX1200" fmla="*/ 71281 w 260188"/>
                  <a:gd name="connsiteY1200" fmla="*/ 71204 h 301288"/>
                  <a:gd name="connsiteX1201" fmla="*/ 71155 w 260188"/>
                  <a:gd name="connsiteY1201" fmla="*/ 69435 h 301288"/>
                  <a:gd name="connsiteX1202" fmla="*/ 72292 w 260188"/>
                  <a:gd name="connsiteY1202" fmla="*/ 70951 h 301288"/>
                  <a:gd name="connsiteX1203" fmla="*/ 72418 w 260188"/>
                  <a:gd name="connsiteY1203" fmla="*/ 72783 h 301288"/>
                  <a:gd name="connsiteX1204" fmla="*/ 57008 w 260188"/>
                  <a:gd name="connsiteY1204" fmla="*/ 67730 h 301288"/>
                  <a:gd name="connsiteX1205" fmla="*/ 61871 w 260188"/>
                  <a:gd name="connsiteY1205" fmla="*/ 66088 h 301288"/>
                  <a:gd name="connsiteX1206" fmla="*/ 66734 w 260188"/>
                  <a:gd name="connsiteY1206" fmla="*/ 65078 h 301288"/>
                  <a:gd name="connsiteX1207" fmla="*/ 69513 w 260188"/>
                  <a:gd name="connsiteY1207" fmla="*/ 75056 h 301288"/>
                  <a:gd name="connsiteX1208" fmla="*/ 66986 w 260188"/>
                  <a:gd name="connsiteY1208" fmla="*/ 68362 h 301288"/>
                  <a:gd name="connsiteX1209" fmla="*/ 66986 w 260188"/>
                  <a:gd name="connsiteY1209" fmla="*/ 72656 h 301288"/>
                  <a:gd name="connsiteX1210" fmla="*/ 57008 w 260188"/>
                  <a:gd name="connsiteY1210" fmla="*/ 67667 h 301288"/>
                  <a:gd name="connsiteX1211" fmla="*/ 48923 w 260188"/>
                  <a:gd name="connsiteY1211" fmla="*/ 101962 h 301288"/>
                  <a:gd name="connsiteX1212" fmla="*/ 59597 w 260188"/>
                  <a:gd name="connsiteY1212" fmla="*/ 100004 h 301288"/>
                  <a:gd name="connsiteX1213" fmla="*/ 71471 w 260188"/>
                  <a:gd name="connsiteY1213" fmla="*/ 97099 h 301288"/>
                  <a:gd name="connsiteX1214" fmla="*/ 77597 w 260188"/>
                  <a:gd name="connsiteY1214" fmla="*/ 93751 h 301288"/>
                  <a:gd name="connsiteX1215" fmla="*/ 77029 w 260188"/>
                  <a:gd name="connsiteY1215" fmla="*/ 92741 h 301288"/>
                  <a:gd name="connsiteX1216" fmla="*/ 72039 w 260188"/>
                  <a:gd name="connsiteY1216" fmla="*/ 93056 h 301288"/>
                  <a:gd name="connsiteX1217" fmla="*/ 72039 w 260188"/>
                  <a:gd name="connsiteY1217" fmla="*/ 90846 h 301288"/>
                  <a:gd name="connsiteX1218" fmla="*/ 70081 w 260188"/>
                  <a:gd name="connsiteY1218" fmla="*/ 93499 h 301288"/>
                  <a:gd name="connsiteX1219" fmla="*/ 69639 w 260188"/>
                  <a:gd name="connsiteY1219" fmla="*/ 90846 h 301288"/>
                  <a:gd name="connsiteX1220" fmla="*/ 67997 w 260188"/>
                  <a:gd name="connsiteY1220" fmla="*/ 95393 h 301288"/>
                  <a:gd name="connsiteX1221" fmla="*/ 67302 w 260188"/>
                  <a:gd name="connsiteY1221" fmla="*/ 90151 h 301288"/>
                  <a:gd name="connsiteX1222" fmla="*/ 66039 w 260188"/>
                  <a:gd name="connsiteY1222" fmla="*/ 95835 h 301288"/>
                  <a:gd name="connsiteX1223" fmla="*/ 65344 w 260188"/>
                  <a:gd name="connsiteY1223" fmla="*/ 90278 h 301288"/>
                  <a:gd name="connsiteX1224" fmla="*/ 63260 w 260188"/>
                  <a:gd name="connsiteY1224" fmla="*/ 96656 h 301288"/>
                  <a:gd name="connsiteX1225" fmla="*/ 62692 w 260188"/>
                  <a:gd name="connsiteY1225" fmla="*/ 89962 h 301288"/>
                  <a:gd name="connsiteX1226" fmla="*/ 61492 w 260188"/>
                  <a:gd name="connsiteY1226" fmla="*/ 96783 h 301288"/>
                  <a:gd name="connsiteX1227" fmla="*/ 60229 w 260188"/>
                  <a:gd name="connsiteY1227" fmla="*/ 89835 h 301288"/>
                  <a:gd name="connsiteX1228" fmla="*/ 59408 w 260188"/>
                  <a:gd name="connsiteY1228" fmla="*/ 96783 h 301288"/>
                  <a:gd name="connsiteX1229" fmla="*/ 57955 w 260188"/>
                  <a:gd name="connsiteY1229" fmla="*/ 90214 h 301288"/>
                  <a:gd name="connsiteX1230" fmla="*/ 57450 w 260188"/>
                  <a:gd name="connsiteY1230" fmla="*/ 96530 h 301288"/>
                  <a:gd name="connsiteX1231" fmla="*/ 55618 w 260188"/>
                  <a:gd name="connsiteY1231" fmla="*/ 90151 h 301288"/>
                  <a:gd name="connsiteX1232" fmla="*/ 55492 w 260188"/>
                  <a:gd name="connsiteY1232" fmla="*/ 96846 h 301288"/>
                  <a:gd name="connsiteX1233" fmla="*/ 53408 w 260188"/>
                  <a:gd name="connsiteY1233" fmla="*/ 90467 h 301288"/>
                  <a:gd name="connsiteX1234" fmla="*/ 53029 w 260188"/>
                  <a:gd name="connsiteY1234" fmla="*/ 96151 h 301288"/>
                  <a:gd name="connsiteX1235" fmla="*/ 51639 w 260188"/>
                  <a:gd name="connsiteY1235" fmla="*/ 90593 h 301288"/>
                  <a:gd name="connsiteX1236" fmla="*/ 51071 w 260188"/>
                  <a:gd name="connsiteY1236" fmla="*/ 95583 h 301288"/>
                  <a:gd name="connsiteX1237" fmla="*/ 49934 w 260188"/>
                  <a:gd name="connsiteY1237" fmla="*/ 90972 h 301288"/>
                  <a:gd name="connsiteX1238" fmla="*/ 49239 w 260188"/>
                  <a:gd name="connsiteY1238" fmla="*/ 95962 h 301288"/>
                  <a:gd name="connsiteX1239" fmla="*/ 47723 w 260188"/>
                  <a:gd name="connsiteY1239" fmla="*/ 87056 h 301288"/>
                  <a:gd name="connsiteX1240" fmla="*/ 55365 w 260188"/>
                  <a:gd name="connsiteY1240" fmla="*/ 84593 h 301288"/>
                  <a:gd name="connsiteX1241" fmla="*/ 58460 w 260188"/>
                  <a:gd name="connsiteY1241" fmla="*/ 81941 h 301288"/>
                  <a:gd name="connsiteX1242" fmla="*/ 58713 w 260188"/>
                  <a:gd name="connsiteY1242" fmla="*/ 83204 h 301288"/>
                  <a:gd name="connsiteX1243" fmla="*/ 62060 w 260188"/>
                  <a:gd name="connsiteY1243" fmla="*/ 82067 h 301288"/>
                  <a:gd name="connsiteX1244" fmla="*/ 62313 w 260188"/>
                  <a:gd name="connsiteY1244" fmla="*/ 83204 h 301288"/>
                  <a:gd name="connsiteX1245" fmla="*/ 65913 w 260188"/>
                  <a:gd name="connsiteY1245" fmla="*/ 81246 h 301288"/>
                  <a:gd name="connsiteX1246" fmla="*/ 64081 w 260188"/>
                  <a:gd name="connsiteY1246" fmla="*/ 85035 h 301288"/>
                  <a:gd name="connsiteX1247" fmla="*/ 68060 w 260188"/>
                  <a:gd name="connsiteY1247" fmla="*/ 82762 h 301288"/>
                  <a:gd name="connsiteX1248" fmla="*/ 71029 w 260188"/>
                  <a:gd name="connsiteY1248" fmla="*/ 82256 h 301288"/>
                  <a:gd name="connsiteX1249" fmla="*/ 70208 w 260188"/>
                  <a:gd name="connsiteY1249" fmla="*/ 84720 h 301288"/>
                  <a:gd name="connsiteX1250" fmla="*/ 73808 w 260188"/>
                  <a:gd name="connsiteY1250" fmla="*/ 82635 h 301288"/>
                  <a:gd name="connsiteX1251" fmla="*/ 75892 w 260188"/>
                  <a:gd name="connsiteY1251" fmla="*/ 81499 h 301288"/>
                  <a:gd name="connsiteX1252" fmla="*/ 74755 w 260188"/>
                  <a:gd name="connsiteY1252" fmla="*/ 83330 h 301288"/>
                  <a:gd name="connsiteX1253" fmla="*/ 76965 w 260188"/>
                  <a:gd name="connsiteY1253" fmla="*/ 83014 h 301288"/>
                  <a:gd name="connsiteX1254" fmla="*/ 78923 w 260188"/>
                  <a:gd name="connsiteY1254" fmla="*/ 82320 h 301288"/>
                  <a:gd name="connsiteX1255" fmla="*/ 81260 w 260188"/>
                  <a:gd name="connsiteY1255" fmla="*/ 82699 h 301288"/>
                  <a:gd name="connsiteX1256" fmla="*/ 83218 w 260188"/>
                  <a:gd name="connsiteY1256" fmla="*/ 82193 h 301288"/>
                  <a:gd name="connsiteX1257" fmla="*/ 85429 w 260188"/>
                  <a:gd name="connsiteY1257" fmla="*/ 84025 h 301288"/>
                  <a:gd name="connsiteX1258" fmla="*/ 87829 w 260188"/>
                  <a:gd name="connsiteY1258" fmla="*/ 84530 h 301288"/>
                  <a:gd name="connsiteX1259" fmla="*/ 89344 w 260188"/>
                  <a:gd name="connsiteY1259" fmla="*/ 84214 h 301288"/>
                  <a:gd name="connsiteX1260" fmla="*/ 87955 w 260188"/>
                  <a:gd name="connsiteY1260" fmla="*/ 87309 h 301288"/>
                  <a:gd name="connsiteX1261" fmla="*/ 92376 w 260188"/>
                  <a:gd name="connsiteY1261" fmla="*/ 86046 h 301288"/>
                  <a:gd name="connsiteX1262" fmla="*/ 93071 w 260188"/>
                  <a:gd name="connsiteY1262" fmla="*/ 88383 h 301288"/>
                  <a:gd name="connsiteX1263" fmla="*/ 90544 w 260188"/>
                  <a:gd name="connsiteY1263" fmla="*/ 91351 h 301288"/>
                  <a:gd name="connsiteX1264" fmla="*/ 89281 w 260188"/>
                  <a:gd name="connsiteY1264" fmla="*/ 89709 h 301288"/>
                  <a:gd name="connsiteX1265" fmla="*/ 88144 w 260188"/>
                  <a:gd name="connsiteY1265" fmla="*/ 90088 h 301288"/>
                  <a:gd name="connsiteX1266" fmla="*/ 87576 w 260188"/>
                  <a:gd name="connsiteY1266" fmla="*/ 93688 h 301288"/>
                  <a:gd name="connsiteX1267" fmla="*/ 86755 w 260188"/>
                  <a:gd name="connsiteY1267" fmla="*/ 93562 h 301288"/>
                  <a:gd name="connsiteX1268" fmla="*/ 86755 w 260188"/>
                  <a:gd name="connsiteY1268" fmla="*/ 91478 h 301288"/>
                  <a:gd name="connsiteX1269" fmla="*/ 85492 w 260188"/>
                  <a:gd name="connsiteY1269" fmla="*/ 91478 h 301288"/>
                  <a:gd name="connsiteX1270" fmla="*/ 84797 w 260188"/>
                  <a:gd name="connsiteY1270" fmla="*/ 94256 h 301288"/>
                  <a:gd name="connsiteX1271" fmla="*/ 83534 w 260188"/>
                  <a:gd name="connsiteY1271" fmla="*/ 93562 h 301288"/>
                  <a:gd name="connsiteX1272" fmla="*/ 81576 w 260188"/>
                  <a:gd name="connsiteY1272" fmla="*/ 96151 h 301288"/>
                  <a:gd name="connsiteX1273" fmla="*/ 79934 w 260188"/>
                  <a:gd name="connsiteY1273" fmla="*/ 96278 h 301288"/>
                  <a:gd name="connsiteX1274" fmla="*/ 78544 w 260188"/>
                  <a:gd name="connsiteY1274" fmla="*/ 96151 h 301288"/>
                  <a:gd name="connsiteX1275" fmla="*/ 77029 w 260188"/>
                  <a:gd name="connsiteY1275" fmla="*/ 96846 h 301288"/>
                  <a:gd name="connsiteX1276" fmla="*/ 73808 w 260188"/>
                  <a:gd name="connsiteY1276" fmla="*/ 99372 h 301288"/>
                  <a:gd name="connsiteX1277" fmla="*/ 73239 w 260188"/>
                  <a:gd name="connsiteY1277" fmla="*/ 97983 h 301288"/>
                  <a:gd name="connsiteX1278" fmla="*/ 70902 w 260188"/>
                  <a:gd name="connsiteY1278" fmla="*/ 99941 h 301288"/>
                  <a:gd name="connsiteX1279" fmla="*/ 69892 w 260188"/>
                  <a:gd name="connsiteY1279" fmla="*/ 98930 h 301288"/>
                  <a:gd name="connsiteX1280" fmla="*/ 68376 w 260188"/>
                  <a:gd name="connsiteY1280" fmla="*/ 101456 h 301288"/>
                  <a:gd name="connsiteX1281" fmla="*/ 65850 w 260188"/>
                  <a:gd name="connsiteY1281" fmla="*/ 102151 h 301288"/>
                  <a:gd name="connsiteX1282" fmla="*/ 68502 w 260188"/>
                  <a:gd name="connsiteY1282" fmla="*/ 102530 h 301288"/>
                  <a:gd name="connsiteX1283" fmla="*/ 77786 w 260188"/>
                  <a:gd name="connsiteY1283" fmla="*/ 100446 h 301288"/>
                  <a:gd name="connsiteX1284" fmla="*/ 86944 w 260188"/>
                  <a:gd name="connsiteY1284" fmla="*/ 97793 h 301288"/>
                  <a:gd name="connsiteX1285" fmla="*/ 95723 w 260188"/>
                  <a:gd name="connsiteY1285" fmla="*/ 92804 h 301288"/>
                  <a:gd name="connsiteX1286" fmla="*/ 90039 w 260188"/>
                  <a:gd name="connsiteY1286" fmla="*/ 99309 h 301288"/>
                  <a:gd name="connsiteX1287" fmla="*/ 87260 w 260188"/>
                  <a:gd name="connsiteY1287" fmla="*/ 98488 h 301288"/>
                  <a:gd name="connsiteX1288" fmla="*/ 88776 w 260188"/>
                  <a:gd name="connsiteY1288" fmla="*/ 100572 h 301288"/>
                  <a:gd name="connsiteX1289" fmla="*/ 86818 w 260188"/>
                  <a:gd name="connsiteY1289" fmla="*/ 101393 h 301288"/>
                  <a:gd name="connsiteX1290" fmla="*/ 84355 w 260188"/>
                  <a:gd name="connsiteY1290" fmla="*/ 100130 h 301288"/>
                  <a:gd name="connsiteX1291" fmla="*/ 85176 w 260188"/>
                  <a:gd name="connsiteY1291" fmla="*/ 102783 h 301288"/>
                  <a:gd name="connsiteX1292" fmla="*/ 80881 w 260188"/>
                  <a:gd name="connsiteY1292" fmla="*/ 101520 h 301288"/>
                  <a:gd name="connsiteX1293" fmla="*/ 81576 w 260188"/>
                  <a:gd name="connsiteY1293" fmla="*/ 103604 h 301288"/>
                  <a:gd name="connsiteX1294" fmla="*/ 77850 w 260188"/>
                  <a:gd name="connsiteY1294" fmla="*/ 102467 h 301288"/>
                  <a:gd name="connsiteX1295" fmla="*/ 78544 w 260188"/>
                  <a:gd name="connsiteY1295" fmla="*/ 104993 h 301288"/>
                  <a:gd name="connsiteX1296" fmla="*/ 75323 w 260188"/>
                  <a:gd name="connsiteY1296" fmla="*/ 103604 h 301288"/>
                  <a:gd name="connsiteX1297" fmla="*/ 74629 w 260188"/>
                  <a:gd name="connsiteY1297" fmla="*/ 104993 h 301288"/>
                  <a:gd name="connsiteX1298" fmla="*/ 72923 w 260188"/>
                  <a:gd name="connsiteY1298" fmla="*/ 105688 h 301288"/>
                  <a:gd name="connsiteX1299" fmla="*/ 96734 w 260188"/>
                  <a:gd name="connsiteY1299" fmla="*/ 100256 h 301288"/>
                  <a:gd name="connsiteX1300" fmla="*/ 97302 w 260188"/>
                  <a:gd name="connsiteY1300" fmla="*/ 101141 h 301288"/>
                  <a:gd name="connsiteX1301" fmla="*/ 90481 w 260188"/>
                  <a:gd name="connsiteY1301" fmla="*/ 109983 h 301288"/>
                  <a:gd name="connsiteX1302" fmla="*/ 91555 w 260188"/>
                  <a:gd name="connsiteY1302" fmla="*/ 105562 h 301288"/>
                  <a:gd name="connsiteX1303" fmla="*/ 84229 w 260188"/>
                  <a:gd name="connsiteY1303" fmla="*/ 112825 h 301288"/>
                  <a:gd name="connsiteX1304" fmla="*/ 86439 w 260188"/>
                  <a:gd name="connsiteY1304" fmla="*/ 106951 h 301288"/>
                  <a:gd name="connsiteX1305" fmla="*/ 79871 w 260188"/>
                  <a:gd name="connsiteY1305" fmla="*/ 112383 h 301288"/>
                  <a:gd name="connsiteX1306" fmla="*/ 81513 w 260188"/>
                  <a:gd name="connsiteY1306" fmla="*/ 108214 h 301288"/>
                  <a:gd name="connsiteX1307" fmla="*/ 75702 w 260188"/>
                  <a:gd name="connsiteY1307" fmla="*/ 112572 h 301288"/>
                  <a:gd name="connsiteX1308" fmla="*/ 77344 w 260188"/>
                  <a:gd name="connsiteY1308" fmla="*/ 109477 h 301288"/>
                  <a:gd name="connsiteX1309" fmla="*/ 72734 w 260188"/>
                  <a:gd name="connsiteY1309" fmla="*/ 111878 h 301288"/>
                  <a:gd name="connsiteX1310" fmla="*/ 75197 w 260188"/>
                  <a:gd name="connsiteY1310" fmla="*/ 108530 h 301288"/>
                  <a:gd name="connsiteX1311" fmla="*/ 69765 w 260188"/>
                  <a:gd name="connsiteY1311" fmla="*/ 111056 h 301288"/>
                  <a:gd name="connsiteX1312" fmla="*/ 72292 w 260188"/>
                  <a:gd name="connsiteY1312" fmla="*/ 107835 h 301288"/>
                  <a:gd name="connsiteX1313" fmla="*/ 66986 w 260188"/>
                  <a:gd name="connsiteY1313" fmla="*/ 110488 h 301288"/>
                  <a:gd name="connsiteX1314" fmla="*/ 68692 w 260188"/>
                  <a:gd name="connsiteY1314" fmla="*/ 107835 h 301288"/>
                  <a:gd name="connsiteX1315" fmla="*/ 63955 w 260188"/>
                  <a:gd name="connsiteY1315" fmla="*/ 110299 h 301288"/>
                  <a:gd name="connsiteX1316" fmla="*/ 66923 w 260188"/>
                  <a:gd name="connsiteY1316" fmla="*/ 107267 h 301288"/>
                  <a:gd name="connsiteX1317" fmla="*/ 61934 w 260188"/>
                  <a:gd name="connsiteY1317" fmla="*/ 109667 h 301288"/>
                  <a:gd name="connsiteX1318" fmla="*/ 63323 w 260188"/>
                  <a:gd name="connsiteY1318" fmla="*/ 107014 h 301288"/>
                  <a:gd name="connsiteX1319" fmla="*/ 59660 w 260188"/>
                  <a:gd name="connsiteY1319" fmla="*/ 109351 h 301288"/>
                  <a:gd name="connsiteX1320" fmla="*/ 61176 w 260188"/>
                  <a:gd name="connsiteY1320" fmla="*/ 106446 h 301288"/>
                  <a:gd name="connsiteX1321" fmla="*/ 56692 w 260188"/>
                  <a:gd name="connsiteY1321" fmla="*/ 108972 h 301288"/>
                  <a:gd name="connsiteX1322" fmla="*/ 58208 w 260188"/>
                  <a:gd name="connsiteY1322" fmla="*/ 106067 h 301288"/>
                  <a:gd name="connsiteX1323" fmla="*/ 54165 w 260188"/>
                  <a:gd name="connsiteY1323" fmla="*/ 108404 h 301288"/>
                  <a:gd name="connsiteX1324" fmla="*/ 54860 w 260188"/>
                  <a:gd name="connsiteY1324" fmla="*/ 106067 h 301288"/>
                  <a:gd name="connsiteX1325" fmla="*/ 50250 w 260188"/>
                  <a:gd name="connsiteY1325" fmla="*/ 108972 h 301288"/>
                  <a:gd name="connsiteX1326" fmla="*/ 51892 w 260188"/>
                  <a:gd name="connsiteY1326" fmla="*/ 106193 h 301288"/>
                  <a:gd name="connsiteX1327" fmla="*/ 51513 w 260188"/>
                  <a:gd name="connsiteY1327" fmla="*/ 105625 h 301288"/>
                  <a:gd name="connsiteX1328" fmla="*/ 47786 w 260188"/>
                  <a:gd name="connsiteY1328" fmla="*/ 108656 h 301288"/>
                  <a:gd name="connsiteX1329" fmla="*/ 48481 w 260188"/>
                  <a:gd name="connsiteY1329" fmla="*/ 105688 h 301288"/>
                  <a:gd name="connsiteX1330" fmla="*/ 45829 w 260188"/>
                  <a:gd name="connsiteY1330" fmla="*/ 107078 h 301288"/>
                  <a:gd name="connsiteX1331" fmla="*/ 46081 w 260188"/>
                  <a:gd name="connsiteY1331" fmla="*/ 105562 h 301288"/>
                  <a:gd name="connsiteX1332" fmla="*/ 43050 w 260188"/>
                  <a:gd name="connsiteY1332" fmla="*/ 108909 h 301288"/>
                  <a:gd name="connsiteX1333" fmla="*/ 43618 w 260188"/>
                  <a:gd name="connsiteY1333" fmla="*/ 106383 h 301288"/>
                  <a:gd name="connsiteX1334" fmla="*/ 40397 w 260188"/>
                  <a:gd name="connsiteY1334" fmla="*/ 108467 h 301288"/>
                  <a:gd name="connsiteX1335" fmla="*/ 48671 w 260188"/>
                  <a:gd name="connsiteY1335" fmla="*/ 101772 h 301288"/>
                  <a:gd name="connsiteX1336" fmla="*/ 102355 w 260188"/>
                  <a:gd name="connsiteY1336" fmla="*/ 122678 h 301288"/>
                  <a:gd name="connsiteX1337" fmla="*/ 99829 w 260188"/>
                  <a:gd name="connsiteY1337" fmla="*/ 127604 h 301288"/>
                  <a:gd name="connsiteX1338" fmla="*/ 100713 w 260188"/>
                  <a:gd name="connsiteY1338" fmla="*/ 128299 h 301288"/>
                  <a:gd name="connsiteX1339" fmla="*/ 105008 w 260188"/>
                  <a:gd name="connsiteY1339" fmla="*/ 121225 h 301288"/>
                  <a:gd name="connsiteX1340" fmla="*/ 102797 w 260188"/>
                  <a:gd name="connsiteY1340" fmla="*/ 127920 h 301288"/>
                  <a:gd name="connsiteX1341" fmla="*/ 104881 w 260188"/>
                  <a:gd name="connsiteY1341" fmla="*/ 125456 h 301288"/>
                  <a:gd name="connsiteX1342" fmla="*/ 104376 w 260188"/>
                  <a:gd name="connsiteY1342" fmla="*/ 127541 h 301288"/>
                  <a:gd name="connsiteX1343" fmla="*/ 106839 w 260188"/>
                  <a:gd name="connsiteY1343" fmla="*/ 124762 h 301288"/>
                  <a:gd name="connsiteX1344" fmla="*/ 106586 w 260188"/>
                  <a:gd name="connsiteY1344" fmla="*/ 126656 h 301288"/>
                  <a:gd name="connsiteX1345" fmla="*/ 108229 w 260188"/>
                  <a:gd name="connsiteY1345" fmla="*/ 124888 h 301288"/>
                  <a:gd name="connsiteX1346" fmla="*/ 108923 w 260188"/>
                  <a:gd name="connsiteY1346" fmla="*/ 126404 h 301288"/>
                  <a:gd name="connsiteX1347" fmla="*/ 110692 w 260188"/>
                  <a:gd name="connsiteY1347" fmla="*/ 123499 h 301288"/>
                  <a:gd name="connsiteX1348" fmla="*/ 111260 w 260188"/>
                  <a:gd name="connsiteY1348" fmla="*/ 124888 h 301288"/>
                  <a:gd name="connsiteX1349" fmla="*/ 114986 w 260188"/>
                  <a:gd name="connsiteY1349" fmla="*/ 120593 h 301288"/>
                  <a:gd name="connsiteX1350" fmla="*/ 114102 w 260188"/>
                  <a:gd name="connsiteY1350" fmla="*/ 123372 h 301288"/>
                  <a:gd name="connsiteX1351" fmla="*/ 117450 w 260188"/>
                  <a:gd name="connsiteY1351" fmla="*/ 121730 h 301288"/>
                  <a:gd name="connsiteX1352" fmla="*/ 118144 w 260188"/>
                  <a:gd name="connsiteY1352" fmla="*/ 123120 h 301288"/>
                  <a:gd name="connsiteX1353" fmla="*/ 111323 w 260188"/>
                  <a:gd name="connsiteY1353" fmla="*/ 126341 h 301288"/>
                  <a:gd name="connsiteX1354" fmla="*/ 94902 w 260188"/>
                  <a:gd name="connsiteY1354" fmla="*/ 129562 h 301288"/>
                  <a:gd name="connsiteX1355" fmla="*/ 93892 w 260188"/>
                  <a:gd name="connsiteY1355" fmla="*/ 127035 h 301288"/>
                  <a:gd name="connsiteX1356" fmla="*/ 96292 w 260188"/>
                  <a:gd name="connsiteY1356" fmla="*/ 125078 h 301288"/>
                  <a:gd name="connsiteX1357" fmla="*/ 96292 w 260188"/>
                  <a:gd name="connsiteY1357" fmla="*/ 126909 h 301288"/>
                  <a:gd name="connsiteX1358" fmla="*/ 99955 w 260188"/>
                  <a:gd name="connsiteY1358" fmla="*/ 122172 h 301288"/>
                  <a:gd name="connsiteX1359" fmla="*/ 97997 w 260188"/>
                  <a:gd name="connsiteY1359" fmla="*/ 127793 h 301288"/>
                  <a:gd name="connsiteX1360" fmla="*/ 102292 w 260188"/>
                  <a:gd name="connsiteY1360" fmla="*/ 122867 h 301288"/>
                  <a:gd name="connsiteX1361" fmla="*/ 101786 w 260188"/>
                  <a:gd name="connsiteY1361" fmla="*/ 119204 h 301288"/>
                  <a:gd name="connsiteX1362" fmla="*/ 103744 w 260188"/>
                  <a:gd name="connsiteY1362" fmla="*/ 117246 h 301288"/>
                  <a:gd name="connsiteX1363" fmla="*/ 102355 w 260188"/>
                  <a:gd name="connsiteY1363" fmla="*/ 119520 h 301288"/>
                  <a:gd name="connsiteX1364" fmla="*/ 100523 w 260188"/>
                  <a:gd name="connsiteY1364" fmla="*/ 121478 h 301288"/>
                  <a:gd name="connsiteX1365" fmla="*/ 101786 w 260188"/>
                  <a:gd name="connsiteY1365" fmla="*/ 119204 h 301288"/>
                  <a:gd name="connsiteX1366" fmla="*/ 124018 w 260188"/>
                  <a:gd name="connsiteY1366" fmla="*/ 136067 h 301288"/>
                  <a:gd name="connsiteX1367" fmla="*/ 128060 w 260188"/>
                  <a:gd name="connsiteY1367" fmla="*/ 133541 h 301288"/>
                  <a:gd name="connsiteX1368" fmla="*/ 125029 w 260188"/>
                  <a:gd name="connsiteY1368" fmla="*/ 136572 h 301288"/>
                  <a:gd name="connsiteX1369" fmla="*/ 126039 w 260188"/>
                  <a:gd name="connsiteY1369" fmla="*/ 137141 h 301288"/>
                  <a:gd name="connsiteX1370" fmla="*/ 130208 w 260188"/>
                  <a:gd name="connsiteY1370" fmla="*/ 135183 h 301288"/>
                  <a:gd name="connsiteX1371" fmla="*/ 128250 w 260188"/>
                  <a:gd name="connsiteY1371" fmla="*/ 136888 h 301288"/>
                  <a:gd name="connsiteX1372" fmla="*/ 131723 w 260188"/>
                  <a:gd name="connsiteY1372" fmla="*/ 136509 h 301288"/>
                  <a:gd name="connsiteX1373" fmla="*/ 127365 w 260188"/>
                  <a:gd name="connsiteY1373" fmla="*/ 138151 h 301288"/>
                  <a:gd name="connsiteX1374" fmla="*/ 128502 w 260188"/>
                  <a:gd name="connsiteY1374" fmla="*/ 138846 h 301288"/>
                  <a:gd name="connsiteX1375" fmla="*/ 132671 w 260188"/>
                  <a:gd name="connsiteY1375" fmla="*/ 137583 h 301288"/>
                  <a:gd name="connsiteX1376" fmla="*/ 129450 w 260188"/>
                  <a:gd name="connsiteY1376" fmla="*/ 139414 h 301288"/>
                  <a:gd name="connsiteX1377" fmla="*/ 130397 w 260188"/>
                  <a:gd name="connsiteY1377" fmla="*/ 139983 h 301288"/>
                  <a:gd name="connsiteX1378" fmla="*/ 134439 w 260188"/>
                  <a:gd name="connsiteY1378" fmla="*/ 139162 h 301288"/>
                  <a:gd name="connsiteX1379" fmla="*/ 131344 w 260188"/>
                  <a:gd name="connsiteY1379" fmla="*/ 140551 h 301288"/>
                  <a:gd name="connsiteX1380" fmla="*/ 131913 w 260188"/>
                  <a:gd name="connsiteY1380" fmla="*/ 140930 h 301288"/>
                  <a:gd name="connsiteX1381" fmla="*/ 135639 w 260188"/>
                  <a:gd name="connsiteY1381" fmla="*/ 140109 h 301288"/>
                  <a:gd name="connsiteX1382" fmla="*/ 132734 w 260188"/>
                  <a:gd name="connsiteY1382" fmla="*/ 141499 h 301288"/>
                  <a:gd name="connsiteX1383" fmla="*/ 133555 w 260188"/>
                  <a:gd name="connsiteY1383" fmla="*/ 141941 h 301288"/>
                  <a:gd name="connsiteX1384" fmla="*/ 136776 w 260188"/>
                  <a:gd name="connsiteY1384" fmla="*/ 141625 h 301288"/>
                  <a:gd name="connsiteX1385" fmla="*/ 134313 w 260188"/>
                  <a:gd name="connsiteY1385" fmla="*/ 142509 h 301288"/>
                  <a:gd name="connsiteX1386" fmla="*/ 137218 w 260188"/>
                  <a:gd name="connsiteY1386" fmla="*/ 144341 h 301288"/>
                  <a:gd name="connsiteX1387" fmla="*/ 136650 w 260188"/>
                  <a:gd name="connsiteY1387" fmla="*/ 144593 h 301288"/>
                  <a:gd name="connsiteX1388" fmla="*/ 132229 w 260188"/>
                  <a:gd name="connsiteY1388" fmla="*/ 143078 h 301288"/>
                  <a:gd name="connsiteX1389" fmla="*/ 131660 w 260188"/>
                  <a:gd name="connsiteY1389" fmla="*/ 143393 h 301288"/>
                  <a:gd name="connsiteX1390" fmla="*/ 131913 w 260188"/>
                  <a:gd name="connsiteY1390" fmla="*/ 142951 h 301288"/>
                  <a:gd name="connsiteX1391" fmla="*/ 130839 w 260188"/>
                  <a:gd name="connsiteY1391" fmla="*/ 142699 h 301288"/>
                  <a:gd name="connsiteX1392" fmla="*/ 128881 w 260188"/>
                  <a:gd name="connsiteY1392" fmla="*/ 143646 h 301288"/>
                  <a:gd name="connsiteX1393" fmla="*/ 130018 w 260188"/>
                  <a:gd name="connsiteY1393" fmla="*/ 142383 h 301288"/>
                  <a:gd name="connsiteX1394" fmla="*/ 128881 w 260188"/>
                  <a:gd name="connsiteY1394" fmla="*/ 142004 h 301288"/>
                  <a:gd name="connsiteX1395" fmla="*/ 126923 w 260188"/>
                  <a:gd name="connsiteY1395" fmla="*/ 142951 h 301288"/>
                  <a:gd name="connsiteX1396" fmla="*/ 128060 w 260188"/>
                  <a:gd name="connsiteY1396" fmla="*/ 141562 h 301288"/>
                  <a:gd name="connsiteX1397" fmla="*/ 126923 w 260188"/>
                  <a:gd name="connsiteY1397" fmla="*/ 141120 h 301288"/>
                  <a:gd name="connsiteX1398" fmla="*/ 124523 w 260188"/>
                  <a:gd name="connsiteY1398" fmla="*/ 142635 h 301288"/>
                  <a:gd name="connsiteX1399" fmla="*/ 125913 w 260188"/>
                  <a:gd name="connsiteY1399" fmla="*/ 140804 h 301288"/>
                  <a:gd name="connsiteX1400" fmla="*/ 124397 w 260188"/>
                  <a:gd name="connsiteY1400" fmla="*/ 140235 h 301288"/>
                  <a:gd name="connsiteX1401" fmla="*/ 122313 w 260188"/>
                  <a:gd name="connsiteY1401" fmla="*/ 142004 h 301288"/>
                  <a:gd name="connsiteX1402" fmla="*/ 123386 w 260188"/>
                  <a:gd name="connsiteY1402" fmla="*/ 139920 h 301288"/>
                  <a:gd name="connsiteX1403" fmla="*/ 121997 w 260188"/>
                  <a:gd name="connsiteY1403" fmla="*/ 139351 h 301288"/>
                  <a:gd name="connsiteX1404" fmla="*/ 119660 w 260188"/>
                  <a:gd name="connsiteY1404" fmla="*/ 141435 h 301288"/>
                  <a:gd name="connsiteX1405" fmla="*/ 121050 w 260188"/>
                  <a:gd name="connsiteY1405" fmla="*/ 139035 h 301288"/>
                  <a:gd name="connsiteX1406" fmla="*/ 118839 w 260188"/>
                  <a:gd name="connsiteY1406" fmla="*/ 138214 h 301288"/>
                  <a:gd name="connsiteX1407" fmla="*/ 116186 w 260188"/>
                  <a:gd name="connsiteY1407" fmla="*/ 140614 h 301288"/>
                  <a:gd name="connsiteX1408" fmla="*/ 117576 w 260188"/>
                  <a:gd name="connsiteY1408" fmla="*/ 137835 h 301288"/>
                  <a:gd name="connsiteX1409" fmla="*/ 117323 w 260188"/>
                  <a:gd name="connsiteY1409" fmla="*/ 137709 h 301288"/>
                  <a:gd name="connsiteX1410" fmla="*/ 120544 w 260188"/>
                  <a:gd name="connsiteY1410" fmla="*/ 133983 h 301288"/>
                  <a:gd name="connsiteX1411" fmla="*/ 120860 w 260188"/>
                  <a:gd name="connsiteY1411" fmla="*/ 134109 h 301288"/>
                  <a:gd name="connsiteX1412" fmla="*/ 122944 w 260188"/>
                  <a:gd name="connsiteY1412" fmla="*/ 132720 h 301288"/>
                  <a:gd name="connsiteX1413" fmla="*/ 121871 w 260188"/>
                  <a:gd name="connsiteY1413" fmla="*/ 134678 h 301288"/>
                  <a:gd name="connsiteX1414" fmla="*/ 122250 w 260188"/>
                  <a:gd name="connsiteY1414" fmla="*/ 134993 h 301288"/>
                  <a:gd name="connsiteX1415" fmla="*/ 125850 w 260188"/>
                  <a:gd name="connsiteY1415" fmla="*/ 132720 h 301288"/>
                  <a:gd name="connsiteX1416" fmla="*/ 123197 w 260188"/>
                  <a:gd name="connsiteY1416" fmla="*/ 135499 h 301288"/>
                  <a:gd name="connsiteX1417" fmla="*/ 124018 w 260188"/>
                  <a:gd name="connsiteY1417" fmla="*/ 136067 h 301288"/>
                  <a:gd name="connsiteX1418" fmla="*/ 145050 w 260188"/>
                  <a:gd name="connsiteY1418" fmla="*/ 168593 h 301288"/>
                  <a:gd name="connsiteX1419" fmla="*/ 145744 w 260188"/>
                  <a:gd name="connsiteY1419" fmla="*/ 169288 h 301288"/>
                  <a:gd name="connsiteX1420" fmla="*/ 145050 w 260188"/>
                  <a:gd name="connsiteY1420" fmla="*/ 169983 h 301288"/>
                  <a:gd name="connsiteX1421" fmla="*/ 144544 w 260188"/>
                  <a:gd name="connsiteY1421" fmla="*/ 169288 h 301288"/>
                  <a:gd name="connsiteX1422" fmla="*/ 145050 w 260188"/>
                  <a:gd name="connsiteY1422" fmla="*/ 168593 h 301288"/>
                  <a:gd name="connsiteX1423" fmla="*/ 144481 w 260188"/>
                  <a:gd name="connsiteY1423" fmla="*/ 167078 h 301288"/>
                  <a:gd name="connsiteX1424" fmla="*/ 144608 w 260188"/>
                  <a:gd name="connsiteY1424" fmla="*/ 164993 h 301288"/>
                  <a:gd name="connsiteX1425" fmla="*/ 145871 w 260188"/>
                  <a:gd name="connsiteY1425" fmla="*/ 165562 h 301288"/>
                  <a:gd name="connsiteX1426" fmla="*/ 145492 w 260188"/>
                  <a:gd name="connsiteY1426" fmla="*/ 167772 h 301288"/>
                  <a:gd name="connsiteX1427" fmla="*/ 144544 w 260188"/>
                  <a:gd name="connsiteY1427" fmla="*/ 167078 h 301288"/>
                  <a:gd name="connsiteX1428" fmla="*/ 146565 w 260188"/>
                  <a:gd name="connsiteY1428" fmla="*/ 170867 h 301288"/>
                  <a:gd name="connsiteX1429" fmla="*/ 147765 w 260188"/>
                  <a:gd name="connsiteY1429" fmla="*/ 168783 h 301288"/>
                  <a:gd name="connsiteX1430" fmla="*/ 147197 w 260188"/>
                  <a:gd name="connsiteY1430" fmla="*/ 159625 h 301288"/>
                  <a:gd name="connsiteX1431" fmla="*/ 148460 w 260188"/>
                  <a:gd name="connsiteY1431" fmla="*/ 159499 h 301288"/>
                  <a:gd name="connsiteX1432" fmla="*/ 148713 w 260188"/>
                  <a:gd name="connsiteY1432" fmla="*/ 161141 h 301288"/>
                  <a:gd name="connsiteX1433" fmla="*/ 150544 w 260188"/>
                  <a:gd name="connsiteY1433" fmla="*/ 163099 h 301288"/>
                  <a:gd name="connsiteX1434" fmla="*/ 148586 w 260188"/>
                  <a:gd name="connsiteY1434" fmla="*/ 163541 h 301288"/>
                  <a:gd name="connsiteX1435" fmla="*/ 151113 w 260188"/>
                  <a:gd name="connsiteY1435" fmla="*/ 163793 h 301288"/>
                  <a:gd name="connsiteX1436" fmla="*/ 151239 w 260188"/>
                  <a:gd name="connsiteY1436" fmla="*/ 165183 h 301288"/>
                  <a:gd name="connsiteX1437" fmla="*/ 148839 w 260188"/>
                  <a:gd name="connsiteY1437" fmla="*/ 165562 h 301288"/>
                  <a:gd name="connsiteX1438" fmla="*/ 151808 w 260188"/>
                  <a:gd name="connsiteY1438" fmla="*/ 165941 h 301288"/>
                  <a:gd name="connsiteX1439" fmla="*/ 151492 w 260188"/>
                  <a:gd name="connsiteY1439" fmla="*/ 167204 h 301288"/>
                  <a:gd name="connsiteX1440" fmla="*/ 150229 w 260188"/>
                  <a:gd name="connsiteY1440" fmla="*/ 168025 h 301288"/>
                  <a:gd name="connsiteX1441" fmla="*/ 152313 w 260188"/>
                  <a:gd name="connsiteY1441" fmla="*/ 168278 h 301288"/>
                  <a:gd name="connsiteX1442" fmla="*/ 153134 w 260188"/>
                  <a:gd name="connsiteY1442" fmla="*/ 169667 h 301288"/>
                  <a:gd name="connsiteX1443" fmla="*/ 150355 w 260188"/>
                  <a:gd name="connsiteY1443" fmla="*/ 175099 h 301288"/>
                  <a:gd name="connsiteX1444" fmla="*/ 141008 w 260188"/>
                  <a:gd name="connsiteY1444" fmla="*/ 177183 h 301288"/>
                  <a:gd name="connsiteX1445" fmla="*/ 140439 w 260188"/>
                  <a:gd name="connsiteY1445" fmla="*/ 176614 h 301288"/>
                  <a:gd name="connsiteX1446" fmla="*/ 140250 w 260188"/>
                  <a:gd name="connsiteY1446" fmla="*/ 176362 h 301288"/>
                  <a:gd name="connsiteX1447" fmla="*/ 140818 w 260188"/>
                  <a:gd name="connsiteY1447" fmla="*/ 175793 h 301288"/>
                  <a:gd name="connsiteX1448" fmla="*/ 141260 w 260188"/>
                  <a:gd name="connsiteY1448" fmla="*/ 176172 h 301288"/>
                  <a:gd name="connsiteX1449" fmla="*/ 142650 w 260188"/>
                  <a:gd name="connsiteY1449" fmla="*/ 175920 h 301288"/>
                  <a:gd name="connsiteX1450" fmla="*/ 142650 w 260188"/>
                  <a:gd name="connsiteY1450" fmla="*/ 173141 h 301288"/>
                  <a:gd name="connsiteX1451" fmla="*/ 141386 w 260188"/>
                  <a:gd name="connsiteY1451" fmla="*/ 173393 h 301288"/>
                  <a:gd name="connsiteX1452" fmla="*/ 141386 w 260188"/>
                  <a:gd name="connsiteY1452" fmla="*/ 173835 h 301288"/>
                  <a:gd name="connsiteX1453" fmla="*/ 140818 w 260188"/>
                  <a:gd name="connsiteY1453" fmla="*/ 174783 h 301288"/>
                  <a:gd name="connsiteX1454" fmla="*/ 140250 w 260188"/>
                  <a:gd name="connsiteY1454" fmla="*/ 173835 h 301288"/>
                  <a:gd name="connsiteX1455" fmla="*/ 140250 w 260188"/>
                  <a:gd name="connsiteY1455" fmla="*/ 173646 h 301288"/>
                  <a:gd name="connsiteX1456" fmla="*/ 139681 w 260188"/>
                  <a:gd name="connsiteY1456" fmla="*/ 173835 h 301288"/>
                  <a:gd name="connsiteX1457" fmla="*/ 139555 w 260188"/>
                  <a:gd name="connsiteY1457" fmla="*/ 172130 h 301288"/>
                  <a:gd name="connsiteX1458" fmla="*/ 146376 w 260188"/>
                  <a:gd name="connsiteY1458" fmla="*/ 170741 h 301288"/>
                  <a:gd name="connsiteX1459" fmla="*/ 156734 w 260188"/>
                  <a:gd name="connsiteY1459" fmla="*/ 176425 h 301288"/>
                  <a:gd name="connsiteX1460" fmla="*/ 157808 w 260188"/>
                  <a:gd name="connsiteY1460" fmla="*/ 176804 h 301288"/>
                  <a:gd name="connsiteX1461" fmla="*/ 156986 w 260188"/>
                  <a:gd name="connsiteY1461" fmla="*/ 178762 h 301288"/>
                  <a:gd name="connsiteX1462" fmla="*/ 156544 w 260188"/>
                  <a:gd name="connsiteY1462" fmla="*/ 178762 h 301288"/>
                  <a:gd name="connsiteX1463" fmla="*/ 156671 w 260188"/>
                  <a:gd name="connsiteY1463" fmla="*/ 176425 h 301288"/>
                  <a:gd name="connsiteX1464" fmla="*/ 156860 w 260188"/>
                  <a:gd name="connsiteY1464" fmla="*/ 171499 h 301288"/>
                  <a:gd name="connsiteX1465" fmla="*/ 157681 w 260188"/>
                  <a:gd name="connsiteY1465" fmla="*/ 172762 h 301288"/>
                  <a:gd name="connsiteX1466" fmla="*/ 157429 w 260188"/>
                  <a:gd name="connsiteY1466" fmla="*/ 174151 h 301288"/>
                  <a:gd name="connsiteX1467" fmla="*/ 156734 w 260188"/>
                  <a:gd name="connsiteY1467" fmla="*/ 173014 h 301288"/>
                  <a:gd name="connsiteX1468" fmla="*/ 156860 w 260188"/>
                  <a:gd name="connsiteY1468" fmla="*/ 171435 h 301288"/>
                  <a:gd name="connsiteX1469" fmla="*/ 156986 w 260188"/>
                  <a:gd name="connsiteY1469" fmla="*/ 180025 h 301288"/>
                  <a:gd name="connsiteX1470" fmla="*/ 157365 w 260188"/>
                  <a:gd name="connsiteY1470" fmla="*/ 180593 h 301288"/>
                  <a:gd name="connsiteX1471" fmla="*/ 156986 w 260188"/>
                  <a:gd name="connsiteY1471" fmla="*/ 181162 h 301288"/>
                  <a:gd name="connsiteX1472" fmla="*/ 156418 w 260188"/>
                  <a:gd name="connsiteY1472" fmla="*/ 180593 h 301288"/>
                  <a:gd name="connsiteX1473" fmla="*/ 156986 w 260188"/>
                  <a:gd name="connsiteY1473" fmla="*/ 180025 h 301288"/>
                  <a:gd name="connsiteX1474" fmla="*/ 156608 w 260188"/>
                  <a:gd name="connsiteY1474" fmla="*/ 183056 h 301288"/>
                  <a:gd name="connsiteX1475" fmla="*/ 156292 w 260188"/>
                  <a:gd name="connsiteY1475" fmla="*/ 184004 h 301288"/>
                  <a:gd name="connsiteX1476" fmla="*/ 156039 w 260188"/>
                  <a:gd name="connsiteY1476" fmla="*/ 183056 h 301288"/>
                  <a:gd name="connsiteX1477" fmla="*/ 156292 w 260188"/>
                  <a:gd name="connsiteY1477" fmla="*/ 182109 h 301288"/>
                  <a:gd name="connsiteX1478" fmla="*/ 156608 w 260188"/>
                  <a:gd name="connsiteY1478" fmla="*/ 183056 h 301288"/>
                  <a:gd name="connsiteX1479" fmla="*/ 156039 w 260188"/>
                  <a:gd name="connsiteY1479" fmla="*/ 170867 h 301288"/>
                  <a:gd name="connsiteX1480" fmla="*/ 154776 w 260188"/>
                  <a:gd name="connsiteY1480" fmla="*/ 172256 h 301288"/>
                  <a:gd name="connsiteX1481" fmla="*/ 153829 w 260188"/>
                  <a:gd name="connsiteY1481" fmla="*/ 167962 h 301288"/>
                  <a:gd name="connsiteX1482" fmla="*/ 154776 w 260188"/>
                  <a:gd name="connsiteY1482" fmla="*/ 167583 h 301288"/>
                  <a:gd name="connsiteX1483" fmla="*/ 156039 w 260188"/>
                  <a:gd name="connsiteY1483" fmla="*/ 170930 h 301288"/>
                  <a:gd name="connsiteX1484" fmla="*/ 153955 w 260188"/>
                  <a:gd name="connsiteY1484" fmla="*/ 175035 h 301288"/>
                  <a:gd name="connsiteX1485" fmla="*/ 155786 w 260188"/>
                  <a:gd name="connsiteY1485" fmla="*/ 175856 h 301288"/>
                  <a:gd name="connsiteX1486" fmla="*/ 153576 w 260188"/>
                  <a:gd name="connsiteY1486" fmla="*/ 184888 h 301288"/>
                  <a:gd name="connsiteX1487" fmla="*/ 153576 w 260188"/>
                  <a:gd name="connsiteY1487" fmla="*/ 177372 h 301288"/>
                  <a:gd name="connsiteX1488" fmla="*/ 153008 w 260188"/>
                  <a:gd name="connsiteY1488" fmla="*/ 177499 h 301288"/>
                  <a:gd name="connsiteX1489" fmla="*/ 151050 w 260188"/>
                  <a:gd name="connsiteY1489" fmla="*/ 185141 h 301288"/>
                  <a:gd name="connsiteX1490" fmla="*/ 151302 w 260188"/>
                  <a:gd name="connsiteY1490" fmla="*/ 178193 h 301288"/>
                  <a:gd name="connsiteX1491" fmla="*/ 150608 w 260188"/>
                  <a:gd name="connsiteY1491" fmla="*/ 178193 h 301288"/>
                  <a:gd name="connsiteX1492" fmla="*/ 149092 w 260188"/>
                  <a:gd name="connsiteY1492" fmla="*/ 185014 h 301288"/>
                  <a:gd name="connsiteX1493" fmla="*/ 149471 w 260188"/>
                  <a:gd name="connsiteY1493" fmla="*/ 179014 h 301288"/>
                  <a:gd name="connsiteX1494" fmla="*/ 148776 w 260188"/>
                  <a:gd name="connsiteY1494" fmla="*/ 178446 h 301288"/>
                  <a:gd name="connsiteX1495" fmla="*/ 145176 w 260188"/>
                  <a:gd name="connsiteY1495" fmla="*/ 189309 h 301288"/>
                  <a:gd name="connsiteX1496" fmla="*/ 146313 w 260188"/>
                  <a:gd name="connsiteY1496" fmla="*/ 179141 h 301288"/>
                  <a:gd name="connsiteX1497" fmla="*/ 145871 w 260188"/>
                  <a:gd name="connsiteY1497" fmla="*/ 178888 h 301288"/>
                  <a:gd name="connsiteX1498" fmla="*/ 143660 w 260188"/>
                  <a:gd name="connsiteY1498" fmla="*/ 188614 h 301288"/>
                  <a:gd name="connsiteX1499" fmla="*/ 144355 w 260188"/>
                  <a:gd name="connsiteY1499" fmla="*/ 179456 h 301288"/>
                  <a:gd name="connsiteX1500" fmla="*/ 144102 w 260188"/>
                  <a:gd name="connsiteY1500" fmla="*/ 179456 h 301288"/>
                  <a:gd name="connsiteX1501" fmla="*/ 141576 w 260188"/>
                  <a:gd name="connsiteY1501" fmla="*/ 188046 h 301288"/>
                  <a:gd name="connsiteX1502" fmla="*/ 141829 w 260188"/>
                  <a:gd name="connsiteY1502" fmla="*/ 184699 h 301288"/>
                  <a:gd name="connsiteX1503" fmla="*/ 142081 w 260188"/>
                  <a:gd name="connsiteY1503" fmla="*/ 179835 h 301288"/>
                  <a:gd name="connsiteX1504" fmla="*/ 141702 w 260188"/>
                  <a:gd name="connsiteY1504" fmla="*/ 180088 h 301288"/>
                  <a:gd name="connsiteX1505" fmla="*/ 139302 w 260188"/>
                  <a:gd name="connsiteY1505" fmla="*/ 186404 h 301288"/>
                  <a:gd name="connsiteX1506" fmla="*/ 139744 w 260188"/>
                  <a:gd name="connsiteY1506" fmla="*/ 180025 h 301288"/>
                  <a:gd name="connsiteX1507" fmla="*/ 137913 w 260188"/>
                  <a:gd name="connsiteY1507" fmla="*/ 184635 h 301288"/>
                  <a:gd name="connsiteX1508" fmla="*/ 138039 w 260188"/>
                  <a:gd name="connsiteY1508" fmla="*/ 180846 h 301288"/>
                  <a:gd name="connsiteX1509" fmla="*/ 136081 w 260188"/>
                  <a:gd name="connsiteY1509" fmla="*/ 181730 h 301288"/>
                  <a:gd name="connsiteX1510" fmla="*/ 139934 w 260188"/>
                  <a:gd name="connsiteY1510" fmla="*/ 178383 h 301288"/>
                  <a:gd name="connsiteX1511" fmla="*/ 153829 w 260188"/>
                  <a:gd name="connsiteY1511" fmla="*/ 175099 h 301288"/>
                  <a:gd name="connsiteX1512" fmla="*/ 141576 w 260188"/>
                  <a:gd name="connsiteY1512" fmla="*/ 199478 h 301288"/>
                  <a:gd name="connsiteX1513" fmla="*/ 141323 w 260188"/>
                  <a:gd name="connsiteY1513" fmla="*/ 200867 h 301288"/>
                  <a:gd name="connsiteX1514" fmla="*/ 134944 w 260188"/>
                  <a:gd name="connsiteY1514" fmla="*/ 199604 h 301288"/>
                  <a:gd name="connsiteX1515" fmla="*/ 129134 w 260188"/>
                  <a:gd name="connsiteY1515" fmla="*/ 195814 h 301288"/>
                  <a:gd name="connsiteX1516" fmla="*/ 130081 w 260188"/>
                  <a:gd name="connsiteY1516" fmla="*/ 194993 h 301288"/>
                  <a:gd name="connsiteX1517" fmla="*/ 141639 w 260188"/>
                  <a:gd name="connsiteY1517" fmla="*/ 199414 h 301288"/>
                  <a:gd name="connsiteX1518" fmla="*/ 131534 w 260188"/>
                  <a:gd name="connsiteY1518" fmla="*/ 192846 h 301288"/>
                  <a:gd name="connsiteX1519" fmla="*/ 136523 w 260188"/>
                  <a:gd name="connsiteY1519" fmla="*/ 192404 h 301288"/>
                  <a:gd name="connsiteX1520" fmla="*/ 139176 w 260188"/>
                  <a:gd name="connsiteY1520" fmla="*/ 194046 h 301288"/>
                  <a:gd name="connsiteX1521" fmla="*/ 141576 w 260188"/>
                  <a:gd name="connsiteY1521" fmla="*/ 196699 h 301288"/>
                  <a:gd name="connsiteX1522" fmla="*/ 140755 w 260188"/>
                  <a:gd name="connsiteY1522" fmla="*/ 198656 h 301288"/>
                  <a:gd name="connsiteX1523" fmla="*/ 131155 w 260188"/>
                  <a:gd name="connsiteY1523" fmla="*/ 194930 h 301288"/>
                  <a:gd name="connsiteX1524" fmla="*/ 131534 w 260188"/>
                  <a:gd name="connsiteY1524" fmla="*/ 192846 h 301288"/>
                  <a:gd name="connsiteX1525" fmla="*/ 140186 w 260188"/>
                  <a:gd name="connsiteY1525" fmla="*/ 148320 h 301288"/>
                  <a:gd name="connsiteX1526" fmla="*/ 131660 w 260188"/>
                  <a:gd name="connsiteY1526" fmla="*/ 157225 h 301288"/>
                  <a:gd name="connsiteX1527" fmla="*/ 134439 w 260188"/>
                  <a:gd name="connsiteY1527" fmla="*/ 155014 h 301288"/>
                  <a:gd name="connsiteX1528" fmla="*/ 139744 w 260188"/>
                  <a:gd name="connsiteY1528" fmla="*/ 151225 h 301288"/>
                  <a:gd name="connsiteX1529" fmla="*/ 134313 w 260188"/>
                  <a:gd name="connsiteY1529" fmla="*/ 157099 h 301288"/>
                  <a:gd name="connsiteX1530" fmla="*/ 130839 w 260188"/>
                  <a:gd name="connsiteY1530" fmla="*/ 160825 h 301288"/>
                  <a:gd name="connsiteX1531" fmla="*/ 130586 w 260188"/>
                  <a:gd name="connsiteY1531" fmla="*/ 161646 h 301288"/>
                  <a:gd name="connsiteX1532" fmla="*/ 136713 w 260188"/>
                  <a:gd name="connsiteY1532" fmla="*/ 157667 h 301288"/>
                  <a:gd name="connsiteX1533" fmla="*/ 130018 w 260188"/>
                  <a:gd name="connsiteY1533" fmla="*/ 165562 h 301288"/>
                  <a:gd name="connsiteX1534" fmla="*/ 137344 w 260188"/>
                  <a:gd name="connsiteY1534" fmla="*/ 159878 h 301288"/>
                  <a:gd name="connsiteX1535" fmla="*/ 128313 w 260188"/>
                  <a:gd name="connsiteY1535" fmla="*/ 169035 h 301288"/>
                  <a:gd name="connsiteX1536" fmla="*/ 128313 w 260188"/>
                  <a:gd name="connsiteY1536" fmla="*/ 169730 h 301288"/>
                  <a:gd name="connsiteX1537" fmla="*/ 135702 w 260188"/>
                  <a:gd name="connsiteY1537" fmla="*/ 165309 h 301288"/>
                  <a:gd name="connsiteX1538" fmla="*/ 129450 w 260188"/>
                  <a:gd name="connsiteY1538" fmla="*/ 172256 h 301288"/>
                  <a:gd name="connsiteX1539" fmla="*/ 133239 w 260188"/>
                  <a:gd name="connsiteY1539" fmla="*/ 170425 h 301288"/>
                  <a:gd name="connsiteX1540" fmla="*/ 130965 w 260188"/>
                  <a:gd name="connsiteY1540" fmla="*/ 173899 h 301288"/>
                  <a:gd name="connsiteX1541" fmla="*/ 127744 w 260188"/>
                  <a:gd name="connsiteY1541" fmla="*/ 176109 h 301288"/>
                  <a:gd name="connsiteX1542" fmla="*/ 130208 w 260188"/>
                  <a:gd name="connsiteY1542" fmla="*/ 175099 h 301288"/>
                  <a:gd name="connsiteX1543" fmla="*/ 126860 w 260188"/>
                  <a:gd name="connsiteY1543" fmla="*/ 179014 h 301288"/>
                  <a:gd name="connsiteX1544" fmla="*/ 129765 w 260188"/>
                  <a:gd name="connsiteY1544" fmla="*/ 178193 h 301288"/>
                  <a:gd name="connsiteX1545" fmla="*/ 125976 w 260188"/>
                  <a:gd name="connsiteY1545" fmla="*/ 182172 h 301288"/>
                  <a:gd name="connsiteX1546" fmla="*/ 128629 w 260188"/>
                  <a:gd name="connsiteY1546" fmla="*/ 181667 h 301288"/>
                  <a:gd name="connsiteX1547" fmla="*/ 127113 w 260188"/>
                  <a:gd name="connsiteY1547" fmla="*/ 184004 h 301288"/>
                  <a:gd name="connsiteX1548" fmla="*/ 130839 w 260188"/>
                  <a:gd name="connsiteY1548" fmla="*/ 182804 h 301288"/>
                  <a:gd name="connsiteX1549" fmla="*/ 129008 w 260188"/>
                  <a:gd name="connsiteY1549" fmla="*/ 184762 h 301288"/>
                  <a:gd name="connsiteX1550" fmla="*/ 129260 w 260188"/>
                  <a:gd name="connsiteY1550" fmla="*/ 185456 h 301288"/>
                  <a:gd name="connsiteX1551" fmla="*/ 130776 w 260188"/>
                  <a:gd name="connsiteY1551" fmla="*/ 185583 h 301288"/>
                  <a:gd name="connsiteX1552" fmla="*/ 131597 w 260188"/>
                  <a:gd name="connsiteY1552" fmla="*/ 187414 h 301288"/>
                  <a:gd name="connsiteX1553" fmla="*/ 133871 w 260188"/>
                  <a:gd name="connsiteY1553" fmla="*/ 188362 h 301288"/>
                  <a:gd name="connsiteX1554" fmla="*/ 133997 w 260188"/>
                  <a:gd name="connsiteY1554" fmla="*/ 191393 h 301288"/>
                  <a:gd name="connsiteX1555" fmla="*/ 129829 w 260188"/>
                  <a:gd name="connsiteY1555" fmla="*/ 192088 h 301288"/>
                  <a:gd name="connsiteX1556" fmla="*/ 126923 w 260188"/>
                  <a:gd name="connsiteY1556" fmla="*/ 190699 h 301288"/>
                  <a:gd name="connsiteX1557" fmla="*/ 123134 w 260188"/>
                  <a:gd name="connsiteY1557" fmla="*/ 184130 h 301288"/>
                  <a:gd name="connsiteX1558" fmla="*/ 124650 w 260188"/>
                  <a:gd name="connsiteY1558" fmla="*/ 177309 h 301288"/>
                  <a:gd name="connsiteX1559" fmla="*/ 127302 w 260188"/>
                  <a:gd name="connsiteY1559" fmla="*/ 173393 h 301288"/>
                  <a:gd name="connsiteX1560" fmla="*/ 127429 w 260188"/>
                  <a:gd name="connsiteY1560" fmla="*/ 169793 h 301288"/>
                  <a:gd name="connsiteX1561" fmla="*/ 128818 w 260188"/>
                  <a:gd name="connsiteY1561" fmla="*/ 166067 h 301288"/>
                  <a:gd name="connsiteX1562" fmla="*/ 129323 w 260188"/>
                  <a:gd name="connsiteY1562" fmla="*/ 162278 h 301288"/>
                  <a:gd name="connsiteX1563" fmla="*/ 129513 w 260188"/>
                  <a:gd name="connsiteY1563" fmla="*/ 159372 h 301288"/>
                  <a:gd name="connsiteX1564" fmla="*/ 129955 w 260188"/>
                  <a:gd name="connsiteY1564" fmla="*/ 156593 h 301288"/>
                  <a:gd name="connsiteX1565" fmla="*/ 129260 w 260188"/>
                  <a:gd name="connsiteY1565" fmla="*/ 154951 h 301288"/>
                  <a:gd name="connsiteX1566" fmla="*/ 140123 w 260188"/>
                  <a:gd name="connsiteY1566" fmla="*/ 147183 h 301288"/>
                  <a:gd name="connsiteX1567" fmla="*/ 139997 w 260188"/>
                  <a:gd name="connsiteY1567" fmla="*/ 148320 h 301288"/>
                  <a:gd name="connsiteX1568" fmla="*/ 102734 w 260188"/>
                  <a:gd name="connsiteY1568" fmla="*/ 147625 h 301288"/>
                  <a:gd name="connsiteX1569" fmla="*/ 102481 w 260188"/>
                  <a:gd name="connsiteY1569" fmla="*/ 148193 h 301288"/>
                  <a:gd name="connsiteX1570" fmla="*/ 99576 w 260188"/>
                  <a:gd name="connsiteY1570" fmla="*/ 148888 h 301288"/>
                  <a:gd name="connsiteX1571" fmla="*/ 100839 w 260188"/>
                  <a:gd name="connsiteY1571" fmla="*/ 149835 h 301288"/>
                  <a:gd name="connsiteX1572" fmla="*/ 99829 w 260188"/>
                  <a:gd name="connsiteY1572" fmla="*/ 150656 h 301288"/>
                  <a:gd name="connsiteX1573" fmla="*/ 101786 w 260188"/>
                  <a:gd name="connsiteY1573" fmla="*/ 150404 h 301288"/>
                  <a:gd name="connsiteX1574" fmla="*/ 101660 w 260188"/>
                  <a:gd name="connsiteY1574" fmla="*/ 151225 h 301288"/>
                  <a:gd name="connsiteX1575" fmla="*/ 99576 w 260188"/>
                  <a:gd name="connsiteY1575" fmla="*/ 152046 h 301288"/>
                  <a:gd name="connsiteX1576" fmla="*/ 101344 w 260188"/>
                  <a:gd name="connsiteY1576" fmla="*/ 153056 h 301288"/>
                  <a:gd name="connsiteX1577" fmla="*/ 99576 w 260188"/>
                  <a:gd name="connsiteY1577" fmla="*/ 154193 h 301288"/>
                  <a:gd name="connsiteX1578" fmla="*/ 101092 w 260188"/>
                  <a:gd name="connsiteY1578" fmla="*/ 154762 h 301288"/>
                  <a:gd name="connsiteX1579" fmla="*/ 99134 w 260188"/>
                  <a:gd name="connsiteY1579" fmla="*/ 155583 h 301288"/>
                  <a:gd name="connsiteX1580" fmla="*/ 100776 w 260188"/>
                  <a:gd name="connsiteY1580" fmla="*/ 156720 h 301288"/>
                  <a:gd name="connsiteX1581" fmla="*/ 98692 w 260188"/>
                  <a:gd name="connsiteY1581" fmla="*/ 157414 h 301288"/>
                  <a:gd name="connsiteX1582" fmla="*/ 100776 w 260188"/>
                  <a:gd name="connsiteY1582" fmla="*/ 158993 h 301288"/>
                  <a:gd name="connsiteX1583" fmla="*/ 98502 w 260188"/>
                  <a:gd name="connsiteY1583" fmla="*/ 159941 h 301288"/>
                  <a:gd name="connsiteX1584" fmla="*/ 100081 w 260188"/>
                  <a:gd name="connsiteY1584" fmla="*/ 161456 h 301288"/>
                  <a:gd name="connsiteX1585" fmla="*/ 97997 w 260188"/>
                  <a:gd name="connsiteY1585" fmla="*/ 162341 h 301288"/>
                  <a:gd name="connsiteX1586" fmla="*/ 99639 w 260188"/>
                  <a:gd name="connsiteY1586" fmla="*/ 163604 h 301288"/>
                  <a:gd name="connsiteX1587" fmla="*/ 97997 w 260188"/>
                  <a:gd name="connsiteY1587" fmla="*/ 164109 h 301288"/>
                  <a:gd name="connsiteX1588" fmla="*/ 99639 w 260188"/>
                  <a:gd name="connsiteY1588" fmla="*/ 165941 h 301288"/>
                  <a:gd name="connsiteX1589" fmla="*/ 97681 w 260188"/>
                  <a:gd name="connsiteY1589" fmla="*/ 166509 h 301288"/>
                  <a:gd name="connsiteX1590" fmla="*/ 99639 w 260188"/>
                  <a:gd name="connsiteY1590" fmla="*/ 168088 h 301288"/>
                  <a:gd name="connsiteX1591" fmla="*/ 97302 w 260188"/>
                  <a:gd name="connsiteY1591" fmla="*/ 169225 h 301288"/>
                  <a:gd name="connsiteX1592" fmla="*/ 99513 w 260188"/>
                  <a:gd name="connsiteY1592" fmla="*/ 169478 h 301288"/>
                  <a:gd name="connsiteX1593" fmla="*/ 99513 w 260188"/>
                  <a:gd name="connsiteY1593" fmla="*/ 170046 h 301288"/>
                  <a:gd name="connsiteX1594" fmla="*/ 97302 w 260188"/>
                  <a:gd name="connsiteY1594" fmla="*/ 170741 h 301288"/>
                  <a:gd name="connsiteX1595" fmla="*/ 99513 w 260188"/>
                  <a:gd name="connsiteY1595" fmla="*/ 172572 h 301288"/>
                  <a:gd name="connsiteX1596" fmla="*/ 97429 w 260188"/>
                  <a:gd name="connsiteY1596" fmla="*/ 173772 h 301288"/>
                  <a:gd name="connsiteX1597" fmla="*/ 99639 w 260188"/>
                  <a:gd name="connsiteY1597" fmla="*/ 174214 h 301288"/>
                  <a:gd name="connsiteX1598" fmla="*/ 97555 w 260188"/>
                  <a:gd name="connsiteY1598" fmla="*/ 175730 h 301288"/>
                  <a:gd name="connsiteX1599" fmla="*/ 99513 w 260188"/>
                  <a:gd name="connsiteY1599" fmla="*/ 176551 h 301288"/>
                  <a:gd name="connsiteX1600" fmla="*/ 97555 w 260188"/>
                  <a:gd name="connsiteY1600" fmla="*/ 177499 h 301288"/>
                  <a:gd name="connsiteX1601" fmla="*/ 102292 w 260188"/>
                  <a:gd name="connsiteY1601" fmla="*/ 178446 h 301288"/>
                  <a:gd name="connsiteX1602" fmla="*/ 102860 w 260188"/>
                  <a:gd name="connsiteY1602" fmla="*/ 179141 h 301288"/>
                  <a:gd name="connsiteX1603" fmla="*/ 103239 w 260188"/>
                  <a:gd name="connsiteY1603" fmla="*/ 178446 h 301288"/>
                  <a:gd name="connsiteX1604" fmla="*/ 106208 w 260188"/>
                  <a:gd name="connsiteY1604" fmla="*/ 178446 h 301288"/>
                  <a:gd name="connsiteX1605" fmla="*/ 107155 w 260188"/>
                  <a:gd name="connsiteY1605" fmla="*/ 179835 h 301288"/>
                  <a:gd name="connsiteX1606" fmla="*/ 107850 w 260188"/>
                  <a:gd name="connsiteY1606" fmla="*/ 178193 h 301288"/>
                  <a:gd name="connsiteX1607" fmla="*/ 108860 w 260188"/>
                  <a:gd name="connsiteY1607" fmla="*/ 180025 h 301288"/>
                  <a:gd name="connsiteX1608" fmla="*/ 109681 w 260188"/>
                  <a:gd name="connsiteY1608" fmla="*/ 177814 h 301288"/>
                  <a:gd name="connsiteX1609" fmla="*/ 110818 w 260188"/>
                  <a:gd name="connsiteY1609" fmla="*/ 180846 h 301288"/>
                  <a:gd name="connsiteX1610" fmla="*/ 111639 w 260188"/>
                  <a:gd name="connsiteY1610" fmla="*/ 177688 h 301288"/>
                  <a:gd name="connsiteX1611" fmla="*/ 112586 w 260188"/>
                  <a:gd name="connsiteY1611" fmla="*/ 180341 h 301288"/>
                  <a:gd name="connsiteX1612" fmla="*/ 113471 w 260188"/>
                  <a:gd name="connsiteY1612" fmla="*/ 177372 h 301288"/>
                  <a:gd name="connsiteX1613" fmla="*/ 114165 w 260188"/>
                  <a:gd name="connsiteY1613" fmla="*/ 179772 h 301288"/>
                  <a:gd name="connsiteX1614" fmla="*/ 114860 w 260188"/>
                  <a:gd name="connsiteY1614" fmla="*/ 176930 h 301288"/>
                  <a:gd name="connsiteX1615" fmla="*/ 116123 w 260188"/>
                  <a:gd name="connsiteY1615" fmla="*/ 179583 h 301288"/>
                  <a:gd name="connsiteX1616" fmla="*/ 117071 w 260188"/>
                  <a:gd name="connsiteY1616" fmla="*/ 176235 h 301288"/>
                  <a:gd name="connsiteX1617" fmla="*/ 118334 w 260188"/>
                  <a:gd name="connsiteY1617" fmla="*/ 179014 h 301288"/>
                  <a:gd name="connsiteX1618" fmla="*/ 119155 w 260188"/>
                  <a:gd name="connsiteY1618" fmla="*/ 176804 h 301288"/>
                  <a:gd name="connsiteX1619" fmla="*/ 120292 w 260188"/>
                  <a:gd name="connsiteY1619" fmla="*/ 178762 h 301288"/>
                  <a:gd name="connsiteX1620" fmla="*/ 120986 w 260188"/>
                  <a:gd name="connsiteY1620" fmla="*/ 176425 h 301288"/>
                  <a:gd name="connsiteX1621" fmla="*/ 121871 w 260188"/>
                  <a:gd name="connsiteY1621" fmla="*/ 178130 h 301288"/>
                  <a:gd name="connsiteX1622" fmla="*/ 119471 w 260188"/>
                  <a:gd name="connsiteY1622" fmla="*/ 181035 h 301288"/>
                  <a:gd name="connsiteX1623" fmla="*/ 98755 w 260188"/>
                  <a:gd name="connsiteY1623" fmla="*/ 184383 h 301288"/>
                  <a:gd name="connsiteX1624" fmla="*/ 95723 w 260188"/>
                  <a:gd name="connsiteY1624" fmla="*/ 180783 h 301288"/>
                  <a:gd name="connsiteX1625" fmla="*/ 95850 w 260188"/>
                  <a:gd name="connsiteY1625" fmla="*/ 165625 h 301288"/>
                  <a:gd name="connsiteX1626" fmla="*/ 100713 w 260188"/>
                  <a:gd name="connsiteY1626" fmla="*/ 145162 h 301288"/>
                  <a:gd name="connsiteX1627" fmla="*/ 102355 w 260188"/>
                  <a:gd name="connsiteY1627" fmla="*/ 146299 h 301288"/>
                  <a:gd name="connsiteX1628" fmla="*/ 100713 w 260188"/>
                  <a:gd name="connsiteY1628" fmla="*/ 147309 h 301288"/>
                  <a:gd name="connsiteX1629" fmla="*/ 102797 w 260188"/>
                  <a:gd name="connsiteY1629" fmla="*/ 147878 h 301288"/>
                  <a:gd name="connsiteX1630" fmla="*/ 106523 w 260188"/>
                  <a:gd name="connsiteY1630" fmla="*/ 145920 h 301288"/>
                  <a:gd name="connsiteX1631" fmla="*/ 106902 w 260188"/>
                  <a:gd name="connsiteY1631" fmla="*/ 146867 h 301288"/>
                  <a:gd name="connsiteX1632" fmla="*/ 105639 w 260188"/>
                  <a:gd name="connsiteY1632" fmla="*/ 175414 h 301288"/>
                  <a:gd name="connsiteX1633" fmla="*/ 108039 w 260188"/>
                  <a:gd name="connsiteY1633" fmla="*/ 148193 h 301288"/>
                  <a:gd name="connsiteX1634" fmla="*/ 108039 w 260188"/>
                  <a:gd name="connsiteY1634" fmla="*/ 149583 h 301288"/>
                  <a:gd name="connsiteX1635" fmla="*/ 107786 w 260188"/>
                  <a:gd name="connsiteY1635" fmla="*/ 174593 h 301288"/>
                  <a:gd name="connsiteX1636" fmla="*/ 108355 w 260188"/>
                  <a:gd name="connsiteY1636" fmla="*/ 174214 h 301288"/>
                  <a:gd name="connsiteX1637" fmla="*/ 109429 w 260188"/>
                  <a:gd name="connsiteY1637" fmla="*/ 147246 h 301288"/>
                  <a:gd name="connsiteX1638" fmla="*/ 110439 w 260188"/>
                  <a:gd name="connsiteY1638" fmla="*/ 147372 h 301288"/>
                  <a:gd name="connsiteX1639" fmla="*/ 109871 w 260188"/>
                  <a:gd name="connsiteY1639" fmla="*/ 174088 h 301288"/>
                  <a:gd name="connsiteX1640" fmla="*/ 110439 w 260188"/>
                  <a:gd name="connsiteY1640" fmla="*/ 173520 h 301288"/>
                  <a:gd name="connsiteX1641" fmla="*/ 111134 w 260188"/>
                  <a:gd name="connsiteY1641" fmla="*/ 147941 h 301288"/>
                  <a:gd name="connsiteX1642" fmla="*/ 111955 w 260188"/>
                  <a:gd name="connsiteY1642" fmla="*/ 148067 h 301288"/>
                  <a:gd name="connsiteX1643" fmla="*/ 111639 w 260188"/>
                  <a:gd name="connsiteY1643" fmla="*/ 173772 h 301288"/>
                  <a:gd name="connsiteX1644" fmla="*/ 112208 w 260188"/>
                  <a:gd name="connsiteY1644" fmla="*/ 173646 h 301288"/>
                  <a:gd name="connsiteX1645" fmla="*/ 113155 w 260188"/>
                  <a:gd name="connsiteY1645" fmla="*/ 147814 h 301288"/>
                  <a:gd name="connsiteX1646" fmla="*/ 113723 w 260188"/>
                  <a:gd name="connsiteY1646" fmla="*/ 148383 h 301288"/>
                  <a:gd name="connsiteX1647" fmla="*/ 113723 w 260188"/>
                  <a:gd name="connsiteY1647" fmla="*/ 173330 h 301288"/>
                  <a:gd name="connsiteX1648" fmla="*/ 114292 w 260188"/>
                  <a:gd name="connsiteY1648" fmla="*/ 173014 h 301288"/>
                  <a:gd name="connsiteX1649" fmla="*/ 114671 w 260188"/>
                  <a:gd name="connsiteY1649" fmla="*/ 149204 h 301288"/>
                  <a:gd name="connsiteX1650" fmla="*/ 115365 w 260188"/>
                  <a:gd name="connsiteY1650" fmla="*/ 148383 h 301288"/>
                  <a:gd name="connsiteX1651" fmla="*/ 115618 w 260188"/>
                  <a:gd name="connsiteY1651" fmla="*/ 173141 h 301288"/>
                  <a:gd name="connsiteX1652" fmla="*/ 116186 w 260188"/>
                  <a:gd name="connsiteY1652" fmla="*/ 173141 h 301288"/>
                  <a:gd name="connsiteX1653" fmla="*/ 116629 w 260188"/>
                  <a:gd name="connsiteY1653" fmla="*/ 147435 h 301288"/>
                  <a:gd name="connsiteX1654" fmla="*/ 117134 w 260188"/>
                  <a:gd name="connsiteY1654" fmla="*/ 147814 h 301288"/>
                  <a:gd name="connsiteX1655" fmla="*/ 117260 w 260188"/>
                  <a:gd name="connsiteY1655" fmla="*/ 173267 h 301288"/>
                  <a:gd name="connsiteX1656" fmla="*/ 117829 w 260188"/>
                  <a:gd name="connsiteY1656" fmla="*/ 173141 h 301288"/>
                  <a:gd name="connsiteX1657" fmla="*/ 118902 w 260188"/>
                  <a:gd name="connsiteY1657" fmla="*/ 148067 h 301288"/>
                  <a:gd name="connsiteX1658" fmla="*/ 119029 w 260188"/>
                  <a:gd name="connsiteY1658" fmla="*/ 150593 h 301288"/>
                  <a:gd name="connsiteX1659" fmla="*/ 119029 w 260188"/>
                  <a:gd name="connsiteY1659" fmla="*/ 173014 h 301288"/>
                  <a:gd name="connsiteX1660" fmla="*/ 119913 w 260188"/>
                  <a:gd name="connsiteY1660" fmla="*/ 173141 h 301288"/>
                  <a:gd name="connsiteX1661" fmla="*/ 121050 w 260188"/>
                  <a:gd name="connsiteY1661" fmla="*/ 148383 h 301288"/>
                  <a:gd name="connsiteX1662" fmla="*/ 121618 w 260188"/>
                  <a:gd name="connsiteY1662" fmla="*/ 150214 h 301288"/>
                  <a:gd name="connsiteX1663" fmla="*/ 120923 w 260188"/>
                  <a:gd name="connsiteY1663" fmla="*/ 173141 h 301288"/>
                  <a:gd name="connsiteX1664" fmla="*/ 121871 w 260188"/>
                  <a:gd name="connsiteY1664" fmla="*/ 173141 h 301288"/>
                  <a:gd name="connsiteX1665" fmla="*/ 121997 w 260188"/>
                  <a:gd name="connsiteY1665" fmla="*/ 174404 h 301288"/>
                  <a:gd name="connsiteX1666" fmla="*/ 102355 w 260188"/>
                  <a:gd name="connsiteY1666" fmla="*/ 177435 h 301288"/>
                  <a:gd name="connsiteX1667" fmla="*/ 100713 w 260188"/>
                  <a:gd name="connsiteY1667" fmla="*/ 175099 h 301288"/>
                  <a:gd name="connsiteX1668" fmla="*/ 103808 w 260188"/>
                  <a:gd name="connsiteY1668" fmla="*/ 147941 h 301288"/>
                  <a:gd name="connsiteX1669" fmla="*/ 104186 w 260188"/>
                  <a:gd name="connsiteY1669" fmla="*/ 147814 h 301288"/>
                  <a:gd name="connsiteX1670" fmla="*/ 102923 w 260188"/>
                  <a:gd name="connsiteY1670" fmla="*/ 175667 h 301288"/>
                  <a:gd name="connsiteX1671" fmla="*/ 106460 w 260188"/>
                  <a:gd name="connsiteY1671" fmla="*/ 146046 h 301288"/>
                  <a:gd name="connsiteX1672" fmla="*/ 113913 w 260188"/>
                  <a:gd name="connsiteY1672" fmla="*/ 134362 h 301288"/>
                  <a:gd name="connsiteX1673" fmla="*/ 117829 w 260188"/>
                  <a:gd name="connsiteY1673" fmla="*/ 132720 h 301288"/>
                  <a:gd name="connsiteX1674" fmla="*/ 114860 w 260188"/>
                  <a:gd name="connsiteY1674" fmla="*/ 135941 h 301288"/>
                  <a:gd name="connsiteX1675" fmla="*/ 110818 w 260188"/>
                  <a:gd name="connsiteY1675" fmla="*/ 137456 h 301288"/>
                  <a:gd name="connsiteX1676" fmla="*/ 113913 w 260188"/>
                  <a:gd name="connsiteY1676" fmla="*/ 134362 h 301288"/>
                  <a:gd name="connsiteX1677" fmla="*/ 112776 w 260188"/>
                  <a:gd name="connsiteY1677" fmla="*/ 132846 h 301288"/>
                  <a:gd name="connsiteX1678" fmla="*/ 113344 w 260188"/>
                  <a:gd name="connsiteY1678" fmla="*/ 132151 h 301288"/>
                  <a:gd name="connsiteX1679" fmla="*/ 114039 w 260188"/>
                  <a:gd name="connsiteY1679" fmla="*/ 132846 h 301288"/>
                  <a:gd name="connsiteX1680" fmla="*/ 113344 w 260188"/>
                  <a:gd name="connsiteY1680" fmla="*/ 133667 h 301288"/>
                  <a:gd name="connsiteX1681" fmla="*/ 112776 w 260188"/>
                  <a:gd name="connsiteY1681" fmla="*/ 132846 h 301288"/>
                  <a:gd name="connsiteX1682" fmla="*/ 111071 w 260188"/>
                  <a:gd name="connsiteY1682" fmla="*/ 134678 h 301288"/>
                  <a:gd name="connsiteX1683" fmla="*/ 110186 w 260188"/>
                  <a:gd name="connsiteY1683" fmla="*/ 133856 h 301288"/>
                  <a:gd name="connsiteX1684" fmla="*/ 111071 w 260188"/>
                  <a:gd name="connsiteY1684" fmla="*/ 132909 h 301288"/>
                  <a:gd name="connsiteX1685" fmla="*/ 111892 w 260188"/>
                  <a:gd name="connsiteY1685" fmla="*/ 133856 h 301288"/>
                  <a:gd name="connsiteX1686" fmla="*/ 111071 w 260188"/>
                  <a:gd name="connsiteY1686" fmla="*/ 134678 h 301288"/>
                  <a:gd name="connsiteX1687" fmla="*/ 122250 w 260188"/>
                  <a:gd name="connsiteY1687" fmla="*/ 170299 h 301288"/>
                  <a:gd name="connsiteX1688" fmla="*/ 121871 w 260188"/>
                  <a:gd name="connsiteY1688" fmla="*/ 170299 h 301288"/>
                  <a:gd name="connsiteX1689" fmla="*/ 123260 w 260188"/>
                  <a:gd name="connsiteY1689" fmla="*/ 148888 h 301288"/>
                  <a:gd name="connsiteX1690" fmla="*/ 124208 w 260188"/>
                  <a:gd name="connsiteY1690" fmla="*/ 149141 h 301288"/>
                  <a:gd name="connsiteX1691" fmla="*/ 122250 w 260188"/>
                  <a:gd name="connsiteY1691" fmla="*/ 170299 h 301288"/>
                  <a:gd name="connsiteX1692" fmla="*/ 125281 w 260188"/>
                  <a:gd name="connsiteY1692" fmla="*/ 149141 h 301288"/>
                  <a:gd name="connsiteX1693" fmla="*/ 126544 w 260188"/>
                  <a:gd name="connsiteY1693" fmla="*/ 149393 h 301288"/>
                  <a:gd name="connsiteX1694" fmla="*/ 124144 w 260188"/>
                  <a:gd name="connsiteY1694" fmla="*/ 168720 h 301288"/>
                  <a:gd name="connsiteX1695" fmla="*/ 123639 w 260188"/>
                  <a:gd name="connsiteY1695" fmla="*/ 167520 h 301288"/>
                  <a:gd name="connsiteX1696" fmla="*/ 125281 w 260188"/>
                  <a:gd name="connsiteY1696" fmla="*/ 149141 h 301288"/>
                  <a:gd name="connsiteX1697" fmla="*/ 122376 w 260188"/>
                  <a:gd name="connsiteY1697" fmla="*/ 184635 h 301288"/>
                  <a:gd name="connsiteX1698" fmla="*/ 124586 w 260188"/>
                  <a:gd name="connsiteY1698" fmla="*/ 186846 h 301288"/>
                  <a:gd name="connsiteX1699" fmla="*/ 123892 w 260188"/>
                  <a:gd name="connsiteY1699" fmla="*/ 188362 h 301288"/>
                  <a:gd name="connsiteX1700" fmla="*/ 121113 w 260188"/>
                  <a:gd name="connsiteY1700" fmla="*/ 186720 h 301288"/>
                  <a:gd name="connsiteX1701" fmla="*/ 122376 w 260188"/>
                  <a:gd name="connsiteY1701" fmla="*/ 184635 h 301288"/>
                  <a:gd name="connsiteX1702" fmla="*/ 120671 w 260188"/>
                  <a:gd name="connsiteY1702" fmla="*/ 187099 h 301288"/>
                  <a:gd name="connsiteX1703" fmla="*/ 124839 w 260188"/>
                  <a:gd name="connsiteY1703" fmla="*/ 190193 h 301288"/>
                  <a:gd name="connsiteX1704" fmla="*/ 123892 w 260188"/>
                  <a:gd name="connsiteY1704" fmla="*/ 192151 h 301288"/>
                  <a:gd name="connsiteX1705" fmla="*/ 119408 w 260188"/>
                  <a:gd name="connsiteY1705" fmla="*/ 189372 h 301288"/>
                  <a:gd name="connsiteX1706" fmla="*/ 120671 w 260188"/>
                  <a:gd name="connsiteY1706" fmla="*/ 187162 h 301288"/>
                  <a:gd name="connsiteX1707" fmla="*/ 126797 w 260188"/>
                  <a:gd name="connsiteY1707" fmla="*/ 153562 h 301288"/>
                  <a:gd name="connsiteX1708" fmla="*/ 127618 w 260188"/>
                  <a:gd name="connsiteY1708" fmla="*/ 149393 h 301288"/>
                  <a:gd name="connsiteX1709" fmla="*/ 128881 w 260188"/>
                  <a:gd name="connsiteY1709" fmla="*/ 150278 h 301288"/>
                  <a:gd name="connsiteX1710" fmla="*/ 127113 w 260188"/>
                  <a:gd name="connsiteY1710" fmla="*/ 153688 h 301288"/>
                  <a:gd name="connsiteX1711" fmla="*/ 126797 w 260188"/>
                  <a:gd name="connsiteY1711" fmla="*/ 153562 h 301288"/>
                  <a:gd name="connsiteX1712" fmla="*/ 121239 w 260188"/>
                  <a:gd name="connsiteY1712" fmla="*/ 130888 h 301288"/>
                  <a:gd name="connsiteX1713" fmla="*/ 118902 w 260188"/>
                  <a:gd name="connsiteY1713" fmla="*/ 132151 h 301288"/>
                  <a:gd name="connsiteX1714" fmla="*/ 120544 w 260188"/>
                  <a:gd name="connsiteY1714" fmla="*/ 130067 h 301288"/>
                  <a:gd name="connsiteX1715" fmla="*/ 122881 w 260188"/>
                  <a:gd name="connsiteY1715" fmla="*/ 128678 h 301288"/>
                  <a:gd name="connsiteX1716" fmla="*/ 121239 w 260188"/>
                  <a:gd name="connsiteY1716" fmla="*/ 130888 h 301288"/>
                  <a:gd name="connsiteX1717" fmla="*/ 80313 w 260188"/>
                  <a:gd name="connsiteY1717" fmla="*/ 125899 h 301288"/>
                  <a:gd name="connsiteX1718" fmla="*/ 77850 w 260188"/>
                  <a:gd name="connsiteY1718" fmla="*/ 124888 h 301288"/>
                  <a:gd name="connsiteX1719" fmla="*/ 80313 w 260188"/>
                  <a:gd name="connsiteY1719" fmla="*/ 124067 h 301288"/>
                  <a:gd name="connsiteX1720" fmla="*/ 82713 w 260188"/>
                  <a:gd name="connsiteY1720" fmla="*/ 124888 h 301288"/>
                  <a:gd name="connsiteX1721" fmla="*/ 80313 w 260188"/>
                  <a:gd name="connsiteY1721" fmla="*/ 125899 h 301288"/>
                  <a:gd name="connsiteX1722" fmla="*/ 84797 w 260188"/>
                  <a:gd name="connsiteY1722" fmla="*/ 125204 h 301288"/>
                  <a:gd name="connsiteX1723" fmla="*/ 83408 w 260188"/>
                  <a:gd name="connsiteY1723" fmla="*/ 126151 h 301288"/>
                  <a:gd name="connsiteX1724" fmla="*/ 83913 w 260188"/>
                  <a:gd name="connsiteY1724" fmla="*/ 124383 h 301288"/>
                  <a:gd name="connsiteX1725" fmla="*/ 85239 w 260188"/>
                  <a:gd name="connsiteY1725" fmla="*/ 123246 h 301288"/>
                  <a:gd name="connsiteX1726" fmla="*/ 84797 w 260188"/>
                  <a:gd name="connsiteY1726" fmla="*/ 125204 h 301288"/>
                  <a:gd name="connsiteX1727" fmla="*/ 87702 w 260188"/>
                  <a:gd name="connsiteY1727" fmla="*/ 124825 h 301288"/>
                  <a:gd name="connsiteX1728" fmla="*/ 86060 w 260188"/>
                  <a:gd name="connsiteY1728" fmla="*/ 126088 h 301288"/>
                  <a:gd name="connsiteX1729" fmla="*/ 86755 w 260188"/>
                  <a:gd name="connsiteY1729" fmla="*/ 123878 h 301288"/>
                  <a:gd name="connsiteX1730" fmla="*/ 88271 w 260188"/>
                  <a:gd name="connsiteY1730" fmla="*/ 122614 h 301288"/>
                  <a:gd name="connsiteX1731" fmla="*/ 87702 w 260188"/>
                  <a:gd name="connsiteY1731" fmla="*/ 124825 h 301288"/>
                  <a:gd name="connsiteX1732" fmla="*/ 85744 w 260188"/>
                  <a:gd name="connsiteY1732" fmla="*/ 120088 h 301288"/>
                  <a:gd name="connsiteX1733" fmla="*/ 86439 w 260188"/>
                  <a:gd name="connsiteY1733" fmla="*/ 117183 h 301288"/>
                  <a:gd name="connsiteX1734" fmla="*/ 82271 w 260188"/>
                  <a:gd name="connsiteY1734" fmla="*/ 121351 h 301288"/>
                  <a:gd name="connsiteX1735" fmla="*/ 83660 w 260188"/>
                  <a:gd name="connsiteY1735" fmla="*/ 117183 h 301288"/>
                  <a:gd name="connsiteX1736" fmla="*/ 77976 w 260188"/>
                  <a:gd name="connsiteY1736" fmla="*/ 121478 h 301288"/>
                  <a:gd name="connsiteX1737" fmla="*/ 78923 w 260188"/>
                  <a:gd name="connsiteY1737" fmla="*/ 118825 h 301288"/>
                  <a:gd name="connsiteX1738" fmla="*/ 74755 w 260188"/>
                  <a:gd name="connsiteY1738" fmla="*/ 120909 h 301288"/>
                  <a:gd name="connsiteX1739" fmla="*/ 76523 w 260188"/>
                  <a:gd name="connsiteY1739" fmla="*/ 117941 h 301288"/>
                  <a:gd name="connsiteX1740" fmla="*/ 73302 w 260188"/>
                  <a:gd name="connsiteY1740" fmla="*/ 119330 h 301288"/>
                  <a:gd name="connsiteX1741" fmla="*/ 73744 w 260188"/>
                  <a:gd name="connsiteY1741" fmla="*/ 117435 h 301288"/>
                  <a:gd name="connsiteX1742" fmla="*/ 70839 w 260188"/>
                  <a:gd name="connsiteY1742" fmla="*/ 119204 h 301288"/>
                  <a:gd name="connsiteX1743" fmla="*/ 71976 w 260188"/>
                  <a:gd name="connsiteY1743" fmla="*/ 116741 h 301288"/>
                  <a:gd name="connsiteX1744" fmla="*/ 68629 w 260188"/>
                  <a:gd name="connsiteY1744" fmla="*/ 118130 h 301288"/>
                  <a:gd name="connsiteX1745" fmla="*/ 68439 w 260188"/>
                  <a:gd name="connsiteY1745" fmla="*/ 116425 h 301288"/>
                  <a:gd name="connsiteX1746" fmla="*/ 66229 w 260188"/>
                  <a:gd name="connsiteY1746" fmla="*/ 116993 h 301288"/>
                  <a:gd name="connsiteX1747" fmla="*/ 66229 w 260188"/>
                  <a:gd name="connsiteY1747" fmla="*/ 115162 h 301288"/>
                  <a:gd name="connsiteX1748" fmla="*/ 64271 w 260188"/>
                  <a:gd name="connsiteY1748" fmla="*/ 116299 h 301288"/>
                  <a:gd name="connsiteX1749" fmla="*/ 63955 w 260188"/>
                  <a:gd name="connsiteY1749" fmla="*/ 114909 h 301288"/>
                  <a:gd name="connsiteX1750" fmla="*/ 61302 w 260188"/>
                  <a:gd name="connsiteY1750" fmla="*/ 116046 h 301288"/>
                  <a:gd name="connsiteX1751" fmla="*/ 61429 w 260188"/>
                  <a:gd name="connsiteY1751" fmla="*/ 113962 h 301288"/>
                  <a:gd name="connsiteX1752" fmla="*/ 59471 w 260188"/>
                  <a:gd name="connsiteY1752" fmla="*/ 114909 h 301288"/>
                  <a:gd name="connsiteX1753" fmla="*/ 58776 w 260188"/>
                  <a:gd name="connsiteY1753" fmla="*/ 113962 h 301288"/>
                  <a:gd name="connsiteX1754" fmla="*/ 56376 w 260188"/>
                  <a:gd name="connsiteY1754" fmla="*/ 114783 h 301288"/>
                  <a:gd name="connsiteX1755" fmla="*/ 55997 w 260188"/>
                  <a:gd name="connsiteY1755" fmla="*/ 112951 h 301288"/>
                  <a:gd name="connsiteX1756" fmla="*/ 53913 w 260188"/>
                  <a:gd name="connsiteY1756" fmla="*/ 115035 h 301288"/>
                  <a:gd name="connsiteX1757" fmla="*/ 53471 w 260188"/>
                  <a:gd name="connsiteY1757" fmla="*/ 113393 h 301288"/>
                  <a:gd name="connsiteX1758" fmla="*/ 51134 w 260188"/>
                  <a:gd name="connsiteY1758" fmla="*/ 115225 h 301288"/>
                  <a:gd name="connsiteX1759" fmla="*/ 50565 w 260188"/>
                  <a:gd name="connsiteY1759" fmla="*/ 113393 h 301288"/>
                  <a:gd name="connsiteX1760" fmla="*/ 47534 w 260188"/>
                  <a:gd name="connsiteY1760" fmla="*/ 116046 h 301288"/>
                  <a:gd name="connsiteX1761" fmla="*/ 47786 w 260188"/>
                  <a:gd name="connsiteY1761" fmla="*/ 113520 h 301288"/>
                  <a:gd name="connsiteX1762" fmla="*/ 44060 w 260188"/>
                  <a:gd name="connsiteY1762" fmla="*/ 116741 h 301288"/>
                  <a:gd name="connsiteX1763" fmla="*/ 44629 w 260188"/>
                  <a:gd name="connsiteY1763" fmla="*/ 114088 h 301288"/>
                  <a:gd name="connsiteX1764" fmla="*/ 41597 w 260188"/>
                  <a:gd name="connsiteY1764" fmla="*/ 116867 h 301288"/>
                  <a:gd name="connsiteX1765" fmla="*/ 42544 w 260188"/>
                  <a:gd name="connsiteY1765" fmla="*/ 114404 h 301288"/>
                  <a:gd name="connsiteX1766" fmla="*/ 38376 w 260188"/>
                  <a:gd name="connsiteY1766" fmla="*/ 117309 h 301288"/>
                  <a:gd name="connsiteX1767" fmla="*/ 38881 w 260188"/>
                  <a:gd name="connsiteY1767" fmla="*/ 114846 h 301288"/>
                  <a:gd name="connsiteX1768" fmla="*/ 36923 w 260188"/>
                  <a:gd name="connsiteY1768" fmla="*/ 116109 h 301288"/>
                  <a:gd name="connsiteX1769" fmla="*/ 37492 w 260188"/>
                  <a:gd name="connsiteY1769" fmla="*/ 114593 h 301288"/>
                  <a:gd name="connsiteX1770" fmla="*/ 45260 w 260188"/>
                  <a:gd name="connsiteY1770" fmla="*/ 110993 h 301288"/>
                  <a:gd name="connsiteX1771" fmla="*/ 68313 w 260188"/>
                  <a:gd name="connsiteY1771" fmla="*/ 113583 h 301288"/>
                  <a:gd name="connsiteX1772" fmla="*/ 93955 w 260188"/>
                  <a:gd name="connsiteY1772" fmla="*/ 111814 h 301288"/>
                  <a:gd name="connsiteX1773" fmla="*/ 95471 w 260188"/>
                  <a:gd name="connsiteY1773" fmla="*/ 113899 h 301288"/>
                  <a:gd name="connsiteX1774" fmla="*/ 91997 w 260188"/>
                  <a:gd name="connsiteY1774" fmla="*/ 116362 h 301288"/>
                  <a:gd name="connsiteX1775" fmla="*/ 89534 w 260188"/>
                  <a:gd name="connsiteY1775" fmla="*/ 119709 h 301288"/>
                  <a:gd name="connsiteX1776" fmla="*/ 89660 w 260188"/>
                  <a:gd name="connsiteY1776" fmla="*/ 116867 h 301288"/>
                  <a:gd name="connsiteX1777" fmla="*/ 85618 w 260188"/>
                  <a:gd name="connsiteY1777" fmla="*/ 120088 h 301288"/>
                  <a:gd name="connsiteX1778" fmla="*/ 91050 w 260188"/>
                  <a:gd name="connsiteY1778" fmla="*/ 123435 h 301288"/>
                  <a:gd name="connsiteX1779" fmla="*/ 88965 w 260188"/>
                  <a:gd name="connsiteY1779" fmla="*/ 124951 h 301288"/>
                  <a:gd name="connsiteX1780" fmla="*/ 89786 w 260188"/>
                  <a:gd name="connsiteY1780" fmla="*/ 122172 h 301288"/>
                  <a:gd name="connsiteX1781" fmla="*/ 91871 w 260188"/>
                  <a:gd name="connsiteY1781" fmla="*/ 120656 h 301288"/>
                  <a:gd name="connsiteX1782" fmla="*/ 91050 w 260188"/>
                  <a:gd name="connsiteY1782" fmla="*/ 123435 h 301288"/>
                  <a:gd name="connsiteX1783" fmla="*/ 79113 w 260188"/>
                  <a:gd name="connsiteY1783" fmla="*/ 147183 h 301288"/>
                  <a:gd name="connsiteX1784" fmla="*/ 88018 w 260188"/>
                  <a:gd name="connsiteY1784" fmla="*/ 144088 h 301288"/>
                  <a:gd name="connsiteX1785" fmla="*/ 93892 w 260188"/>
                  <a:gd name="connsiteY1785" fmla="*/ 144088 h 301288"/>
                  <a:gd name="connsiteX1786" fmla="*/ 93765 w 260188"/>
                  <a:gd name="connsiteY1786" fmla="*/ 146172 h 301288"/>
                  <a:gd name="connsiteX1787" fmla="*/ 89597 w 260188"/>
                  <a:gd name="connsiteY1787" fmla="*/ 146172 h 301288"/>
                  <a:gd name="connsiteX1788" fmla="*/ 79681 w 260188"/>
                  <a:gd name="connsiteY1788" fmla="*/ 148825 h 301288"/>
                  <a:gd name="connsiteX1789" fmla="*/ 79176 w 260188"/>
                  <a:gd name="connsiteY1789" fmla="*/ 147183 h 301288"/>
                  <a:gd name="connsiteX1790" fmla="*/ 95092 w 260188"/>
                  <a:gd name="connsiteY1790" fmla="*/ 147372 h 301288"/>
                  <a:gd name="connsiteX1791" fmla="*/ 92313 w 260188"/>
                  <a:gd name="connsiteY1791" fmla="*/ 147941 h 301288"/>
                  <a:gd name="connsiteX1792" fmla="*/ 89534 w 260188"/>
                  <a:gd name="connsiteY1792" fmla="*/ 147372 h 301288"/>
                  <a:gd name="connsiteX1793" fmla="*/ 92313 w 260188"/>
                  <a:gd name="connsiteY1793" fmla="*/ 146804 h 301288"/>
                  <a:gd name="connsiteX1794" fmla="*/ 95092 w 260188"/>
                  <a:gd name="connsiteY1794" fmla="*/ 147372 h 301288"/>
                  <a:gd name="connsiteX1795" fmla="*/ 12987 w 260188"/>
                  <a:gd name="connsiteY1795" fmla="*/ 180972 h 301288"/>
                  <a:gd name="connsiteX1796" fmla="*/ 14439 w 260188"/>
                  <a:gd name="connsiteY1796" fmla="*/ 182109 h 301288"/>
                  <a:gd name="connsiteX1797" fmla="*/ 8755 w 260188"/>
                  <a:gd name="connsiteY1797" fmla="*/ 188362 h 301288"/>
                  <a:gd name="connsiteX1798" fmla="*/ 13050 w 260188"/>
                  <a:gd name="connsiteY1798" fmla="*/ 180972 h 301288"/>
                  <a:gd name="connsiteX1799" fmla="*/ 9955 w 260188"/>
                  <a:gd name="connsiteY1799" fmla="*/ 204214 h 301288"/>
                  <a:gd name="connsiteX1800" fmla="*/ 9008 w 260188"/>
                  <a:gd name="connsiteY1800" fmla="*/ 200741 h 301288"/>
                  <a:gd name="connsiteX1801" fmla="*/ 10650 w 260188"/>
                  <a:gd name="connsiteY1801" fmla="*/ 200299 h 301288"/>
                  <a:gd name="connsiteX1802" fmla="*/ 9955 w 260188"/>
                  <a:gd name="connsiteY1802" fmla="*/ 204214 h 301288"/>
                  <a:gd name="connsiteX1803" fmla="*/ 26755 w 260188"/>
                  <a:gd name="connsiteY1803" fmla="*/ 179899 h 301288"/>
                  <a:gd name="connsiteX1804" fmla="*/ 25871 w 260188"/>
                  <a:gd name="connsiteY1804" fmla="*/ 180151 h 301288"/>
                  <a:gd name="connsiteX1805" fmla="*/ 30229 w 260188"/>
                  <a:gd name="connsiteY1805" fmla="*/ 162593 h 301288"/>
                  <a:gd name="connsiteX1806" fmla="*/ 41723 w 260188"/>
                  <a:gd name="connsiteY1806" fmla="*/ 145730 h 301288"/>
                  <a:gd name="connsiteX1807" fmla="*/ 50944 w 260188"/>
                  <a:gd name="connsiteY1807" fmla="*/ 139730 h 301288"/>
                  <a:gd name="connsiteX1808" fmla="*/ 50250 w 260188"/>
                  <a:gd name="connsiteY1808" fmla="*/ 139730 h 301288"/>
                  <a:gd name="connsiteX1809" fmla="*/ 42860 w 260188"/>
                  <a:gd name="connsiteY1809" fmla="*/ 143772 h 301288"/>
                  <a:gd name="connsiteX1810" fmla="*/ 30229 w 260188"/>
                  <a:gd name="connsiteY1810" fmla="*/ 160320 h 301288"/>
                  <a:gd name="connsiteX1811" fmla="*/ 24923 w 260188"/>
                  <a:gd name="connsiteY1811" fmla="*/ 179835 h 301288"/>
                  <a:gd name="connsiteX1812" fmla="*/ 21197 w 260188"/>
                  <a:gd name="connsiteY1812" fmla="*/ 188741 h 301288"/>
                  <a:gd name="connsiteX1813" fmla="*/ 14123 w 260188"/>
                  <a:gd name="connsiteY1813" fmla="*/ 197962 h 301288"/>
                  <a:gd name="connsiteX1814" fmla="*/ 13429 w 260188"/>
                  <a:gd name="connsiteY1814" fmla="*/ 198214 h 301288"/>
                  <a:gd name="connsiteX1815" fmla="*/ 15513 w 260188"/>
                  <a:gd name="connsiteY1815" fmla="*/ 192972 h 301288"/>
                  <a:gd name="connsiteX1816" fmla="*/ 18734 w 260188"/>
                  <a:gd name="connsiteY1816" fmla="*/ 189309 h 301288"/>
                  <a:gd name="connsiteX1817" fmla="*/ 23850 w 260188"/>
                  <a:gd name="connsiteY1817" fmla="*/ 177625 h 301288"/>
                  <a:gd name="connsiteX1818" fmla="*/ 26629 w 260188"/>
                  <a:gd name="connsiteY1818" fmla="*/ 164109 h 301288"/>
                  <a:gd name="connsiteX1819" fmla="*/ 30923 w 260188"/>
                  <a:gd name="connsiteY1819" fmla="*/ 155520 h 301288"/>
                  <a:gd name="connsiteX1820" fmla="*/ 48986 w 260188"/>
                  <a:gd name="connsiteY1820" fmla="*/ 138593 h 301288"/>
                  <a:gd name="connsiteX1821" fmla="*/ 48039 w 260188"/>
                  <a:gd name="connsiteY1821" fmla="*/ 138720 h 301288"/>
                  <a:gd name="connsiteX1822" fmla="*/ 28018 w 260188"/>
                  <a:gd name="connsiteY1822" fmla="*/ 158614 h 301288"/>
                  <a:gd name="connsiteX1823" fmla="*/ 20250 w 260188"/>
                  <a:gd name="connsiteY1823" fmla="*/ 185204 h 301288"/>
                  <a:gd name="connsiteX1824" fmla="*/ 13997 w 260188"/>
                  <a:gd name="connsiteY1824" fmla="*/ 193414 h 301288"/>
                  <a:gd name="connsiteX1825" fmla="*/ 13302 w 260188"/>
                  <a:gd name="connsiteY1825" fmla="*/ 193541 h 301288"/>
                  <a:gd name="connsiteX1826" fmla="*/ 19429 w 260188"/>
                  <a:gd name="connsiteY1826" fmla="*/ 184699 h 301288"/>
                  <a:gd name="connsiteX1827" fmla="*/ 21386 w 260188"/>
                  <a:gd name="connsiteY1827" fmla="*/ 176614 h 301288"/>
                  <a:gd name="connsiteX1828" fmla="*/ 34334 w 260188"/>
                  <a:gd name="connsiteY1828" fmla="*/ 147435 h 301288"/>
                  <a:gd name="connsiteX1829" fmla="*/ 33387 w 260188"/>
                  <a:gd name="connsiteY1829" fmla="*/ 147435 h 301288"/>
                  <a:gd name="connsiteX1830" fmla="*/ 19050 w 260188"/>
                  <a:gd name="connsiteY1830" fmla="*/ 182299 h 301288"/>
                  <a:gd name="connsiteX1831" fmla="*/ 9892 w 260188"/>
                  <a:gd name="connsiteY1831" fmla="*/ 197204 h 301288"/>
                  <a:gd name="connsiteX1832" fmla="*/ 10587 w 260188"/>
                  <a:gd name="connsiteY1832" fmla="*/ 193856 h 301288"/>
                  <a:gd name="connsiteX1833" fmla="*/ 14629 w 260188"/>
                  <a:gd name="connsiteY1833" fmla="*/ 188235 h 301288"/>
                  <a:gd name="connsiteX1834" fmla="*/ 19365 w 260188"/>
                  <a:gd name="connsiteY1834" fmla="*/ 172951 h 301288"/>
                  <a:gd name="connsiteX1835" fmla="*/ 21892 w 260188"/>
                  <a:gd name="connsiteY1835" fmla="*/ 163730 h 301288"/>
                  <a:gd name="connsiteX1836" fmla="*/ 25113 w 260188"/>
                  <a:gd name="connsiteY1836" fmla="*/ 156783 h 301288"/>
                  <a:gd name="connsiteX1837" fmla="*/ 41281 w 260188"/>
                  <a:gd name="connsiteY1837" fmla="*/ 139793 h 301288"/>
                  <a:gd name="connsiteX1838" fmla="*/ 41281 w 260188"/>
                  <a:gd name="connsiteY1838" fmla="*/ 139225 h 301288"/>
                  <a:gd name="connsiteX1839" fmla="*/ 24608 w 260188"/>
                  <a:gd name="connsiteY1839" fmla="*/ 156088 h 301288"/>
                  <a:gd name="connsiteX1840" fmla="*/ 19302 w 260188"/>
                  <a:gd name="connsiteY1840" fmla="*/ 168214 h 301288"/>
                  <a:gd name="connsiteX1841" fmla="*/ 16523 w 260188"/>
                  <a:gd name="connsiteY1841" fmla="*/ 181541 h 301288"/>
                  <a:gd name="connsiteX1842" fmla="*/ 12102 w 260188"/>
                  <a:gd name="connsiteY1842" fmla="*/ 189435 h 301288"/>
                  <a:gd name="connsiteX1843" fmla="*/ 9008 w 260188"/>
                  <a:gd name="connsiteY1843" fmla="*/ 193351 h 301288"/>
                  <a:gd name="connsiteX1844" fmla="*/ 13302 w 260188"/>
                  <a:gd name="connsiteY1844" fmla="*/ 185709 h 301288"/>
                  <a:gd name="connsiteX1845" fmla="*/ 15513 w 260188"/>
                  <a:gd name="connsiteY1845" fmla="*/ 182109 h 301288"/>
                  <a:gd name="connsiteX1846" fmla="*/ 25681 w 260188"/>
                  <a:gd name="connsiteY1846" fmla="*/ 151099 h 301288"/>
                  <a:gd name="connsiteX1847" fmla="*/ 19555 w 260188"/>
                  <a:gd name="connsiteY1847" fmla="*/ 157793 h 301288"/>
                  <a:gd name="connsiteX1848" fmla="*/ 41471 w 260188"/>
                  <a:gd name="connsiteY1848" fmla="*/ 132720 h 301288"/>
                  <a:gd name="connsiteX1849" fmla="*/ 65723 w 260188"/>
                  <a:gd name="connsiteY1849" fmla="*/ 143456 h 301288"/>
                  <a:gd name="connsiteX1850" fmla="*/ 48355 w 260188"/>
                  <a:gd name="connsiteY1850" fmla="*/ 148193 h 301288"/>
                  <a:gd name="connsiteX1851" fmla="*/ 48102 w 260188"/>
                  <a:gd name="connsiteY1851" fmla="*/ 147372 h 301288"/>
                  <a:gd name="connsiteX1852" fmla="*/ 57134 w 260188"/>
                  <a:gd name="connsiteY1852" fmla="*/ 142762 h 301288"/>
                  <a:gd name="connsiteX1853" fmla="*/ 56250 w 260188"/>
                  <a:gd name="connsiteY1853" fmla="*/ 142635 h 301288"/>
                  <a:gd name="connsiteX1854" fmla="*/ 40144 w 260188"/>
                  <a:gd name="connsiteY1854" fmla="*/ 152362 h 301288"/>
                  <a:gd name="connsiteX1855" fmla="*/ 39323 w 260188"/>
                  <a:gd name="connsiteY1855" fmla="*/ 152488 h 301288"/>
                  <a:gd name="connsiteX1856" fmla="*/ 55744 w 260188"/>
                  <a:gd name="connsiteY1856" fmla="*/ 141056 h 301288"/>
                  <a:gd name="connsiteX1857" fmla="*/ 53092 w 260188"/>
                  <a:gd name="connsiteY1857" fmla="*/ 141183 h 301288"/>
                  <a:gd name="connsiteX1858" fmla="*/ 41092 w 260188"/>
                  <a:gd name="connsiteY1858" fmla="*/ 148699 h 301288"/>
                  <a:gd name="connsiteX1859" fmla="*/ 26944 w 260188"/>
                  <a:gd name="connsiteY1859" fmla="*/ 179899 h 301288"/>
                  <a:gd name="connsiteX1860" fmla="*/ 53597 w 260188"/>
                  <a:gd name="connsiteY1860" fmla="*/ 188362 h 301288"/>
                  <a:gd name="connsiteX1861" fmla="*/ 49618 w 260188"/>
                  <a:gd name="connsiteY1861" fmla="*/ 209204 h 301288"/>
                  <a:gd name="connsiteX1862" fmla="*/ 39892 w 260188"/>
                  <a:gd name="connsiteY1862" fmla="*/ 220130 h 301288"/>
                  <a:gd name="connsiteX1863" fmla="*/ 37302 w 260188"/>
                  <a:gd name="connsiteY1863" fmla="*/ 231499 h 301288"/>
                  <a:gd name="connsiteX1864" fmla="*/ 35976 w 260188"/>
                  <a:gd name="connsiteY1864" fmla="*/ 217099 h 301288"/>
                  <a:gd name="connsiteX1865" fmla="*/ 32313 w 260188"/>
                  <a:gd name="connsiteY1865" fmla="*/ 177309 h 301288"/>
                  <a:gd name="connsiteX1866" fmla="*/ 63071 w 260188"/>
                  <a:gd name="connsiteY1866" fmla="*/ 148635 h 301288"/>
                  <a:gd name="connsiteX1867" fmla="*/ 53660 w 260188"/>
                  <a:gd name="connsiteY1867" fmla="*/ 188362 h 301288"/>
                  <a:gd name="connsiteX1868" fmla="*/ 34965 w 260188"/>
                  <a:gd name="connsiteY1868" fmla="*/ 202762 h 301288"/>
                  <a:gd name="connsiteX1869" fmla="*/ 37429 w 260188"/>
                  <a:gd name="connsiteY1869" fmla="*/ 202762 h 301288"/>
                  <a:gd name="connsiteX1870" fmla="*/ 33134 w 260188"/>
                  <a:gd name="connsiteY1870" fmla="*/ 204088 h 301288"/>
                  <a:gd name="connsiteX1871" fmla="*/ 34965 w 260188"/>
                  <a:gd name="connsiteY1871" fmla="*/ 202762 h 301288"/>
                  <a:gd name="connsiteX1872" fmla="*/ 34586 w 260188"/>
                  <a:gd name="connsiteY1872" fmla="*/ 200741 h 301288"/>
                  <a:gd name="connsiteX1873" fmla="*/ 36355 w 260188"/>
                  <a:gd name="connsiteY1873" fmla="*/ 200299 h 301288"/>
                  <a:gd name="connsiteX1874" fmla="*/ 38313 w 260188"/>
                  <a:gd name="connsiteY1874" fmla="*/ 201309 h 301288"/>
                  <a:gd name="connsiteX1875" fmla="*/ 34586 w 260188"/>
                  <a:gd name="connsiteY1875" fmla="*/ 200741 h 301288"/>
                  <a:gd name="connsiteX1876" fmla="*/ 36229 w 260188"/>
                  <a:gd name="connsiteY1876" fmla="*/ 206867 h 301288"/>
                  <a:gd name="connsiteX1877" fmla="*/ 33576 w 260188"/>
                  <a:gd name="connsiteY1877" fmla="*/ 207435 h 301288"/>
                  <a:gd name="connsiteX1878" fmla="*/ 34713 w 260188"/>
                  <a:gd name="connsiteY1878" fmla="*/ 206678 h 301288"/>
                  <a:gd name="connsiteX1879" fmla="*/ 36229 w 260188"/>
                  <a:gd name="connsiteY1879" fmla="*/ 206804 h 301288"/>
                  <a:gd name="connsiteX1880" fmla="*/ 34144 w 260188"/>
                  <a:gd name="connsiteY1880" fmla="*/ 208699 h 301288"/>
                  <a:gd name="connsiteX1881" fmla="*/ 36923 w 260188"/>
                  <a:gd name="connsiteY1881" fmla="*/ 209393 h 301288"/>
                  <a:gd name="connsiteX1882" fmla="*/ 31744 w 260188"/>
                  <a:gd name="connsiteY1882" fmla="*/ 209772 h 301288"/>
                  <a:gd name="connsiteX1883" fmla="*/ 34144 w 260188"/>
                  <a:gd name="connsiteY1883" fmla="*/ 208635 h 301288"/>
                  <a:gd name="connsiteX1884" fmla="*/ 59344 w 260188"/>
                  <a:gd name="connsiteY1884" fmla="*/ 145920 h 301288"/>
                  <a:gd name="connsiteX1885" fmla="*/ 64776 w 260188"/>
                  <a:gd name="connsiteY1885" fmla="*/ 144909 h 301288"/>
                  <a:gd name="connsiteX1886" fmla="*/ 64460 w 260188"/>
                  <a:gd name="connsiteY1886" fmla="*/ 146046 h 301288"/>
                  <a:gd name="connsiteX1887" fmla="*/ 59344 w 260188"/>
                  <a:gd name="connsiteY1887" fmla="*/ 145920 h 301288"/>
                  <a:gd name="connsiteX1888" fmla="*/ 27450 w 260188"/>
                  <a:gd name="connsiteY1888" fmla="*/ 217541 h 301288"/>
                  <a:gd name="connsiteX1889" fmla="*/ 29534 w 260188"/>
                  <a:gd name="connsiteY1889" fmla="*/ 217288 h 301288"/>
                  <a:gd name="connsiteX1890" fmla="*/ 26060 w 260188"/>
                  <a:gd name="connsiteY1890" fmla="*/ 219120 h 301288"/>
                  <a:gd name="connsiteX1891" fmla="*/ 27387 w 260188"/>
                  <a:gd name="connsiteY1891" fmla="*/ 217604 h 301288"/>
                  <a:gd name="connsiteX1892" fmla="*/ 26629 w 260188"/>
                  <a:gd name="connsiteY1892" fmla="*/ 221520 h 301288"/>
                  <a:gd name="connsiteX1893" fmla="*/ 29534 w 260188"/>
                  <a:gd name="connsiteY1893" fmla="*/ 221078 h 301288"/>
                  <a:gd name="connsiteX1894" fmla="*/ 24797 w 260188"/>
                  <a:gd name="connsiteY1894" fmla="*/ 223414 h 301288"/>
                  <a:gd name="connsiteX1895" fmla="*/ 26629 w 260188"/>
                  <a:gd name="connsiteY1895" fmla="*/ 221520 h 301288"/>
                  <a:gd name="connsiteX1896" fmla="*/ 27071 w 260188"/>
                  <a:gd name="connsiteY1896" fmla="*/ 223856 h 301288"/>
                  <a:gd name="connsiteX1897" fmla="*/ 30165 w 260188"/>
                  <a:gd name="connsiteY1897" fmla="*/ 223730 h 301288"/>
                  <a:gd name="connsiteX1898" fmla="*/ 24987 w 260188"/>
                  <a:gd name="connsiteY1898" fmla="*/ 225688 h 301288"/>
                  <a:gd name="connsiteX1899" fmla="*/ 27071 w 260188"/>
                  <a:gd name="connsiteY1899" fmla="*/ 223856 h 301288"/>
                  <a:gd name="connsiteX1900" fmla="*/ 27450 w 260188"/>
                  <a:gd name="connsiteY1900" fmla="*/ 225941 h 301288"/>
                  <a:gd name="connsiteX1901" fmla="*/ 30418 w 260188"/>
                  <a:gd name="connsiteY1901" fmla="*/ 225814 h 301288"/>
                  <a:gd name="connsiteX1902" fmla="*/ 25555 w 260188"/>
                  <a:gd name="connsiteY1902" fmla="*/ 227646 h 301288"/>
                  <a:gd name="connsiteX1903" fmla="*/ 27513 w 260188"/>
                  <a:gd name="connsiteY1903" fmla="*/ 226004 h 301288"/>
                  <a:gd name="connsiteX1904" fmla="*/ 26502 w 260188"/>
                  <a:gd name="connsiteY1904" fmla="*/ 229730 h 301288"/>
                  <a:gd name="connsiteX1905" fmla="*/ 27765 w 260188"/>
                  <a:gd name="connsiteY1905" fmla="*/ 228341 h 301288"/>
                  <a:gd name="connsiteX1906" fmla="*/ 29850 w 260188"/>
                  <a:gd name="connsiteY1906" fmla="*/ 228025 h 301288"/>
                  <a:gd name="connsiteX1907" fmla="*/ 26502 w 260188"/>
                  <a:gd name="connsiteY1907" fmla="*/ 229730 h 301288"/>
                  <a:gd name="connsiteX1908" fmla="*/ 28713 w 260188"/>
                  <a:gd name="connsiteY1908" fmla="*/ 234278 h 301288"/>
                  <a:gd name="connsiteX1909" fmla="*/ 30797 w 260188"/>
                  <a:gd name="connsiteY1909" fmla="*/ 232509 h 301288"/>
                  <a:gd name="connsiteX1910" fmla="*/ 33134 w 260188"/>
                  <a:gd name="connsiteY1910" fmla="*/ 232509 h 301288"/>
                  <a:gd name="connsiteX1911" fmla="*/ 28713 w 260188"/>
                  <a:gd name="connsiteY1911" fmla="*/ 234278 h 301288"/>
                  <a:gd name="connsiteX1912" fmla="*/ 29155 w 260188"/>
                  <a:gd name="connsiteY1912" fmla="*/ 236930 h 301288"/>
                  <a:gd name="connsiteX1913" fmla="*/ 31492 w 260188"/>
                  <a:gd name="connsiteY1913" fmla="*/ 234278 h 301288"/>
                  <a:gd name="connsiteX1914" fmla="*/ 34523 w 260188"/>
                  <a:gd name="connsiteY1914" fmla="*/ 233835 h 301288"/>
                  <a:gd name="connsiteX1915" fmla="*/ 29092 w 260188"/>
                  <a:gd name="connsiteY1915" fmla="*/ 236930 h 301288"/>
                  <a:gd name="connsiteX1916" fmla="*/ 30671 w 260188"/>
                  <a:gd name="connsiteY1916" fmla="*/ 238193 h 301288"/>
                  <a:gd name="connsiteX1917" fmla="*/ 31934 w 260188"/>
                  <a:gd name="connsiteY1917" fmla="*/ 237499 h 301288"/>
                  <a:gd name="connsiteX1918" fmla="*/ 33450 w 260188"/>
                  <a:gd name="connsiteY1918" fmla="*/ 237625 h 301288"/>
                  <a:gd name="connsiteX1919" fmla="*/ 30671 w 260188"/>
                  <a:gd name="connsiteY1919" fmla="*/ 238193 h 301288"/>
                  <a:gd name="connsiteX1920" fmla="*/ 39260 w 260188"/>
                  <a:gd name="connsiteY1920" fmla="*/ 275772 h 301288"/>
                  <a:gd name="connsiteX1921" fmla="*/ 36481 w 260188"/>
                  <a:gd name="connsiteY1921" fmla="*/ 274572 h 301288"/>
                  <a:gd name="connsiteX1922" fmla="*/ 35913 w 260188"/>
                  <a:gd name="connsiteY1922" fmla="*/ 269141 h 301288"/>
                  <a:gd name="connsiteX1923" fmla="*/ 39008 w 260188"/>
                  <a:gd name="connsiteY1923" fmla="*/ 270088 h 301288"/>
                  <a:gd name="connsiteX1924" fmla="*/ 37618 w 260188"/>
                  <a:gd name="connsiteY1924" fmla="*/ 270088 h 301288"/>
                  <a:gd name="connsiteX1925" fmla="*/ 40208 w 260188"/>
                  <a:gd name="connsiteY1925" fmla="*/ 273056 h 301288"/>
                  <a:gd name="connsiteX1926" fmla="*/ 38123 w 260188"/>
                  <a:gd name="connsiteY1926" fmla="*/ 272488 h 301288"/>
                  <a:gd name="connsiteX1927" fmla="*/ 40334 w 260188"/>
                  <a:gd name="connsiteY1927" fmla="*/ 275393 h 301288"/>
                  <a:gd name="connsiteX1928" fmla="*/ 38692 w 260188"/>
                  <a:gd name="connsiteY1928" fmla="*/ 274256 h 301288"/>
                  <a:gd name="connsiteX1929" fmla="*/ 39197 w 260188"/>
                  <a:gd name="connsiteY1929" fmla="*/ 275772 h 301288"/>
                  <a:gd name="connsiteX1930" fmla="*/ 41786 w 260188"/>
                  <a:gd name="connsiteY1930" fmla="*/ 273120 h 301288"/>
                  <a:gd name="connsiteX1931" fmla="*/ 40650 w 260188"/>
                  <a:gd name="connsiteY1931" fmla="*/ 271730 h 301288"/>
                  <a:gd name="connsiteX1932" fmla="*/ 41344 w 260188"/>
                  <a:gd name="connsiteY1932" fmla="*/ 270025 h 301288"/>
                  <a:gd name="connsiteX1933" fmla="*/ 42481 w 260188"/>
                  <a:gd name="connsiteY1933" fmla="*/ 271414 h 301288"/>
                  <a:gd name="connsiteX1934" fmla="*/ 41786 w 260188"/>
                  <a:gd name="connsiteY1934" fmla="*/ 273056 h 301288"/>
                  <a:gd name="connsiteX1935" fmla="*/ 40586 w 260188"/>
                  <a:gd name="connsiteY1935" fmla="*/ 264214 h 301288"/>
                  <a:gd name="connsiteX1936" fmla="*/ 38881 w 260188"/>
                  <a:gd name="connsiteY1936" fmla="*/ 267562 h 301288"/>
                  <a:gd name="connsiteX1937" fmla="*/ 36671 w 260188"/>
                  <a:gd name="connsiteY1937" fmla="*/ 264214 h 301288"/>
                  <a:gd name="connsiteX1938" fmla="*/ 35218 w 260188"/>
                  <a:gd name="connsiteY1938" fmla="*/ 258341 h 301288"/>
                  <a:gd name="connsiteX1939" fmla="*/ 38060 w 260188"/>
                  <a:gd name="connsiteY1939" fmla="*/ 260551 h 301288"/>
                  <a:gd name="connsiteX1940" fmla="*/ 40586 w 260188"/>
                  <a:gd name="connsiteY1940" fmla="*/ 264151 h 301288"/>
                  <a:gd name="connsiteX1941" fmla="*/ 38629 w 260188"/>
                  <a:gd name="connsiteY1941" fmla="*/ 237751 h 301288"/>
                  <a:gd name="connsiteX1942" fmla="*/ 34271 w 260188"/>
                  <a:gd name="connsiteY1942" fmla="*/ 246656 h 301288"/>
                  <a:gd name="connsiteX1943" fmla="*/ 39008 w 260188"/>
                  <a:gd name="connsiteY1943" fmla="*/ 239141 h 301288"/>
                  <a:gd name="connsiteX1944" fmla="*/ 40144 w 260188"/>
                  <a:gd name="connsiteY1944" fmla="*/ 241667 h 301288"/>
                  <a:gd name="connsiteX1945" fmla="*/ 39008 w 260188"/>
                  <a:gd name="connsiteY1945" fmla="*/ 242678 h 301288"/>
                  <a:gd name="connsiteX1946" fmla="*/ 39134 w 260188"/>
                  <a:gd name="connsiteY1946" fmla="*/ 244320 h 301288"/>
                  <a:gd name="connsiteX1947" fmla="*/ 37744 w 260188"/>
                  <a:gd name="connsiteY1947" fmla="*/ 244446 h 301288"/>
                  <a:gd name="connsiteX1948" fmla="*/ 37744 w 260188"/>
                  <a:gd name="connsiteY1948" fmla="*/ 246656 h 301288"/>
                  <a:gd name="connsiteX1949" fmla="*/ 36481 w 260188"/>
                  <a:gd name="connsiteY1949" fmla="*/ 247225 h 301288"/>
                  <a:gd name="connsiteX1950" fmla="*/ 33134 w 260188"/>
                  <a:gd name="connsiteY1950" fmla="*/ 250699 h 301288"/>
                  <a:gd name="connsiteX1951" fmla="*/ 30102 w 260188"/>
                  <a:gd name="connsiteY1951" fmla="*/ 249183 h 301288"/>
                  <a:gd name="connsiteX1952" fmla="*/ 41218 w 260188"/>
                  <a:gd name="connsiteY1952" fmla="*/ 221204 h 301288"/>
                  <a:gd name="connsiteX1953" fmla="*/ 47218 w 260188"/>
                  <a:gd name="connsiteY1953" fmla="*/ 213562 h 301288"/>
                  <a:gd name="connsiteX1954" fmla="*/ 56250 w 260188"/>
                  <a:gd name="connsiteY1954" fmla="*/ 196193 h 301288"/>
                  <a:gd name="connsiteX1955" fmla="*/ 76965 w 260188"/>
                  <a:gd name="connsiteY1955" fmla="*/ 145541 h 301288"/>
                  <a:gd name="connsiteX1956" fmla="*/ 76586 w 260188"/>
                  <a:gd name="connsiteY1956" fmla="*/ 146804 h 301288"/>
                  <a:gd name="connsiteX1957" fmla="*/ 59344 w 260188"/>
                  <a:gd name="connsiteY1957" fmla="*/ 187667 h 301288"/>
                  <a:gd name="connsiteX1958" fmla="*/ 59344 w 260188"/>
                  <a:gd name="connsiteY1958" fmla="*/ 201183 h 301288"/>
                  <a:gd name="connsiteX1959" fmla="*/ 59723 w 260188"/>
                  <a:gd name="connsiteY1959" fmla="*/ 200172 h 301288"/>
                  <a:gd name="connsiteX1960" fmla="*/ 61555 w 260188"/>
                  <a:gd name="connsiteY1960" fmla="*/ 172320 h 301288"/>
                  <a:gd name="connsiteX1961" fmla="*/ 67871 w 260188"/>
                  <a:gd name="connsiteY1961" fmla="*/ 157288 h 301288"/>
                  <a:gd name="connsiteX1962" fmla="*/ 70208 w 260188"/>
                  <a:gd name="connsiteY1962" fmla="*/ 153941 h 301288"/>
                  <a:gd name="connsiteX1963" fmla="*/ 73555 w 260188"/>
                  <a:gd name="connsiteY1963" fmla="*/ 151541 h 301288"/>
                  <a:gd name="connsiteX1964" fmla="*/ 73429 w 260188"/>
                  <a:gd name="connsiteY1964" fmla="*/ 152488 h 301288"/>
                  <a:gd name="connsiteX1965" fmla="*/ 63134 w 260188"/>
                  <a:gd name="connsiteY1965" fmla="*/ 170614 h 301288"/>
                  <a:gd name="connsiteX1966" fmla="*/ 61744 w 260188"/>
                  <a:gd name="connsiteY1966" fmla="*/ 200109 h 301288"/>
                  <a:gd name="connsiteX1967" fmla="*/ 60734 w 260188"/>
                  <a:gd name="connsiteY1967" fmla="*/ 204025 h 301288"/>
                  <a:gd name="connsiteX1968" fmla="*/ 61302 w 260188"/>
                  <a:gd name="connsiteY1968" fmla="*/ 203772 h 301288"/>
                  <a:gd name="connsiteX1969" fmla="*/ 62565 w 260188"/>
                  <a:gd name="connsiteY1969" fmla="*/ 197772 h 301288"/>
                  <a:gd name="connsiteX1970" fmla="*/ 67176 w 260188"/>
                  <a:gd name="connsiteY1970" fmla="*/ 162972 h 301288"/>
                  <a:gd name="connsiteX1971" fmla="*/ 81260 w 260188"/>
                  <a:gd name="connsiteY1971" fmla="*/ 149330 h 301288"/>
                  <a:gd name="connsiteX1972" fmla="*/ 81008 w 260188"/>
                  <a:gd name="connsiteY1972" fmla="*/ 150278 h 301288"/>
                  <a:gd name="connsiteX1973" fmla="*/ 64965 w 260188"/>
                  <a:gd name="connsiteY1973" fmla="*/ 181730 h 301288"/>
                  <a:gd name="connsiteX1974" fmla="*/ 65408 w 260188"/>
                  <a:gd name="connsiteY1974" fmla="*/ 181288 h 301288"/>
                  <a:gd name="connsiteX1975" fmla="*/ 82650 w 260188"/>
                  <a:gd name="connsiteY1975" fmla="*/ 150278 h 301288"/>
                  <a:gd name="connsiteX1976" fmla="*/ 95344 w 260188"/>
                  <a:gd name="connsiteY1976" fmla="*/ 149014 h 301288"/>
                  <a:gd name="connsiteX1977" fmla="*/ 94460 w 260188"/>
                  <a:gd name="connsiteY1977" fmla="*/ 149709 h 301288"/>
                  <a:gd name="connsiteX1978" fmla="*/ 75513 w 260188"/>
                  <a:gd name="connsiteY1978" fmla="*/ 157225 h 301288"/>
                  <a:gd name="connsiteX1979" fmla="*/ 76397 w 260188"/>
                  <a:gd name="connsiteY1979" fmla="*/ 157541 h 301288"/>
                  <a:gd name="connsiteX1980" fmla="*/ 95092 w 260188"/>
                  <a:gd name="connsiteY1980" fmla="*/ 150972 h 301288"/>
                  <a:gd name="connsiteX1981" fmla="*/ 94523 w 260188"/>
                  <a:gd name="connsiteY1981" fmla="*/ 152046 h 301288"/>
                  <a:gd name="connsiteX1982" fmla="*/ 80629 w 260188"/>
                  <a:gd name="connsiteY1982" fmla="*/ 156404 h 301288"/>
                  <a:gd name="connsiteX1983" fmla="*/ 80629 w 260188"/>
                  <a:gd name="connsiteY1983" fmla="*/ 156972 h 301288"/>
                  <a:gd name="connsiteX1984" fmla="*/ 93892 w 260188"/>
                  <a:gd name="connsiteY1984" fmla="*/ 153056 h 301288"/>
                  <a:gd name="connsiteX1985" fmla="*/ 95281 w 260188"/>
                  <a:gd name="connsiteY1985" fmla="*/ 155962 h 301288"/>
                  <a:gd name="connsiteX1986" fmla="*/ 94397 w 260188"/>
                  <a:gd name="connsiteY1986" fmla="*/ 163604 h 301288"/>
                  <a:gd name="connsiteX1987" fmla="*/ 92060 w 260188"/>
                  <a:gd name="connsiteY1987" fmla="*/ 184762 h 301288"/>
                  <a:gd name="connsiteX1988" fmla="*/ 91365 w 260188"/>
                  <a:gd name="connsiteY1988" fmla="*/ 185330 h 301288"/>
                  <a:gd name="connsiteX1989" fmla="*/ 92060 w 260188"/>
                  <a:gd name="connsiteY1989" fmla="*/ 172572 h 301288"/>
                  <a:gd name="connsiteX1990" fmla="*/ 89092 w 260188"/>
                  <a:gd name="connsiteY1990" fmla="*/ 188425 h 301288"/>
                  <a:gd name="connsiteX1991" fmla="*/ 87829 w 260188"/>
                  <a:gd name="connsiteY1991" fmla="*/ 188235 h 301288"/>
                  <a:gd name="connsiteX1992" fmla="*/ 90355 w 260188"/>
                  <a:gd name="connsiteY1992" fmla="*/ 175478 h 301288"/>
                  <a:gd name="connsiteX1993" fmla="*/ 88965 w 260188"/>
                  <a:gd name="connsiteY1993" fmla="*/ 176993 h 301288"/>
                  <a:gd name="connsiteX1994" fmla="*/ 85492 w 260188"/>
                  <a:gd name="connsiteY1994" fmla="*/ 191330 h 301288"/>
                  <a:gd name="connsiteX1995" fmla="*/ 87134 w 260188"/>
                  <a:gd name="connsiteY1995" fmla="*/ 178383 h 301288"/>
                  <a:gd name="connsiteX1996" fmla="*/ 86313 w 260188"/>
                  <a:gd name="connsiteY1996" fmla="*/ 179078 h 301288"/>
                  <a:gd name="connsiteX1997" fmla="*/ 84229 w 260188"/>
                  <a:gd name="connsiteY1997" fmla="*/ 191204 h 301288"/>
                  <a:gd name="connsiteX1998" fmla="*/ 83218 w 260188"/>
                  <a:gd name="connsiteY1998" fmla="*/ 191772 h 301288"/>
                  <a:gd name="connsiteX1999" fmla="*/ 83913 w 260188"/>
                  <a:gd name="connsiteY1999" fmla="*/ 185077 h 301288"/>
                  <a:gd name="connsiteX2000" fmla="*/ 83408 w 260188"/>
                  <a:gd name="connsiteY2000" fmla="*/ 184951 h 301288"/>
                  <a:gd name="connsiteX2001" fmla="*/ 80439 w 260188"/>
                  <a:gd name="connsiteY2001" fmla="*/ 195625 h 301288"/>
                  <a:gd name="connsiteX2002" fmla="*/ 81386 w 260188"/>
                  <a:gd name="connsiteY2002" fmla="*/ 188235 h 301288"/>
                  <a:gd name="connsiteX2003" fmla="*/ 78923 w 260188"/>
                  <a:gd name="connsiteY2003" fmla="*/ 195625 h 301288"/>
                  <a:gd name="connsiteX2004" fmla="*/ 77976 w 260188"/>
                  <a:gd name="connsiteY2004" fmla="*/ 195625 h 301288"/>
                  <a:gd name="connsiteX2005" fmla="*/ 79239 w 260188"/>
                  <a:gd name="connsiteY2005" fmla="*/ 189372 h 301288"/>
                  <a:gd name="connsiteX2006" fmla="*/ 75071 w 260188"/>
                  <a:gd name="connsiteY2006" fmla="*/ 200804 h 301288"/>
                  <a:gd name="connsiteX2007" fmla="*/ 74692 w 260188"/>
                  <a:gd name="connsiteY2007" fmla="*/ 198720 h 301288"/>
                  <a:gd name="connsiteX2008" fmla="*/ 77344 w 260188"/>
                  <a:gd name="connsiteY2008" fmla="*/ 190888 h 301288"/>
                  <a:gd name="connsiteX2009" fmla="*/ 76460 w 260188"/>
                  <a:gd name="connsiteY2009" fmla="*/ 191014 h 301288"/>
                  <a:gd name="connsiteX2010" fmla="*/ 71471 w 260188"/>
                  <a:gd name="connsiteY2010" fmla="*/ 202004 h 301288"/>
                  <a:gd name="connsiteX2011" fmla="*/ 70776 w 260188"/>
                  <a:gd name="connsiteY2011" fmla="*/ 202130 h 301288"/>
                  <a:gd name="connsiteX2012" fmla="*/ 74250 w 260188"/>
                  <a:gd name="connsiteY2012" fmla="*/ 191962 h 301288"/>
                  <a:gd name="connsiteX2013" fmla="*/ 68376 w 260188"/>
                  <a:gd name="connsiteY2013" fmla="*/ 203204 h 301288"/>
                  <a:gd name="connsiteX2014" fmla="*/ 70144 w 260188"/>
                  <a:gd name="connsiteY2014" fmla="*/ 198467 h 301288"/>
                  <a:gd name="connsiteX2015" fmla="*/ 71660 w 260188"/>
                  <a:gd name="connsiteY2015" fmla="*/ 194425 h 301288"/>
                  <a:gd name="connsiteX2016" fmla="*/ 70144 w 260188"/>
                  <a:gd name="connsiteY2016" fmla="*/ 195120 h 301288"/>
                  <a:gd name="connsiteX2017" fmla="*/ 66418 w 260188"/>
                  <a:gd name="connsiteY2017" fmla="*/ 203204 h 301288"/>
                  <a:gd name="connsiteX2018" fmla="*/ 68186 w 260188"/>
                  <a:gd name="connsiteY2018" fmla="*/ 196383 h 301288"/>
                  <a:gd name="connsiteX2019" fmla="*/ 67934 w 260188"/>
                  <a:gd name="connsiteY2019" fmla="*/ 195499 h 301288"/>
                  <a:gd name="connsiteX2020" fmla="*/ 62629 w 260188"/>
                  <a:gd name="connsiteY2020" fmla="*/ 205099 h 301288"/>
                  <a:gd name="connsiteX2021" fmla="*/ 63765 w 260188"/>
                  <a:gd name="connsiteY2021" fmla="*/ 205667 h 301288"/>
                  <a:gd name="connsiteX2022" fmla="*/ 77976 w 260188"/>
                  <a:gd name="connsiteY2022" fmla="*/ 201625 h 301288"/>
                  <a:gd name="connsiteX2023" fmla="*/ 80881 w 260188"/>
                  <a:gd name="connsiteY2023" fmla="*/ 201372 h 301288"/>
                  <a:gd name="connsiteX2024" fmla="*/ 79934 w 260188"/>
                  <a:gd name="connsiteY2024" fmla="*/ 204025 h 301288"/>
                  <a:gd name="connsiteX2025" fmla="*/ 78923 w 260188"/>
                  <a:gd name="connsiteY2025" fmla="*/ 202509 h 301288"/>
                  <a:gd name="connsiteX2026" fmla="*/ 76397 w 260188"/>
                  <a:gd name="connsiteY2026" fmla="*/ 207372 h 301288"/>
                  <a:gd name="connsiteX2027" fmla="*/ 76018 w 260188"/>
                  <a:gd name="connsiteY2027" fmla="*/ 204278 h 301288"/>
                  <a:gd name="connsiteX2028" fmla="*/ 72102 w 260188"/>
                  <a:gd name="connsiteY2028" fmla="*/ 209456 h 301288"/>
                  <a:gd name="connsiteX2029" fmla="*/ 72481 w 260188"/>
                  <a:gd name="connsiteY2029" fmla="*/ 206551 h 301288"/>
                  <a:gd name="connsiteX2030" fmla="*/ 69260 w 260188"/>
                  <a:gd name="connsiteY2030" fmla="*/ 212551 h 301288"/>
                  <a:gd name="connsiteX2031" fmla="*/ 68565 w 260188"/>
                  <a:gd name="connsiteY2031" fmla="*/ 208383 h 301288"/>
                  <a:gd name="connsiteX2032" fmla="*/ 67176 w 260188"/>
                  <a:gd name="connsiteY2032" fmla="*/ 213499 h 301288"/>
                  <a:gd name="connsiteX2033" fmla="*/ 66355 w 260188"/>
                  <a:gd name="connsiteY2033" fmla="*/ 209330 h 301288"/>
                  <a:gd name="connsiteX2034" fmla="*/ 63829 w 260188"/>
                  <a:gd name="connsiteY2034" fmla="*/ 214320 h 301288"/>
                  <a:gd name="connsiteX2035" fmla="*/ 63576 w 260188"/>
                  <a:gd name="connsiteY2035" fmla="*/ 210278 h 301288"/>
                  <a:gd name="connsiteX2036" fmla="*/ 62186 w 260188"/>
                  <a:gd name="connsiteY2036" fmla="*/ 212930 h 301288"/>
                  <a:gd name="connsiteX2037" fmla="*/ 60797 w 260188"/>
                  <a:gd name="connsiteY2037" fmla="*/ 215456 h 301288"/>
                  <a:gd name="connsiteX2038" fmla="*/ 60671 w 260188"/>
                  <a:gd name="connsiteY2038" fmla="*/ 212109 h 301288"/>
                  <a:gd name="connsiteX2039" fmla="*/ 59029 w 260188"/>
                  <a:gd name="connsiteY2039" fmla="*/ 216593 h 301288"/>
                  <a:gd name="connsiteX2040" fmla="*/ 57892 w 260188"/>
                  <a:gd name="connsiteY2040" fmla="*/ 213562 h 301288"/>
                  <a:gd name="connsiteX2041" fmla="*/ 55681 w 260188"/>
                  <a:gd name="connsiteY2041" fmla="*/ 218677 h 301288"/>
                  <a:gd name="connsiteX2042" fmla="*/ 54797 w 260188"/>
                  <a:gd name="connsiteY2042" fmla="*/ 215204 h 301288"/>
                  <a:gd name="connsiteX2043" fmla="*/ 52460 w 260188"/>
                  <a:gd name="connsiteY2043" fmla="*/ 219120 h 301288"/>
                  <a:gd name="connsiteX2044" fmla="*/ 52144 w 260188"/>
                  <a:gd name="connsiteY2044" fmla="*/ 214509 h 301288"/>
                  <a:gd name="connsiteX2045" fmla="*/ 50313 w 260188"/>
                  <a:gd name="connsiteY2045" fmla="*/ 219688 h 301288"/>
                  <a:gd name="connsiteX2046" fmla="*/ 49050 w 260188"/>
                  <a:gd name="connsiteY2046" fmla="*/ 216341 h 301288"/>
                  <a:gd name="connsiteX2047" fmla="*/ 48481 w 260188"/>
                  <a:gd name="connsiteY2047" fmla="*/ 219562 h 301288"/>
                  <a:gd name="connsiteX2048" fmla="*/ 46081 w 260188"/>
                  <a:gd name="connsiteY2048" fmla="*/ 217162 h 301288"/>
                  <a:gd name="connsiteX2049" fmla="*/ 42734 w 260188"/>
                  <a:gd name="connsiteY2049" fmla="*/ 226888 h 301288"/>
                  <a:gd name="connsiteX2050" fmla="*/ 40081 w 260188"/>
                  <a:gd name="connsiteY2050" fmla="*/ 234278 h 301288"/>
                  <a:gd name="connsiteX2051" fmla="*/ 44565 w 260188"/>
                  <a:gd name="connsiteY2051" fmla="*/ 227772 h 301288"/>
                  <a:gd name="connsiteX2052" fmla="*/ 45513 w 260188"/>
                  <a:gd name="connsiteY2052" fmla="*/ 230109 h 301288"/>
                  <a:gd name="connsiteX2053" fmla="*/ 40902 w 260188"/>
                  <a:gd name="connsiteY2053" fmla="*/ 237625 h 301288"/>
                  <a:gd name="connsiteX2054" fmla="*/ 38565 w 260188"/>
                  <a:gd name="connsiteY2054" fmla="*/ 237625 h 301288"/>
                  <a:gd name="connsiteX2055" fmla="*/ 93134 w 260188"/>
                  <a:gd name="connsiteY2055" fmla="*/ 192846 h 301288"/>
                  <a:gd name="connsiteX2056" fmla="*/ 92818 w 260188"/>
                  <a:gd name="connsiteY2056" fmla="*/ 195372 h 301288"/>
                  <a:gd name="connsiteX2057" fmla="*/ 91618 w 260188"/>
                  <a:gd name="connsiteY2057" fmla="*/ 195499 h 301288"/>
                  <a:gd name="connsiteX2058" fmla="*/ 91871 w 260188"/>
                  <a:gd name="connsiteY2058" fmla="*/ 193035 h 301288"/>
                  <a:gd name="connsiteX2059" fmla="*/ 93134 w 260188"/>
                  <a:gd name="connsiteY2059" fmla="*/ 192846 h 301288"/>
                  <a:gd name="connsiteX2060" fmla="*/ 91176 w 260188"/>
                  <a:gd name="connsiteY2060" fmla="*/ 196193 h 301288"/>
                  <a:gd name="connsiteX2061" fmla="*/ 90608 w 260188"/>
                  <a:gd name="connsiteY2061" fmla="*/ 196888 h 301288"/>
                  <a:gd name="connsiteX2062" fmla="*/ 90229 w 260188"/>
                  <a:gd name="connsiteY2062" fmla="*/ 196193 h 301288"/>
                  <a:gd name="connsiteX2063" fmla="*/ 90608 w 260188"/>
                  <a:gd name="connsiteY2063" fmla="*/ 195499 h 301288"/>
                  <a:gd name="connsiteX2064" fmla="*/ 91176 w 260188"/>
                  <a:gd name="connsiteY2064" fmla="*/ 196193 h 301288"/>
                  <a:gd name="connsiteX2065" fmla="*/ 89786 w 260188"/>
                  <a:gd name="connsiteY2065" fmla="*/ 198214 h 301288"/>
                  <a:gd name="connsiteX2066" fmla="*/ 88523 w 260188"/>
                  <a:gd name="connsiteY2066" fmla="*/ 198341 h 301288"/>
                  <a:gd name="connsiteX2067" fmla="*/ 88271 w 260188"/>
                  <a:gd name="connsiteY2067" fmla="*/ 196383 h 301288"/>
                  <a:gd name="connsiteX2068" fmla="*/ 89534 w 260188"/>
                  <a:gd name="connsiteY2068" fmla="*/ 196256 h 301288"/>
                  <a:gd name="connsiteX2069" fmla="*/ 89786 w 260188"/>
                  <a:gd name="connsiteY2069" fmla="*/ 198214 h 301288"/>
                  <a:gd name="connsiteX2070" fmla="*/ 87450 w 260188"/>
                  <a:gd name="connsiteY2070" fmla="*/ 198783 h 301288"/>
                  <a:gd name="connsiteX2071" fmla="*/ 86755 w 260188"/>
                  <a:gd name="connsiteY2071" fmla="*/ 199604 h 301288"/>
                  <a:gd name="connsiteX2072" fmla="*/ 86060 w 260188"/>
                  <a:gd name="connsiteY2072" fmla="*/ 198783 h 301288"/>
                  <a:gd name="connsiteX2073" fmla="*/ 86755 w 260188"/>
                  <a:gd name="connsiteY2073" fmla="*/ 197962 h 301288"/>
                  <a:gd name="connsiteX2074" fmla="*/ 87450 w 260188"/>
                  <a:gd name="connsiteY2074" fmla="*/ 198783 h 301288"/>
                  <a:gd name="connsiteX2075" fmla="*/ 85365 w 260188"/>
                  <a:gd name="connsiteY2075" fmla="*/ 198972 h 301288"/>
                  <a:gd name="connsiteX2076" fmla="*/ 85365 w 260188"/>
                  <a:gd name="connsiteY2076" fmla="*/ 200804 h 301288"/>
                  <a:gd name="connsiteX2077" fmla="*/ 84418 w 260188"/>
                  <a:gd name="connsiteY2077" fmla="*/ 200804 h 301288"/>
                  <a:gd name="connsiteX2078" fmla="*/ 84544 w 260188"/>
                  <a:gd name="connsiteY2078" fmla="*/ 198972 h 301288"/>
                  <a:gd name="connsiteX2079" fmla="*/ 85365 w 260188"/>
                  <a:gd name="connsiteY2079" fmla="*/ 198972 h 301288"/>
                  <a:gd name="connsiteX2080" fmla="*/ 83408 w 260188"/>
                  <a:gd name="connsiteY2080" fmla="*/ 202130 h 301288"/>
                  <a:gd name="connsiteX2081" fmla="*/ 82144 w 260188"/>
                  <a:gd name="connsiteY2081" fmla="*/ 202004 h 301288"/>
                  <a:gd name="connsiteX2082" fmla="*/ 82144 w 260188"/>
                  <a:gd name="connsiteY2082" fmla="*/ 200299 h 301288"/>
                  <a:gd name="connsiteX2083" fmla="*/ 83281 w 260188"/>
                  <a:gd name="connsiteY2083" fmla="*/ 200425 h 301288"/>
                  <a:gd name="connsiteX2084" fmla="*/ 83408 w 260188"/>
                  <a:gd name="connsiteY2084" fmla="*/ 202067 h 301288"/>
                  <a:gd name="connsiteX2085" fmla="*/ 78355 w 260188"/>
                  <a:gd name="connsiteY2085" fmla="*/ 197014 h 301288"/>
                  <a:gd name="connsiteX2086" fmla="*/ 77850 w 260188"/>
                  <a:gd name="connsiteY2086" fmla="*/ 198783 h 301288"/>
                  <a:gd name="connsiteX2087" fmla="*/ 77281 w 260188"/>
                  <a:gd name="connsiteY2087" fmla="*/ 198467 h 301288"/>
                  <a:gd name="connsiteX2088" fmla="*/ 77534 w 260188"/>
                  <a:gd name="connsiteY2088" fmla="*/ 196951 h 301288"/>
                  <a:gd name="connsiteX2089" fmla="*/ 78355 w 260188"/>
                  <a:gd name="connsiteY2089" fmla="*/ 196951 h 301288"/>
                  <a:gd name="connsiteX2090" fmla="*/ 44060 w 260188"/>
                  <a:gd name="connsiteY2090" fmla="*/ 243878 h 301288"/>
                  <a:gd name="connsiteX2091" fmla="*/ 45450 w 260188"/>
                  <a:gd name="connsiteY2091" fmla="*/ 240972 h 301288"/>
                  <a:gd name="connsiteX2092" fmla="*/ 48544 w 260188"/>
                  <a:gd name="connsiteY2092" fmla="*/ 239456 h 301288"/>
                  <a:gd name="connsiteX2093" fmla="*/ 44060 w 260188"/>
                  <a:gd name="connsiteY2093" fmla="*/ 243878 h 301288"/>
                  <a:gd name="connsiteX2094" fmla="*/ 55555 w 260188"/>
                  <a:gd name="connsiteY2094" fmla="*/ 241099 h 301288"/>
                  <a:gd name="connsiteX2095" fmla="*/ 51639 w 260188"/>
                  <a:gd name="connsiteY2095" fmla="*/ 244572 h 301288"/>
                  <a:gd name="connsiteX2096" fmla="*/ 52902 w 260188"/>
                  <a:gd name="connsiteY2096" fmla="*/ 242235 h 301288"/>
                  <a:gd name="connsiteX2097" fmla="*/ 53913 w 260188"/>
                  <a:gd name="connsiteY2097" fmla="*/ 241414 h 301288"/>
                  <a:gd name="connsiteX2098" fmla="*/ 53092 w 260188"/>
                  <a:gd name="connsiteY2098" fmla="*/ 241414 h 301288"/>
                  <a:gd name="connsiteX2099" fmla="*/ 50186 w 260188"/>
                  <a:gd name="connsiteY2099" fmla="*/ 243814 h 301288"/>
                  <a:gd name="connsiteX2100" fmla="*/ 51134 w 260188"/>
                  <a:gd name="connsiteY2100" fmla="*/ 241856 h 301288"/>
                  <a:gd name="connsiteX2101" fmla="*/ 51702 w 260188"/>
                  <a:gd name="connsiteY2101" fmla="*/ 241288 h 301288"/>
                  <a:gd name="connsiteX2102" fmla="*/ 50313 w 260188"/>
                  <a:gd name="connsiteY2102" fmla="*/ 241035 h 301288"/>
                  <a:gd name="connsiteX2103" fmla="*/ 52839 w 260188"/>
                  <a:gd name="connsiteY2103" fmla="*/ 240088 h 301288"/>
                  <a:gd name="connsiteX2104" fmla="*/ 55744 w 260188"/>
                  <a:gd name="connsiteY2104" fmla="*/ 241225 h 301288"/>
                  <a:gd name="connsiteX2105" fmla="*/ 55618 w 260188"/>
                  <a:gd name="connsiteY2105" fmla="*/ 241225 h 301288"/>
                  <a:gd name="connsiteX2106" fmla="*/ 57955 w 260188"/>
                  <a:gd name="connsiteY2106" fmla="*/ 263835 h 301288"/>
                  <a:gd name="connsiteX2107" fmla="*/ 60165 w 260188"/>
                  <a:gd name="connsiteY2107" fmla="*/ 263520 h 301288"/>
                  <a:gd name="connsiteX2108" fmla="*/ 62123 w 260188"/>
                  <a:gd name="connsiteY2108" fmla="*/ 264467 h 301288"/>
                  <a:gd name="connsiteX2109" fmla="*/ 59913 w 260188"/>
                  <a:gd name="connsiteY2109" fmla="*/ 264720 h 301288"/>
                  <a:gd name="connsiteX2110" fmla="*/ 57955 w 260188"/>
                  <a:gd name="connsiteY2110" fmla="*/ 263772 h 301288"/>
                  <a:gd name="connsiteX2111" fmla="*/ 58776 w 260188"/>
                  <a:gd name="connsiteY2111" fmla="*/ 265983 h 301288"/>
                  <a:gd name="connsiteX2112" fmla="*/ 60608 w 260188"/>
                  <a:gd name="connsiteY2112" fmla="*/ 265730 h 301288"/>
                  <a:gd name="connsiteX2113" fmla="*/ 62250 w 260188"/>
                  <a:gd name="connsiteY2113" fmla="*/ 266551 h 301288"/>
                  <a:gd name="connsiteX2114" fmla="*/ 60418 w 260188"/>
                  <a:gd name="connsiteY2114" fmla="*/ 266867 h 301288"/>
                  <a:gd name="connsiteX2115" fmla="*/ 58713 w 260188"/>
                  <a:gd name="connsiteY2115" fmla="*/ 265983 h 301288"/>
                  <a:gd name="connsiteX2116" fmla="*/ 61113 w 260188"/>
                  <a:gd name="connsiteY2116" fmla="*/ 268383 h 301288"/>
                  <a:gd name="connsiteX2117" fmla="*/ 59850 w 260188"/>
                  <a:gd name="connsiteY2117" fmla="*/ 267814 h 301288"/>
                  <a:gd name="connsiteX2118" fmla="*/ 61239 w 260188"/>
                  <a:gd name="connsiteY2118" fmla="*/ 267562 h 301288"/>
                  <a:gd name="connsiteX2119" fmla="*/ 62629 w 260188"/>
                  <a:gd name="connsiteY2119" fmla="*/ 268256 h 301288"/>
                  <a:gd name="connsiteX2120" fmla="*/ 61113 w 260188"/>
                  <a:gd name="connsiteY2120" fmla="*/ 268383 h 301288"/>
                  <a:gd name="connsiteX2121" fmla="*/ 63955 w 260188"/>
                  <a:gd name="connsiteY2121" fmla="*/ 254362 h 301288"/>
                  <a:gd name="connsiteX2122" fmla="*/ 61744 w 260188"/>
                  <a:gd name="connsiteY2122" fmla="*/ 252404 h 301288"/>
                  <a:gd name="connsiteX2123" fmla="*/ 62439 w 260188"/>
                  <a:gd name="connsiteY2123" fmla="*/ 256193 h 301288"/>
                  <a:gd name="connsiteX2124" fmla="*/ 60734 w 260188"/>
                  <a:gd name="connsiteY2124" fmla="*/ 254362 h 301288"/>
                  <a:gd name="connsiteX2125" fmla="*/ 60355 w 260188"/>
                  <a:gd name="connsiteY2125" fmla="*/ 257709 h 301288"/>
                  <a:gd name="connsiteX2126" fmla="*/ 60355 w 260188"/>
                  <a:gd name="connsiteY2126" fmla="*/ 251835 h 301288"/>
                  <a:gd name="connsiteX2127" fmla="*/ 63702 w 260188"/>
                  <a:gd name="connsiteY2127" fmla="*/ 248235 h 301288"/>
                  <a:gd name="connsiteX2128" fmla="*/ 63955 w 260188"/>
                  <a:gd name="connsiteY2128" fmla="*/ 254362 h 301288"/>
                  <a:gd name="connsiteX2129" fmla="*/ 65723 w 260188"/>
                  <a:gd name="connsiteY2129" fmla="*/ 242614 h 301288"/>
                  <a:gd name="connsiteX2130" fmla="*/ 61808 w 260188"/>
                  <a:gd name="connsiteY2130" fmla="*/ 246404 h 301288"/>
                  <a:gd name="connsiteX2131" fmla="*/ 62944 w 260188"/>
                  <a:gd name="connsiteY2131" fmla="*/ 243878 h 301288"/>
                  <a:gd name="connsiteX2132" fmla="*/ 63765 w 260188"/>
                  <a:gd name="connsiteY2132" fmla="*/ 243056 h 301288"/>
                  <a:gd name="connsiteX2133" fmla="*/ 62818 w 260188"/>
                  <a:gd name="connsiteY2133" fmla="*/ 243056 h 301288"/>
                  <a:gd name="connsiteX2134" fmla="*/ 60039 w 260188"/>
                  <a:gd name="connsiteY2134" fmla="*/ 245456 h 301288"/>
                  <a:gd name="connsiteX2135" fmla="*/ 60860 w 260188"/>
                  <a:gd name="connsiteY2135" fmla="*/ 243372 h 301288"/>
                  <a:gd name="connsiteX2136" fmla="*/ 61429 w 260188"/>
                  <a:gd name="connsiteY2136" fmla="*/ 242993 h 301288"/>
                  <a:gd name="connsiteX2137" fmla="*/ 60734 w 260188"/>
                  <a:gd name="connsiteY2137" fmla="*/ 242867 h 301288"/>
                  <a:gd name="connsiteX2138" fmla="*/ 58650 w 260188"/>
                  <a:gd name="connsiteY2138" fmla="*/ 244509 h 301288"/>
                  <a:gd name="connsiteX2139" fmla="*/ 59155 w 260188"/>
                  <a:gd name="connsiteY2139" fmla="*/ 243120 h 301288"/>
                  <a:gd name="connsiteX2140" fmla="*/ 62376 w 260188"/>
                  <a:gd name="connsiteY2140" fmla="*/ 241414 h 301288"/>
                  <a:gd name="connsiteX2141" fmla="*/ 65723 w 260188"/>
                  <a:gd name="connsiteY2141" fmla="*/ 242678 h 301288"/>
                  <a:gd name="connsiteX2142" fmla="*/ 57955 w 260188"/>
                  <a:gd name="connsiteY2142" fmla="*/ 240278 h 301288"/>
                  <a:gd name="connsiteX2143" fmla="*/ 50692 w 260188"/>
                  <a:gd name="connsiteY2143" fmla="*/ 238383 h 301288"/>
                  <a:gd name="connsiteX2144" fmla="*/ 45450 w 260188"/>
                  <a:gd name="connsiteY2144" fmla="*/ 235730 h 301288"/>
                  <a:gd name="connsiteX2145" fmla="*/ 61302 w 260188"/>
                  <a:gd name="connsiteY2145" fmla="*/ 221709 h 301288"/>
                  <a:gd name="connsiteX2146" fmla="*/ 88460 w 260188"/>
                  <a:gd name="connsiteY2146" fmla="*/ 211099 h 301288"/>
                  <a:gd name="connsiteX2147" fmla="*/ 90102 w 260188"/>
                  <a:gd name="connsiteY2147" fmla="*/ 215393 h 301288"/>
                  <a:gd name="connsiteX2148" fmla="*/ 85365 w 260188"/>
                  <a:gd name="connsiteY2148" fmla="*/ 220825 h 301288"/>
                  <a:gd name="connsiteX2149" fmla="*/ 85744 w 260188"/>
                  <a:gd name="connsiteY2149" fmla="*/ 229288 h 301288"/>
                  <a:gd name="connsiteX2150" fmla="*/ 91744 w 260188"/>
                  <a:gd name="connsiteY2150" fmla="*/ 235856 h 301288"/>
                  <a:gd name="connsiteX2151" fmla="*/ 77850 w 260188"/>
                  <a:gd name="connsiteY2151" fmla="*/ 238951 h 301288"/>
                  <a:gd name="connsiteX2152" fmla="*/ 66544 w 260188"/>
                  <a:gd name="connsiteY2152" fmla="*/ 240846 h 301288"/>
                  <a:gd name="connsiteX2153" fmla="*/ 57955 w 260188"/>
                  <a:gd name="connsiteY2153" fmla="*/ 240278 h 301288"/>
                  <a:gd name="connsiteX2154" fmla="*/ 80060 w 260188"/>
                  <a:gd name="connsiteY2154" fmla="*/ 261309 h 301288"/>
                  <a:gd name="connsiteX2155" fmla="*/ 80439 w 260188"/>
                  <a:gd name="connsiteY2155" fmla="*/ 262509 h 301288"/>
                  <a:gd name="connsiteX2156" fmla="*/ 79492 w 260188"/>
                  <a:gd name="connsiteY2156" fmla="*/ 261688 h 301288"/>
                  <a:gd name="connsiteX2157" fmla="*/ 79176 w 260188"/>
                  <a:gd name="connsiteY2157" fmla="*/ 260425 h 301288"/>
                  <a:gd name="connsiteX2158" fmla="*/ 79997 w 260188"/>
                  <a:gd name="connsiteY2158" fmla="*/ 261309 h 301288"/>
                  <a:gd name="connsiteX2159" fmla="*/ 72292 w 260188"/>
                  <a:gd name="connsiteY2159" fmla="*/ 264214 h 301288"/>
                  <a:gd name="connsiteX2160" fmla="*/ 72860 w 260188"/>
                  <a:gd name="connsiteY2160" fmla="*/ 259920 h 301288"/>
                  <a:gd name="connsiteX2161" fmla="*/ 72292 w 260188"/>
                  <a:gd name="connsiteY2161" fmla="*/ 264214 h 301288"/>
                  <a:gd name="connsiteX2162" fmla="*/ 75892 w 260188"/>
                  <a:gd name="connsiteY2162" fmla="*/ 240846 h 301288"/>
                  <a:gd name="connsiteX2163" fmla="*/ 75008 w 260188"/>
                  <a:gd name="connsiteY2163" fmla="*/ 241414 h 301288"/>
                  <a:gd name="connsiteX2164" fmla="*/ 75134 w 260188"/>
                  <a:gd name="connsiteY2164" fmla="*/ 243814 h 301288"/>
                  <a:gd name="connsiteX2165" fmla="*/ 74123 w 260188"/>
                  <a:gd name="connsiteY2165" fmla="*/ 241730 h 301288"/>
                  <a:gd name="connsiteX2166" fmla="*/ 73618 w 260188"/>
                  <a:gd name="connsiteY2166" fmla="*/ 241730 h 301288"/>
                  <a:gd name="connsiteX2167" fmla="*/ 73744 w 260188"/>
                  <a:gd name="connsiteY2167" fmla="*/ 245077 h 301288"/>
                  <a:gd name="connsiteX2168" fmla="*/ 72355 w 260188"/>
                  <a:gd name="connsiteY2168" fmla="*/ 241983 h 301288"/>
                  <a:gd name="connsiteX2169" fmla="*/ 71660 w 260188"/>
                  <a:gd name="connsiteY2169" fmla="*/ 242109 h 301288"/>
                  <a:gd name="connsiteX2170" fmla="*/ 71786 w 260188"/>
                  <a:gd name="connsiteY2170" fmla="*/ 246972 h 301288"/>
                  <a:gd name="connsiteX2171" fmla="*/ 69829 w 260188"/>
                  <a:gd name="connsiteY2171" fmla="*/ 242930 h 301288"/>
                  <a:gd name="connsiteX2172" fmla="*/ 69829 w 260188"/>
                  <a:gd name="connsiteY2172" fmla="*/ 242614 h 301288"/>
                  <a:gd name="connsiteX2173" fmla="*/ 69134 w 260188"/>
                  <a:gd name="connsiteY2173" fmla="*/ 245204 h 301288"/>
                  <a:gd name="connsiteX2174" fmla="*/ 68755 w 260188"/>
                  <a:gd name="connsiteY2174" fmla="*/ 242425 h 301288"/>
                  <a:gd name="connsiteX2175" fmla="*/ 67365 w 260188"/>
                  <a:gd name="connsiteY2175" fmla="*/ 246341 h 301288"/>
                  <a:gd name="connsiteX2176" fmla="*/ 67239 w 260188"/>
                  <a:gd name="connsiteY2176" fmla="*/ 243435 h 301288"/>
                  <a:gd name="connsiteX2177" fmla="*/ 67239 w 260188"/>
                  <a:gd name="connsiteY2177" fmla="*/ 242614 h 301288"/>
                  <a:gd name="connsiteX2178" fmla="*/ 67492 w 260188"/>
                  <a:gd name="connsiteY2178" fmla="*/ 242614 h 301288"/>
                  <a:gd name="connsiteX2179" fmla="*/ 70965 w 260188"/>
                  <a:gd name="connsiteY2179" fmla="*/ 240404 h 301288"/>
                  <a:gd name="connsiteX2180" fmla="*/ 75829 w 260188"/>
                  <a:gd name="connsiteY2180" fmla="*/ 240783 h 301288"/>
                  <a:gd name="connsiteX2181" fmla="*/ 77534 w 260188"/>
                  <a:gd name="connsiteY2181" fmla="*/ 270720 h 301288"/>
                  <a:gd name="connsiteX2182" fmla="*/ 76397 w 260188"/>
                  <a:gd name="connsiteY2182" fmla="*/ 268888 h 301288"/>
                  <a:gd name="connsiteX2183" fmla="*/ 76271 w 260188"/>
                  <a:gd name="connsiteY2183" fmla="*/ 266678 h 301288"/>
                  <a:gd name="connsiteX2184" fmla="*/ 77534 w 260188"/>
                  <a:gd name="connsiteY2184" fmla="*/ 268509 h 301288"/>
                  <a:gd name="connsiteX2185" fmla="*/ 77534 w 260188"/>
                  <a:gd name="connsiteY2185" fmla="*/ 270720 h 301288"/>
                  <a:gd name="connsiteX2186" fmla="*/ 78923 w 260188"/>
                  <a:gd name="connsiteY2186" fmla="*/ 267562 h 301288"/>
                  <a:gd name="connsiteX2187" fmla="*/ 77976 w 260188"/>
                  <a:gd name="connsiteY2187" fmla="*/ 266551 h 301288"/>
                  <a:gd name="connsiteX2188" fmla="*/ 77850 w 260188"/>
                  <a:gd name="connsiteY2188" fmla="*/ 265035 h 301288"/>
                  <a:gd name="connsiteX2189" fmla="*/ 78797 w 260188"/>
                  <a:gd name="connsiteY2189" fmla="*/ 266109 h 301288"/>
                  <a:gd name="connsiteX2190" fmla="*/ 78923 w 260188"/>
                  <a:gd name="connsiteY2190" fmla="*/ 267499 h 301288"/>
                  <a:gd name="connsiteX2191" fmla="*/ 80629 w 260188"/>
                  <a:gd name="connsiteY2191" fmla="*/ 265478 h 301288"/>
                  <a:gd name="connsiteX2192" fmla="*/ 79239 w 260188"/>
                  <a:gd name="connsiteY2192" fmla="*/ 264341 h 301288"/>
                  <a:gd name="connsiteX2193" fmla="*/ 78671 w 260188"/>
                  <a:gd name="connsiteY2193" fmla="*/ 262699 h 301288"/>
                  <a:gd name="connsiteX2194" fmla="*/ 80060 w 260188"/>
                  <a:gd name="connsiteY2194" fmla="*/ 263835 h 301288"/>
                  <a:gd name="connsiteX2195" fmla="*/ 80629 w 260188"/>
                  <a:gd name="connsiteY2195" fmla="*/ 265478 h 301288"/>
                  <a:gd name="connsiteX2196" fmla="*/ 93134 w 260188"/>
                  <a:gd name="connsiteY2196" fmla="*/ 238888 h 301288"/>
                  <a:gd name="connsiteX2197" fmla="*/ 92755 w 260188"/>
                  <a:gd name="connsiteY2197" fmla="*/ 238888 h 301288"/>
                  <a:gd name="connsiteX2198" fmla="*/ 92060 w 260188"/>
                  <a:gd name="connsiteY2198" fmla="*/ 240530 h 301288"/>
                  <a:gd name="connsiteX2199" fmla="*/ 90544 w 260188"/>
                  <a:gd name="connsiteY2199" fmla="*/ 243309 h 301288"/>
                  <a:gd name="connsiteX2200" fmla="*/ 91555 w 260188"/>
                  <a:gd name="connsiteY2200" fmla="*/ 240214 h 301288"/>
                  <a:gd name="connsiteX2201" fmla="*/ 91934 w 260188"/>
                  <a:gd name="connsiteY2201" fmla="*/ 238699 h 301288"/>
                  <a:gd name="connsiteX2202" fmla="*/ 90102 w 260188"/>
                  <a:gd name="connsiteY2202" fmla="*/ 238130 h 301288"/>
                  <a:gd name="connsiteX2203" fmla="*/ 88839 w 260188"/>
                  <a:gd name="connsiteY2203" fmla="*/ 239393 h 301288"/>
                  <a:gd name="connsiteX2204" fmla="*/ 86755 w 260188"/>
                  <a:gd name="connsiteY2204" fmla="*/ 241730 h 301288"/>
                  <a:gd name="connsiteX2205" fmla="*/ 88460 w 260188"/>
                  <a:gd name="connsiteY2205" fmla="*/ 238951 h 301288"/>
                  <a:gd name="connsiteX2206" fmla="*/ 89155 w 260188"/>
                  <a:gd name="connsiteY2206" fmla="*/ 237814 h 301288"/>
                  <a:gd name="connsiteX2207" fmla="*/ 88334 w 260188"/>
                  <a:gd name="connsiteY2207" fmla="*/ 237688 h 301288"/>
                  <a:gd name="connsiteX2208" fmla="*/ 87071 w 260188"/>
                  <a:gd name="connsiteY2208" fmla="*/ 238951 h 301288"/>
                  <a:gd name="connsiteX2209" fmla="*/ 84986 w 260188"/>
                  <a:gd name="connsiteY2209" fmla="*/ 241288 h 301288"/>
                  <a:gd name="connsiteX2210" fmla="*/ 86629 w 260188"/>
                  <a:gd name="connsiteY2210" fmla="*/ 238699 h 301288"/>
                  <a:gd name="connsiteX2211" fmla="*/ 87323 w 260188"/>
                  <a:gd name="connsiteY2211" fmla="*/ 237562 h 301288"/>
                  <a:gd name="connsiteX2212" fmla="*/ 86250 w 260188"/>
                  <a:gd name="connsiteY2212" fmla="*/ 237562 h 301288"/>
                  <a:gd name="connsiteX2213" fmla="*/ 85365 w 260188"/>
                  <a:gd name="connsiteY2213" fmla="*/ 238825 h 301288"/>
                  <a:gd name="connsiteX2214" fmla="*/ 83408 w 260188"/>
                  <a:gd name="connsiteY2214" fmla="*/ 241288 h 301288"/>
                  <a:gd name="connsiteX2215" fmla="*/ 84797 w 260188"/>
                  <a:gd name="connsiteY2215" fmla="*/ 238383 h 301288"/>
                  <a:gd name="connsiteX2216" fmla="*/ 85239 w 260188"/>
                  <a:gd name="connsiteY2216" fmla="*/ 237688 h 301288"/>
                  <a:gd name="connsiteX2217" fmla="*/ 83660 w 260188"/>
                  <a:gd name="connsiteY2217" fmla="*/ 238130 h 301288"/>
                  <a:gd name="connsiteX2218" fmla="*/ 82713 w 260188"/>
                  <a:gd name="connsiteY2218" fmla="*/ 240467 h 301288"/>
                  <a:gd name="connsiteX2219" fmla="*/ 83092 w 260188"/>
                  <a:gd name="connsiteY2219" fmla="*/ 238256 h 301288"/>
                  <a:gd name="connsiteX2220" fmla="*/ 80313 w 260188"/>
                  <a:gd name="connsiteY2220" fmla="*/ 240909 h 301288"/>
                  <a:gd name="connsiteX2221" fmla="*/ 85618 w 260188"/>
                  <a:gd name="connsiteY2221" fmla="*/ 236741 h 301288"/>
                  <a:gd name="connsiteX2222" fmla="*/ 93134 w 260188"/>
                  <a:gd name="connsiteY2222" fmla="*/ 238825 h 301288"/>
                  <a:gd name="connsiteX2223" fmla="*/ 95218 w 260188"/>
                  <a:gd name="connsiteY2223" fmla="*/ 187414 h 301288"/>
                  <a:gd name="connsiteX2224" fmla="*/ 98123 w 260188"/>
                  <a:gd name="connsiteY2224" fmla="*/ 185772 h 301288"/>
                  <a:gd name="connsiteX2225" fmla="*/ 116755 w 260188"/>
                  <a:gd name="connsiteY2225" fmla="*/ 182993 h 301288"/>
                  <a:gd name="connsiteX2226" fmla="*/ 117765 w 260188"/>
                  <a:gd name="connsiteY2226" fmla="*/ 184699 h 301288"/>
                  <a:gd name="connsiteX2227" fmla="*/ 116376 w 260188"/>
                  <a:gd name="connsiteY2227" fmla="*/ 189562 h 301288"/>
                  <a:gd name="connsiteX2228" fmla="*/ 115681 w 260188"/>
                  <a:gd name="connsiteY2228" fmla="*/ 184130 h 301288"/>
                  <a:gd name="connsiteX2229" fmla="*/ 112650 w 260188"/>
                  <a:gd name="connsiteY2229" fmla="*/ 191520 h 301288"/>
                  <a:gd name="connsiteX2230" fmla="*/ 113534 w 260188"/>
                  <a:gd name="connsiteY2230" fmla="*/ 184825 h 301288"/>
                  <a:gd name="connsiteX2231" fmla="*/ 110313 w 260188"/>
                  <a:gd name="connsiteY2231" fmla="*/ 191646 h 301288"/>
                  <a:gd name="connsiteX2232" fmla="*/ 110186 w 260188"/>
                  <a:gd name="connsiteY2232" fmla="*/ 185646 h 301288"/>
                  <a:gd name="connsiteX2233" fmla="*/ 107408 w 260188"/>
                  <a:gd name="connsiteY2233" fmla="*/ 191646 h 301288"/>
                  <a:gd name="connsiteX2234" fmla="*/ 106965 w 260188"/>
                  <a:gd name="connsiteY2234" fmla="*/ 186530 h 301288"/>
                  <a:gd name="connsiteX2235" fmla="*/ 104313 w 260188"/>
                  <a:gd name="connsiteY2235" fmla="*/ 193099 h 301288"/>
                  <a:gd name="connsiteX2236" fmla="*/ 104439 w 260188"/>
                  <a:gd name="connsiteY2236" fmla="*/ 187099 h 301288"/>
                  <a:gd name="connsiteX2237" fmla="*/ 104060 w 260188"/>
                  <a:gd name="connsiteY2237" fmla="*/ 186720 h 301288"/>
                  <a:gd name="connsiteX2238" fmla="*/ 102102 w 260188"/>
                  <a:gd name="connsiteY2238" fmla="*/ 193225 h 301288"/>
                  <a:gd name="connsiteX2239" fmla="*/ 102355 w 260188"/>
                  <a:gd name="connsiteY2239" fmla="*/ 186846 h 301288"/>
                  <a:gd name="connsiteX2240" fmla="*/ 101534 w 260188"/>
                  <a:gd name="connsiteY2240" fmla="*/ 186846 h 301288"/>
                  <a:gd name="connsiteX2241" fmla="*/ 99829 w 260188"/>
                  <a:gd name="connsiteY2241" fmla="*/ 190762 h 301288"/>
                  <a:gd name="connsiteX2242" fmla="*/ 98186 w 260188"/>
                  <a:gd name="connsiteY2242" fmla="*/ 187288 h 301288"/>
                  <a:gd name="connsiteX2243" fmla="*/ 94271 w 260188"/>
                  <a:gd name="connsiteY2243" fmla="*/ 194551 h 301288"/>
                  <a:gd name="connsiteX2244" fmla="*/ 95281 w 260188"/>
                  <a:gd name="connsiteY2244" fmla="*/ 187604 h 301288"/>
                  <a:gd name="connsiteX2245" fmla="*/ 96734 w 260188"/>
                  <a:gd name="connsiteY2245" fmla="*/ 215077 h 301288"/>
                  <a:gd name="connsiteX2246" fmla="*/ 97555 w 260188"/>
                  <a:gd name="connsiteY2246" fmla="*/ 214256 h 301288"/>
                  <a:gd name="connsiteX2247" fmla="*/ 99197 w 260188"/>
                  <a:gd name="connsiteY2247" fmla="*/ 215899 h 301288"/>
                  <a:gd name="connsiteX2248" fmla="*/ 98186 w 260188"/>
                  <a:gd name="connsiteY2248" fmla="*/ 216593 h 301288"/>
                  <a:gd name="connsiteX2249" fmla="*/ 96671 w 260188"/>
                  <a:gd name="connsiteY2249" fmla="*/ 215077 h 301288"/>
                  <a:gd name="connsiteX2250" fmla="*/ 97302 w 260188"/>
                  <a:gd name="connsiteY2250" fmla="*/ 217730 h 301288"/>
                  <a:gd name="connsiteX2251" fmla="*/ 95913 w 260188"/>
                  <a:gd name="connsiteY2251" fmla="*/ 216341 h 301288"/>
                  <a:gd name="connsiteX2252" fmla="*/ 96608 w 260188"/>
                  <a:gd name="connsiteY2252" fmla="*/ 215646 h 301288"/>
                  <a:gd name="connsiteX2253" fmla="*/ 97997 w 260188"/>
                  <a:gd name="connsiteY2253" fmla="*/ 217035 h 301288"/>
                  <a:gd name="connsiteX2254" fmla="*/ 97302 w 260188"/>
                  <a:gd name="connsiteY2254" fmla="*/ 217730 h 301288"/>
                  <a:gd name="connsiteX2255" fmla="*/ 97429 w 260188"/>
                  <a:gd name="connsiteY2255" fmla="*/ 212993 h 301288"/>
                  <a:gd name="connsiteX2256" fmla="*/ 98818 w 260188"/>
                  <a:gd name="connsiteY2256" fmla="*/ 211793 h 301288"/>
                  <a:gd name="connsiteX2257" fmla="*/ 101281 w 260188"/>
                  <a:gd name="connsiteY2257" fmla="*/ 214320 h 301288"/>
                  <a:gd name="connsiteX2258" fmla="*/ 99955 w 260188"/>
                  <a:gd name="connsiteY2258" fmla="*/ 215520 h 301288"/>
                  <a:gd name="connsiteX2259" fmla="*/ 97429 w 260188"/>
                  <a:gd name="connsiteY2259" fmla="*/ 212993 h 301288"/>
                  <a:gd name="connsiteX2260" fmla="*/ 100081 w 260188"/>
                  <a:gd name="connsiteY2260" fmla="*/ 210783 h 301288"/>
                  <a:gd name="connsiteX2261" fmla="*/ 101029 w 260188"/>
                  <a:gd name="connsiteY2261" fmla="*/ 209520 h 301288"/>
                  <a:gd name="connsiteX2262" fmla="*/ 104123 w 260188"/>
                  <a:gd name="connsiteY2262" fmla="*/ 212172 h 301288"/>
                  <a:gd name="connsiteX2263" fmla="*/ 102986 w 260188"/>
                  <a:gd name="connsiteY2263" fmla="*/ 213562 h 301288"/>
                  <a:gd name="connsiteX2264" fmla="*/ 100081 w 260188"/>
                  <a:gd name="connsiteY2264" fmla="*/ 210783 h 301288"/>
                  <a:gd name="connsiteX2265" fmla="*/ 104376 w 260188"/>
                  <a:gd name="connsiteY2265" fmla="*/ 211730 h 301288"/>
                  <a:gd name="connsiteX2266" fmla="*/ 101913 w 260188"/>
                  <a:gd name="connsiteY2266" fmla="*/ 209393 h 301288"/>
                  <a:gd name="connsiteX2267" fmla="*/ 102734 w 260188"/>
                  <a:gd name="connsiteY2267" fmla="*/ 208256 h 301288"/>
                  <a:gd name="connsiteX2268" fmla="*/ 105386 w 260188"/>
                  <a:gd name="connsiteY2268" fmla="*/ 210467 h 301288"/>
                  <a:gd name="connsiteX2269" fmla="*/ 104376 w 260188"/>
                  <a:gd name="connsiteY2269" fmla="*/ 211730 h 301288"/>
                  <a:gd name="connsiteX2270" fmla="*/ 104313 w 260188"/>
                  <a:gd name="connsiteY2270" fmla="*/ 208572 h 301288"/>
                  <a:gd name="connsiteX2271" fmla="*/ 105008 w 260188"/>
                  <a:gd name="connsiteY2271" fmla="*/ 207625 h 301288"/>
                  <a:gd name="connsiteX2272" fmla="*/ 107218 w 260188"/>
                  <a:gd name="connsiteY2272" fmla="*/ 209583 h 301288"/>
                  <a:gd name="connsiteX2273" fmla="*/ 106397 w 260188"/>
                  <a:gd name="connsiteY2273" fmla="*/ 210720 h 301288"/>
                  <a:gd name="connsiteX2274" fmla="*/ 104313 w 260188"/>
                  <a:gd name="connsiteY2274" fmla="*/ 208635 h 301288"/>
                  <a:gd name="connsiteX2275" fmla="*/ 94713 w 260188"/>
                  <a:gd name="connsiteY2275" fmla="*/ 217478 h 301288"/>
                  <a:gd name="connsiteX2276" fmla="*/ 95408 w 260188"/>
                  <a:gd name="connsiteY2276" fmla="*/ 216593 h 301288"/>
                  <a:gd name="connsiteX2277" fmla="*/ 97050 w 260188"/>
                  <a:gd name="connsiteY2277" fmla="*/ 218109 h 301288"/>
                  <a:gd name="connsiteX2278" fmla="*/ 96039 w 260188"/>
                  <a:gd name="connsiteY2278" fmla="*/ 218930 h 301288"/>
                  <a:gd name="connsiteX2279" fmla="*/ 94650 w 260188"/>
                  <a:gd name="connsiteY2279" fmla="*/ 217414 h 301288"/>
                  <a:gd name="connsiteX2280" fmla="*/ 97050 w 260188"/>
                  <a:gd name="connsiteY2280" fmla="*/ 274067 h 301288"/>
                  <a:gd name="connsiteX2281" fmla="*/ 97176 w 260188"/>
                  <a:gd name="connsiteY2281" fmla="*/ 270593 h 301288"/>
                  <a:gd name="connsiteX2282" fmla="*/ 98313 w 260188"/>
                  <a:gd name="connsiteY2282" fmla="*/ 271162 h 301288"/>
                  <a:gd name="connsiteX2283" fmla="*/ 98565 w 260188"/>
                  <a:gd name="connsiteY2283" fmla="*/ 273499 h 301288"/>
                  <a:gd name="connsiteX2284" fmla="*/ 97050 w 260188"/>
                  <a:gd name="connsiteY2284" fmla="*/ 274004 h 301288"/>
                  <a:gd name="connsiteX2285" fmla="*/ 100208 w 260188"/>
                  <a:gd name="connsiteY2285" fmla="*/ 274762 h 301288"/>
                  <a:gd name="connsiteX2286" fmla="*/ 99134 w 260188"/>
                  <a:gd name="connsiteY2286" fmla="*/ 271983 h 301288"/>
                  <a:gd name="connsiteX2287" fmla="*/ 100208 w 260188"/>
                  <a:gd name="connsiteY2287" fmla="*/ 272109 h 301288"/>
                  <a:gd name="connsiteX2288" fmla="*/ 101092 w 260188"/>
                  <a:gd name="connsiteY2288" fmla="*/ 273814 h 301288"/>
                  <a:gd name="connsiteX2289" fmla="*/ 100208 w 260188"/>
                  <a:gd name="connsiteY2289" fmla="*/ 274762 h 301288"/>
                  <a:gd name="connsiteX2290" fmla="*/ 98881 w 260188"/>
                  <a:gd name="connsiteY2290" fmla="*/ 255625 h 301288"/>
                  <a:gd name="connsiteX2291" fmla="*/ 100839 w 260188"/>
                  <a:gd name="connsiteY2291" fmla="*/ 260046 h 301288"/>
                  <a:gd name="connsiteX2292" fmla="*/ 100144 w 260188"/>
                  <a:gd name="connsiteY2292" fmla="*/ 261183 h 301288"/>
                  <a:gd name="connsiteX2293" fmla="*/ 98881 w 260188"/>
                  <a:gd name="connsiteY2293" fmla="*/ 255625 h 301288"/>
                  <a:gd name="connsiteX2294" fmla="*/ 102481 w 260188"/>
                  <a:gd name="connsiteY2294" fmla="*/ 286572 h 301288"/>
                  <a:gd name="connsiteX2295" fmla="*/ 103555 w 260188"/>
                  <a:gd name="connsiteY2295" fmla="*/ 286067 h 301288"/>
                  <a:gd name="connsiteX2296" fmla="*/ 104944 w 260188"/>
                  <a:gd name="connsiteY2296" fmla="*/ 286572 h 301288"/>
                  <a:gd name="connsiteX2297" fmla="*/ 103871 w 260188"/>
                  <a:gd name="connsiteY2297" fmla="*/ 287014 h 301288"/>
                  <a:gd name="connsiteX2298" fmla="*/ 102481 w 260188"/>
                  <a:gd name="connsiteY2298" fmla="*/ 286572 h 301288"/>
                  <a:gd name="connsiteX2299" fmla="*/ 105386 w 260188"/>
                  <a:gd name="connsiteY2299" fmla="*/ 289478 h 301288"/>
                  <a:gd name="connsiteX2300" fmla="*/ 107913 w 260188"/>
                  <a:gd name="connsiteY2300" fmla="*/ 289351 h 301288"/>
                  <a:gd name="connsiteX2301" fmla="*/ 106271 w 260188"/>
                  <a:gd name="connsiteY2301" fmla="*/ 290488 h 301288"/>
                  <a:gd name="connsiteX2302" fmla="*/ 103744 w 260188"/>
                  <a:gd name="connsiteY2302" fmla="*/ 290488 h 301288"/>
                  <a:gd name="connsiteX2303" fmla="*/ 105450 w 260188"/>
                  <a:gd name="connsiteY2303" fmla="*/ 289478 h 301288"/>
                  <a:gd name="connsiteX2304" fmla="*/ 105260 w 260188"/>
                  <a:gd name="connsiteY2304" fmla="*/ 258088 h 301288"/>
                  <a:gd name="connsiteX2305" fmla="*/ 105829 w 260188"/>
                  <a:gd name="connsiteY2305" fmla="*/ 256446 h 301288"/>
                  <a:gd name="connsiteX2306" fmla="*/ 106397 w 260188"/>
                  <a:gd name="connsiteY2306" fmla="*/ 258088 h 301288"/>
                  <a:gd name="connsiteX2307" fmla="*/ 105829 w 260188"/>
                  <a:gd name="connsiteY2307" fmla="*/ 259920 h 301288"/>
                  <a:gd name="connsiteX2308" fmla="*/ 105260 w 260188"/>
                  <a:gd name="connsiteY2308" fmla="*/ 258088 h 301288"/>
                  <a:gd name="connsiteX2309" fmla="*/ 108165 w 260188"/>
                  <a:gd name="connsiteY2309" fmla="*/ 274509 h 301288"/>
                  <a:gd name="connsiteX2310" fmla="*/ 109429 w 260188"/>
                  <a:gd name="connsiteY2310" fmla="*/ 277225 h 301288"/>
                  <a:gd name="connsiteX2311" fmla="*/ 109744 w 260188"/>
                  <a:gd name="connsiteY2311" fmla="*/ 281141 h 301288"/>
                  <a:gd name="connsiteX2312" fmla="*/ 106776 w 260188"/>
                  <a:gd name="connsiteY2312" fmla="*/ 278425 h 301288"/>
                  <a:gd name="connsiteX2313" fmla="*/ 108165 w 260188"/>
                  <a:gd name="connsiteY2313" fmla="*/ 274509 h 301288"/>
                  <a:gd name="connsiteX2314" fmla="*/ 104565 w 260188"/>
                  <a:gd name="connsiteY2314" fmla="*/ 291751 h 301288"/>
                  <a:gd name="connsiteX2315" fmla="*/ 106523 w 260188"/>
                  <a:gd name="connsiteY2315" fmla="*/ 290614 h 301288"/>
                  <a:gd name="connsiteX2316" fmla="*/ 109302 w 260188"/>
                  <a:gd name="connsiteY2316" fmla="*/ 290488 h 301288"/>
                  <a:gd name="connsiteX2317" fmla="*/ 107344 w 260188"/>
                  <a:gd name="connsiteY2317" fmla="*/ 291625 h 301288"/>
                  <a:gd name="connsiteX2318" fmla="*/ 104565 w 260188"/>
                  <a:gd name="connsiteY2318" fmla="*/ 291751 h 301288"/>
                  <a:gd name="connsiteX2319" fmla="*/ 106776 w 260188"/>
                  <a:gd name="connsiteY2319" fmla="*/ 292635 h 301288"/>
                  <a:gd name="connsiteX2320" fmla="*/ 108165 w 260188"/>
                  <a:gd name="connsiteY2320" fmla="*/ 291941 h 301288"/>
                  <a:gd name="connsiteX2321" fmla="*/ 109997 w 260188"/>
                  <a:gd name="connsiteY2321" fmla="*/ 291941 h 301288"/>
                  <a:gd name="connsiteX2322" fmla="*/ 108734 w 260188"/>
                  <a:gd name="connsiteY2322" fmla="*/ 292762 h 301288"/>
                  <a:gd name="connsiteX2323" fmla="*/ 106839 w 260188"/>
                  <a:gd name="connsiteY2323" fmla="*/ 292635 h 301288"/>
                  <a:gd name="connsiteX2324" fmla="*/ 109555 w 260188"/>
                  <a:gd name="connsiteY2324" fmla="*/ 294025 h 301288"/>
                  <a:gd name="connsiteX2325" fmla="*/ 108165 w 260188"/>
                  <a:gd name="connsiteY2325" fmla="*/ 293583 h 301288"/>
                  <a:gd name="connsiteX2326" fmla="*/ 109302 w 260188"/>
                  <a:gd name="connsiteY2326" fmla="*/ 293014 h 301288"/>
                  <a:gd name="connsiteX2327" fmla="*/ 110629 w 260188"/>
                  <a:gd name="connsiteY2327" fmla="*/ 293583 h 301288"/>
                  <a:gd name="connsiteX2328" fmla="*/ 109555 w 260188"/>
                  <a:gd name="connsiteY2328" fmla="*/ 294025 h 301288"/>
                  <a:gd name="connsiteX2329" fmla="*/ 112081 w 260188"/>
                  <a:gd name="connsiteY2329" fmla="*/ 250825 h 301288"/>
                  <a:gd name="connsiteX2330" fmla="*/ 110944 w 260188"/>
                  <a:gd name="connsiteY2330" fmla="*/ 252088 h 301288"/>
                  <a:gd name="connsiteX2331" fmla="*/ 111071 w 260188"/>
                  <a:gd name="connsiteY2331" fmla="*/ 250572 h 301288"/>
                  <a:gd name="connsiteX2332" fmla="*/ 112144 w 260188"/>
                  <a:gd name="connsiteY2332" fmla="*/ 249309 h 301288"/>
                  <a:gd name="connsiteX2333" fmla="*/ 112018 w 260188"/>
                  <a:gd name="connsiteY2333" fmla="*/ 250825 h 301288"/>
                  <a:gd name="connsiteX2334" fmla="*/ 113344 w 260188"/>
                  <a:gd name="connsiteY2334" fmla="*/ 247351 h 301288"/>
                  <a:gd name="connsiteX2335" fmla="*/ 112208 w 260188"/>
                  <a:gd name="connsiteY2335" fmla="*/ 248299 h 301288"/>
                  <a:gd name="connsiteX2336" fmla="*/ 112586 w 260188"/>
                  <a:gd name="connsiteY2336" fmla="*/ 246909 h 301288"/>
                  <a:gd name="connsiteX2337" fmla="*/ 113723 w 260188"/>
                  <a:gd name="connsiteY2337" fmla="*/ 245899 h 301288"/>
                  <a:gd name="connsiteX2338" fmla="*/ 113344 w 260188"/>
                  <a:gd name="connsiteY2338" fmla="*/ 247288 h 301288"/>
                  <a:gd name="connsiteX2339" fmla="*/ 117071 w 260188"/>
                  <a:gd name="connsiteY2339" fmla="*/ 240404 h 301288"/>
                  <a:gd name="connsiteX2340" fmla="*/ 108734 w 260188"/>
                  <a:gd name="connsiteY2340" fmla="*/ 253099 h 301288"/>
                  <a:gd name="connsiteX2341" fmla="*/ 115429 w 260188"/>
                  <a:gd name="connsiteY2341" fmla="*/ 239141 h 301288"/>
                  <a:gd name="connsiteX2342" fmla="*/ 106965 w 260188"/>
                  <a:gd name="connsiteY2342" fmla="*/ 248046 h 301288"/>
                  <a:gd name="connsiteX2343" fmla="*/ 111829 w 260188"/>
                  <a:gd name="connsiteY2343" fmla="*/ 239456 h 301288"/>
                  <a:gd name="connsiteX2344" fmla="*/ 103239 w 260188"/>
                  <a:gd name="connsiteY2344" fmla="*/ 260614 h 301288"/>
                  <a:gd name="connsiteX2345" fmla="*/ 106839 w 260188"/>
                  <a:gd name="connsiteY2345" fmla="*/ 241225 h 301288"/>
                  <a:gd name="connsiteX2346" fmla="*/ 100839 w 260188"/>
                  <a:gd name="connsiteY2346" fmla="*/ 247478 h 301288"/>
                  <a:gd name="connsiteX2347" fmla="*/ 106271 w 260188"/>
                  <a:gd name="connsiteY2347" fmla="*/ 239141 h 301288"/>
                  <a:gd name="connsiteX2348" fmla="*/ 102923 w 260188"/>
                  <a:gd name="connsiteY2348" fmla="*/ 240278 h 301288"/>
                  <a:gd name="connsiteX2349" fmla="*/ 103239 w 260188"/>
                  <a:gd name="connsiteY2349" fmla="*/ 239078 h 301288"/>
                  <a:gd name="connsiteX2350" fmla="*/ 101155 w 260188"/>
                  <a:gd name="connsiteY2350" fmla="*/ 240025 h 301288"/>
                  <a:gd name="connsiteX2351" fmla="*/ 101155 w 260188"/>
                  <a:gd name="connsiteY2351" fmla="*/ 238635 h 301288"/>
                  <a:gd name="connsiteX2352" fmla="*/ 98376 w 260188"/>
                  <a:gd name="connsiteY2352" fmla="*/ 240846 h 301288"/>
                  <a:gd name="connsiteX2353" fmla="*/ 98944 w 260188"/>
                  <a:gd name="connsiteY2353" fmla="*/ 238509 h 301288"/>
                  <a:gd name="connsiteX2354" fmla="*/ 96418 w 260188"/>
                  <a:gd name="connsiteY2354" fmla="*/ 239899 h 301288"/>
                  <a:gd name="connsiteX2355" fmla="*/ 101850 w 260188"/>
                  <a:gd name="connsiteY2355" fmla="*/ 237562 h 301288"/>
                  <a:gd name="connsiteX2356" fmla="*/ 111450 w 260188"/>
                  <a:gd name="connsiteY2356" fmla="*/ 238130 h 301288"/>
                  <a:gd name="connsiteX2357" fmla="*/ 117576 w 260188"/>
                  <a:gd name="connsiteY2357" fmla="*/ 238004 h 301288"/>
                  <a:gd name="connsiteX2358" fmla="*/ 117134 w 260188"/>
                  <a:gd name="connsiteY2358" fmla="*/ 240530 h 301288"/>
                  <a:gd name="connsiteX2359" fmla="*/ 119408 w 260188"/>
                  <a:gd name="connsiteY2359" fmla="*/ 284678 h 301288"/>
                  <a:gd name="connsiteX2360" fmla="*/ 120418 w 260188"/>
                  <a:gd name="connsiteY2360" fmla="*/ 283667 h 301288"/>
                  <a:gd name="connsiteX2361" fmla="*/ 121808 w 260188"/>
                  <a:gd name="connsiteY2361" fmla="*/ 283667 h 301288"/>
                  <a:gd name="connsiteX2362" fmla="*/ 120860 w 260188"/>
                  <a:gd name="connsiteY2362" fmla="*/ 284678 h 301288"/>
                  <a:gd name="connsiteX2363" fmla="*/ 119471 w 260188"/>
                  <a:gd name="connsiteY2363" fmla="*/ 284678 h 301288"/>
                  <a:gd name="connsiteX2364" fmla="*/ 126544 w 260188"/>
                  <a:gd name="connsiteY2364" fmla="*/ 287583 h 301288"/>
                  <a:gd name="connsiteX2365" fmla="*/ 124902 w 260188"/>
                  <a:gd name="connsiteY2365" fmla="*/ 289225 h 301288"/>
                  <a:gd name="connsiteX2366" fmla="*/ 122502 w 260188"/>
                  <a:gd name="connsiteY2366" fmla="*/ 289099 h 301288"/>
                  <a:gd name="connsiteX2367" fmla="*/ 124144 w 260188"/>
                  <a:gd name="connsiteY2367" fmla="*/ 287456 h 301288"/>
                  <a:gd name="connsiteX2368" fmla="*/ 126544 w 260188"/>
                  <a:gd name="connsiteY2368" fmla="*/ 287583 h 301288"/>
                  <a:gd name="connsiteX2369" fmla="*/ 122250 w 260188"/>
                  <a:gd name="connsiteY2369" fmla="*/ 286193 h 301288"/>
                  <a:gd name="connsiteX2370" fmla="*/ 124081 w 260188"/>
                  <a:gd name="connsiteY2370" fmla="*/ 286193 h 301288"/>
                  <a:gd name="connsiteX2371" fmla="*/ 122818 w 260188"/>
                  <a:gd name="connsiteY2371" fmla="*/ 287456 h 301288"/>
                  <a:gd name="connsiteX2372" fmla="*/ 120986 w 260188"/>
                  <a:gd name="connsiteY2372" fmla="*/ 287456 h 301288"/>
                  <a:gd name="connsiteX2373" fmla="*/ 122250 w 260188"/>
                  <a:gd name="connsiteY2373" fmla="*/ 286193 h 301288"/>
                  <a:gd name="connsiteX2374" fmla="*/ 124839 w 260188"/>
                  <a:gd name="connsiteY2374" fmla="*/ 241099 h 301288"/>
                  <a:gd name="connsiteX2375" fmla="*/ 124018 w 260188"/>
                  <a:gd name="connsiteY2375" fmla="*/ 239709 h 301288"/>
                  <a:gd name="connsiteX2376" fmla="*/ 124334 w 260188"/>
                  <a:gd name="connsiteY2376" fmla="*/ 238635 h 301288"/>
                  <a:gd name="connsiteX2377" fmla="*/ 125155 w 260188"/>
                  <a:gd name="connsiteY2377" fmla="*/ 240151 h 301288"/>
                  <a:gd name="connsiteX2378" fmla="*/ 124902 w 260188"/>
                  <a:gd name="connsiteY2378" fmla="*/ 241162 h 301288"/>
                  <a:gd name="connsiteX2379" fmla="*/ 124460 w 260188"/>
                  <a:gd name="connsiteY2379" fmla="*/ 227330 h 301288"/>
                  <a:gd name="connsiteX2380" fmla="*/ 122629 w 260188"/>
                  <a:gd name="connsiteY2380" fmla="*/ 226635 h 301288"/>
                  <a:gd name="connsiteX2381" fmla="*/ 120923 w 260188"/>
                  <a:gd name="connsiteY2381" fmla="*/ 225941 h 301288"/>
                  <a:gd name="connsiteX2382" fmla="*/ 124713 w 260188"/>
                  <a:gd name="connsiteY2382" fmla="*/ 226383 h 301288"/>
                  <a:gd name="connsiteX2383" fmla="*/ 125534 w 260188"/>
                  <a:gd name="connsiteY2383" fmla="*/ 227772 h 301288"/>
                  <a:gd name="connsiteX2384" fmla="*/ 125408 w 260188"/>
                  <a:gd name="connsiteY2384" fmla="*/ 227646 h 301288"/>
                  <a:gd name="connsiteX2385" fmla="*/ 124397 w 260188"/>
                  <a:gd name="connsiteY2385" fmla="*/ 227393 h 301288"/>
                  <a:gd name="connsiteX2386" fmla="*/ 127302 w 260188"/>
                  <a:gd name="connsiteY2386" fmla="*/ 240972 h 301288"/>
                  <a:gd name="connsiteX2387" fmla="*/ 126481 w 260188"/>
                  <a:gd name="connsiteY2387" fmla="*/ 239835 h 301288"/>
                  <a:gd name="connsiteX2388" fmla="*/ 126355 w 260188"/>
                  <a:gd name="connsiteY2388" fmla="*/ 238446 h 301288"/>
                  <a:gd name="connsiteX2389" fmla="*/ 127050 w 260188"/>
                  <a:gd name="connsiteY2389" fmla="*/ 239583 h 301288"/>
                  <a:gd name="connsiteX2390" fmla="*/ 127239 w 260188"/>
                  <a:gd name="connsiteY2390" fmla="*/ 240972 h 301288"/>
                  <a:gd name="connsiteX2391" fmla="*/ 127492 w 260188"/>
                  <a:gd name="connsiteY2391" fmla="*/ 228151 h 301288"/>
                  <a:gd name="connsiteX2392" fmla="*/ 126544 w 260188"/>
                  <a:gd name="connsiteY2392" fmla="*/ 226509 h 301288"/>
                  <a:gd name="connsiteX2393" fmla="*/ 127681 w 260188"/>
                  <a:gd name="connsiteY2393" fmla="*/ 226635 h 301288"/>
                  <a:gd name="connsiteX2394" fmla="*/ 128755 w 260188"/>
                  <a:gd name="connsiteY2394" fmla="*/ 228467 h 301288"/>
                  <a:gd name="connsiteX2395" fmla="*/ 127492 w 260188"/>
                  <a:gd name="connsiteY2395" fmla="*/ 228151 h 301288"/>
                  <a:gd name="connsiteX2396" fmla="*/ 129450 w 260188"/>
                  <a:gd name="connsiteY2396" fmla="*/ 241099 h 301288"/>
                  <a:gd name="connsiteX2397" fmla="*/ 128881 w 260188"/>
                  <a:gd name="connsiteY2397" fmla="*/ 239835 h 301288"/>
                  <a:gd name="connsiteX2398" fmla="*/ 128881 w 260188"/>
                  <a:gd name="connsiteY2398" fmla="*/ 238004 h 301288"/>
                  <a:gd name="connsiteX2399" fmla="*/ 129892 w 260188"/>
                  <a:gd name="connsiteY2399" fmla="*/ 239835 h 301288"/>
                  <a:gd name="connsiteX2400" fmla="*/ 129513 w 260188"/>
                  <a:gd name="connsiteY2400" fmla="*/ 241099 h 301288"/>
                  <a:gd name="connsiteX2401" fmla="*/ 132544 w 260188"/>
                  <a:gd name="connsiteY2401" fmla="*/ 240972 h 301288"/>
                  <a:gd name="connsiteX2402" fmla="*/ 131408 w 260188"/>
                  <a:gd name="connsiteY2402" fmla="*/ 239267 h 301288"/>
                  <a:gd name="connsiteX2403" fmla="*/ 131281 w 260188"/>
                  <a:gd name="connsiteY2403" fmla="*/ 237183 h 301288"/>
                  <a:gd name="connsiteX2404" fmla="*/ 132355 w 260188"/>
                  <a:gd name="connsiteY2404" fmla="*/ 239014 h 301288"/>
                  <a:gd name="connsiteX2405" fmla="*/ 132481 w 260188"/>
                  <a:gd name="connsiteY2405" fmla="*/ 240972 h 301288"/>
                  <a:gd name="connsiteX2406" fmla="*/ 134755 w 260188"/>
                  <a:gd name="connsiteY2406" fmla="*/ 241541 h 301288"/>
                  <a:gd name="connsiteX2407" fmla="*/ 133808 w 260188"/>
                  <a:gd name="connsiteY2407" fmla="*/ 239456 h 301288"/>
                  <a:gd name="connsiteX2408" fmla="*/ 133808 w 260188"/>
                  <a:gd name="connsiteY2408" fmla="*/ 237183 h 301288"/>
                  <a:gd name="connsiteX2409" fmla="*/ 134944 w 260188"/>
                  <a:gd name="connsiteY2409" fmla="*/ 239141 h 301288"/>
                  <a:gd name="connsiteX2410" fmla="*/ 134818 w 260188"/>
                  <a:gd name="connsiteY2410" fmla="*/ 241541 h 301288"/>
                  <a:gd name="connsiteX2411" fmla="*/ 137344 w 260188"/>
                  <a:gd name="connsiteY2411" fmla="*/ 241793 h 301288"/>
                  <a:gd name="connsiteX2412" fmla="*/ 136397 w 260188"/>
                  <a:gd name="connsiteY2412" fmla="*/ 240088 h 301288"/>
                  <a:gd name="connsiteX2413" fmla="*/ 136523 w 260188"/>
                  <a:gd name="connsiteY2413" fmla="*/ 237562 h 301288"/>
                  <a:gd name="connsiteX2414" fmla="*/ 137786 w 260188"/>
                  <a:gd name="connsiteY2414" fmla="*/ 239962 h 301288"/>
                  <a:gd name="connsiteX2415" fmla="*/ 137344 w 260188"/>
                  <a:gd name="connsiteY2415" fmla="*/ 241793 h 301288"/>
                  <a:gd name="connsiteX2416" fmla="*/ 139618 w 260188"/>
                  <a:gd name="connsiteY2416" fmla="*/ 241541 h 301288"/>
                  <a:gd name="connsiteX2417" fmla="*/ 138481 w 260188"/>
                  <a:gd name="connsiteY2417" fmla="*/ 239456 h 301288"/>
                  <a:gd name="connsiteX2418" fmla="*/ 138355 w 260188"/>
                  <a:gd name="connsiteY2418" fmla="*/ 237056 h 301288"/>
                  <a:gd name="connsiteX2419" fmla="*/ 139618 w 260188"/>
                  <a:gd name="connsiteY2419" fmla="*/ 239141 h 301288"/>
                  <a:gd name="connsiteX2420" fmla="*/ 139618 w 260188"/>
                  <a:gd name="connsiteY2420" fmla="*/ 241541 h 301288"/>
                  <a:gd name="connsiteX2421" fmla="*/ 140629 w 260188"/>
                  <a:gd name="connsiteY2421" fmla="*/ 251267 h 301288"/>
                  <a:gd name="connsiteX2422" fmla="*/ 140313 w 260188"/>
                  <a:gd name="connsiteY2422" fmla="*/ 249878 h 301288"/>
                  <a:gd name="connsiteX2423" fmla="*/ 141008 w 260188"/>
                  <a:gd name="connsiteY2423" fmla="*/ 250888 h 301288"/>
                  <a:gd name="connsiteX2424" fmla="*/ 141323 w 260188"/>
                  <a:gd name="connsiteY2424" fmla="*/ 252278 h 301288"/>
                  <a:gd name="connsiteX2425" fmla="*/ 140629 w 260188"/>
                  <a:gd name="connsiteY2425" fmla="*/ 251330 h 301288"/>
                  <a:gd name="connsiteX2426" fmla="*/ 141323 w 260188"/>
                  <a:gd name="connsiteY2426" fmla="*/ 241920 h 301288"/>
                  <a:gd name="connsiteX2427" fmla="*/ 140629 w 260188"/>
                  <a:gd name="connsiteY2427" fmla="*/ 239141 h 301288"/>
                  <a:gd name="connsiteX2428" fmla="*/ 141323 w 260188"/>
                  <a:gd name="connsiteY2428" fmla="*/ 236362 h 301288"/>
                  <a:gd name="connsiteX2429" fmla="*/ 142018 w 260188"/>
                  <a:gd name="connsiteY2429" fmla="*/ 239141 h 301288"/>
                  <a:gd name="connsiteX2430" fmla="*/ 141323 w 260188"/>
                  <a:gd name="connsiteY2430" fmla="*/ 241920 h 301288"/>
                  <a:gd name="connsiteX2431" fmla="*/ 143092 w 260188"/>
                  <a:gd name="connsiteY2431" fmla="*/ 252088 h 301288"/>
                  <a:gd name="connsiteX2432" fmla="*/ 142397 w 260188"/>
                  <a:gd name="connsiteY2432" fmla="*/ 250951 h 301288"/>
                  <a:gd name="connsiteX2433" fmla="*/ 142271 w 260188"/>
                  <a:gd name="connsiteY2433" fmla="*/ 249183 h 301288"/>
                  <a:gd name="connsiteX2434" fmla="*/ 143281 w 260188"/>
                  <a:gd name="connsiteY2434" fmla="*/ 250699 h 301288"/>
                  <a:gd name="connsiteX2435" fmla="*/ 143155 w 260188"/>
                  <a:gd name="connsiteY2435" fmla="*/ 252088 h 301288"/>
                  <a:gd name="connsiteX2436" fmla="*/ 143660 w 260188"/>
                  <a:gd name="connsiteY2436" fmla="*/ 241920 h 301288"/>
                  <a:gd name="connsiteX2437" fmla="*/ 143092 w 260188"/>
                  <a:gd name="connsiteY2437" fmla="*/ 239583 h 301288"/>
                  <a:gd name="connsiteX2438" fmla="*/ 143660 w 260188"/>
                  <a:gd name="connsiteY2438" fmla="*/ 237183 h 301288"/>
                  <a:gd name="connsiteX2439" fmla="*/ 144165 w 260188"/>
                  <a:gd name="connsiteY2439" fmla="*/ 239583 h 301288"/>
                  <a:gd name="connsiteX2440" fmla="*/ 143660 w 260188"/>
                  <a:gd name="connsiteY2440" fmla="*/ 241920 h 301288"/>
                  <a:gd name="connsiteX2441" fmla="*/ 146565 w 260188"/>
                  <a:gd name="connsiteY2441" fmla="*/ 256699 h 301288"/>
                  <a:gd name="connsiteX2442" fmla="*/ 146313 w 260188"/>
                  <a:gd name="connsiteY2442" fmla="*/ 255183 h 301288"/>
                  <a:gd name="connsiteX2443" fmla="*/ 147197 w 260188"/>
                  <a:gd name="connsiteY2443" fmla="*/ 255183 h 301288"/>
                  <a:gd name="connsiteX2444" fmla="*/ 146629 w 260188"/>
                  <a:gd name="connsiteY2444" fmla="*/ 256699 h 301288"/>
                  <a:gd name="connsiteX2445" fmla="*/ 148397 w 260188"/>
                  <a:gd name="connsiteY2445" fmla="*/ 256699 h 301288"/>
                  <a:gd name="connsiteX2446" fmla="*/ 148018 w 260188"/>
                  <a:gd name="connsiteY2446" fmla="*/ 254930 h 301288"/>
                  <a:gd name="connsiteX2447" fmla="*/ 148713 w 260188"/>
                  <a:gd name="connsiteY2447" fmla="*/ 253667 h 301288"/>
                  <a:gd name="connsiteX2448" fmla="*/ 149155 w 260188"/>
                  <a:gd name="connsiteY2448" fmla="*/ 255056 h 301288"/>
                  <a:gd name="connsiteX2449" fmla="*/ 148460 w 260188"/>
                  <a:gd name="connsiteY2449" fmla="*/ 256699 h 301288"/>
                  <a:gd name="connsiteX2450" fmla="*/ 150039 w 260188"/>
                  <a:gd name="connsiteY2450" fmla="*/ 256446 h 301288"/>
                  <a:gd name="connsiteX2451" fmla="*/ 149786 w 260188"/>
                  <a:gd name="connsiteY2451" fmla="*/ 253920 h 301288"/>
                  <a:gd name="connsiteX2452" fmla="*/ 150608 w 260188"/>
                  <a:gd name="connsiteY2452" fmla="*/ 253920 h 301288"/>
                  <a:gd name="connsiteX2453" fmla="*/ 150039 w 260188"/>
                  <a:gd name="connsiteY2453" fmla="*/ 256446 h 301288"/>
                  <a:gd name="connsiteX2454" fmla="*/ 149913 w 260188"/>
                  <a:gd name="connsiteY2454" fmla="*/ 252656 h 301288"/>
                  <a:gd name="connsiteX2455" fmla="*/ 150292 w 260188"/>
                  <a:gd name="connsiteY2455" fmla="*/ 251962 h 301288"/>
                  <a:gd name="connsiteX2456" fmla="*/ 150544 w 260188"/>
                  <a:gd name="connsiteY2456" fmla="*/ 252656 h 301288"/>
                  <a:gd name="connsiteX2457" fmla="*/ 149850 w 260188"/>
                  <a:gd name="connsiteY2457" fmla="*/ 252656 h 301288"/>
                  <a:gd name="connsiteX2458" fmla="*/ 151302 w 260188"/>
                  <a:gd name="connsiteY2458" fmla="*/ 253225 h 301288"/>
                  <a:gd name="connsiteX2459" fmla="*/ 152250 w 260188"/>
                  <a:gd name="connsiteY2459" fmla="*/ 251709 h 301288"/>
                  <a:gd name="connsiteX2460" fmla="*/ 152629 w 260188"/>
                  <a:gd name="connsiteY2460" fmla="*/ 253541 h 301288"/>
                  <a:gd name="connsiteX2461" fmla="*/ 151681 w 260188"/>
                  <a:gd name="connsiteY2461" fmla="*/ 255751 h 301288"/>
                  <a:gd name="connsiteX2462" fmla="*/ 151239 w 260188"/>
                  <a:gd name="connsiteY2462" fmla="*/ 253288 h 301288"/>
                  <a:gd name="connsiteX2463" fmla="*/ 169492 w 260188"/>
                  <a:gd name="connsiteY2463" fmla="*/ 258783 h 301288"/>
                  <a:gd name="connsiteX2464" fmla="*/ 160902 w 260188"/>
                  <a:gd name="connsiteY2464" fmla="*/ 272678 h 301288"/>
                  <a:gd name="connsiteX2465" fmla="*/ 160586 w 260188"/>
                  <a:gd name="connsiteY2465" fmla="*/ 273056 h 301288"/>
                  <a:gd name="connsiteX2466" fmla="*/ 160208 w 260188"/>
                  <a:gd name="connsiteY2466" fmla="*/ 273625 h 301288"/>
                  <a:gd name="connsiteX2467" fmla="*/ 160586 w 260188"/>
                  <a:gd name="connsiteY2467" fmla="*/ 272930 h 301288"/>
                  <a:gd name="connsiteX2468" fmla="*/ 160208 w 260188"/>
                  <a:gd name="connsiteY2468" fmla="*/ 270846 h 301288"/>
                  <a:gd name="connsiteX2469" fmla="*/ 160902 w 260188"/>
                  <a:gd name="connsiteY2469" fmla="*/ 272362 h 301288"/>
                  <a:gd name="connsiteX2470" fmla="*/ 162165 w 260188"/>
                  <a:gd name="connsiteY2470" fmla="*/ 270278 h 301288"/>
                  <a:gd name="connsiteX2471" fmla="*/ 161786 w 260188"/>
                  <a:gd name="connsiteY2471" fmla="*/ 268067 h 301288"/>
                  <a:gd name="connsiteX2472" fmla="*/ 162608 w 260188"/>
                  <a:gd name="connsiteY2472" fmla="*/ 269583 h 301288"/>
                  <a:gd name="connsiteX2473" fmla="*/ 163618 w 260188"/>
                  <a:gd name="connsiteY2473" fmla="*/ 267878 h 301288"/>
                  <a:gd name="connsiteX2474" fmla="*/ 162923 w 260188"/>
                  <a:gd name="connsiteY2474" fmla="*/ 265541 h 301288"/>
                  <a:gd name="connsiteX2475" fmla="*/ 163934 w 260188"/>
                  <a:gd name="connsiteY2475" fmla="*/ 267183 h 301288"/>
                  <a:gd name="connsiteX2476" fmla="*/ 165071 w 260188"/>
                  <a:gd name="connsiteY2476" fmla="*/ 265099 h 301288"/>
                  <a:gd name="connsiteX2477" fmla="*/ 164502 w 260188"/>
                  <a:gd name="connsiteY2477" fmla="*/ 263014 h 301288"/>
                  <a:gd name="connsiteX2478" fmla="*/ 165323 w 260188"/>
                  <a:gd name="connsiteY2478" fmla="*/ 264404 h 301288"/>
                  <a:gd name="connsiteX2479" fmla="*/ 166144 w 260188"/>
                  <a:gd name="connsiteY2479" fmla="*/ 261372 h 301288"/>
                  <a:gd name="connsiteX2480" fmla="*/ 151808 w 260188"/>
                  <a:gd name="connsiteY2480" fmla="*/ 270278 h 301288"/>
                  <a:gd name="connsiteX2481" fmla="*/ 155534 w 260188"/>
                  <a:gd name="connsiteY2481" fmla="*/ 267183 h 301288"/>
                  <a:gd name="connsiteX2482" fmla="*/ 155155 w 260188"/>
                  <a:gd name="connsiteY2482" fmla="*/ 264593 h 301288"/>
                  <a:gd name="connsiteX2483" fmla="*/ 156165 w 260188"/>
                  <a:gd name="connsiteY2483" fmla="*/ 266804 h 301288"/>
                  <a:gd name="connsiteX2484" fmla="*/ 157113 w 260188"/>
                  <a:gd name="connsiteY2484" fmla="*/ 265920 h 301288"/>
                  <a:gd name="connsiteX2485" fmla="*/ 156671 w 260188"/>
                  <a:gd name="connsiteY2485" fmla="*/ 262572 h 301288"/>
                  <a:gd name="connsiteX2486" fmla="*/ 157744 w 260188"/>
                  <a:gd name="connsiteY2486" fmla="*/ 265351 h 301288"/>
                  <a:gd name="connsiteX2487" fmla="*/ 159008 w 260188"/>
                  <a:gd name="connsiteY2487" fmla="*/ 264404 h 301288"/>
                  <a:gd name="connsiteX2488" fmla="*/ 158439 w 260188"/>
                  <a:gd name="connsiteY2488" fmla="*/ 259920 h 301288"/>
                  <a:gd name="connsiteX2489" fmla="*/ 159829 w 260188"/>
                  <a:gd name="connsiteY2489" fmla="*/ 263709 h 301288"/>
                  <a:gd name="connsiteX2490" fmla="*/ 160965 w 260188"/>
                  <a:gd name="connsiteY2490" fmla="*/ 262699 h 301288"/>
                  <a:gd name="connsiteX2491" fmla="*/ 160271 w 260188"/>
                  <a:gd name="connsiteY2491" fmla="*/ 256446 h 301288"/>
                  <a:gd name="connsiteX2492" fmla="*/ 161913 w 260188"/>
                  <a:gd name="connsiteY2492" fmla="*/ 261751 h 301288"/>
                  <a:gd name="connsiteX2493" fmla="*/ 162734 w 260188"/>
                  <a:gd name="connsiteY2493" fmla="*/ 261056 h 301288"/>
                  <a:gd name="connsiteX2494" fmla="*/ 161913 w 260188"/>
                  <a:gd name="connsiteY2494" fmla="*/ 254235 h 301288"/>
                  <a:gd name="connsiteX2495" fmla="*/ 163871 w 260188"/>
                  <a:gd name="connsiteY2495" fmla="*/ 260109 h 301288"/>
                  <a:gd name="connsiteX2496" fmla="*/ 164313 w 260188"/>
                  <a:gd name="connsiteY2496" fmla="*/ 259667 h 301288"/>
                  <a:gd name="connsiteX2497" fmla="*/ 163492 w 260188"/>
                  <a:gd name="connsiteY2497" fmla="*/ 251583 h 301288"/>
                  <a:gd name="connsiteX2498" fmla="*/ 165260 w 260188"/>
                  <a:gd name="connsiteY2498" fmla="*/ 258530 h 301288"/>
                  <a:gd name="connsiteX2499" fmla="*/ 166081 w 260188"/>
                  <a:gd name="connsiteY2499" fmla="*/ 257709 h 301288"/>
                  <a:gd name="connsiteX2500" fmla="*/ 163302 w 260188"/>
                  <a:gd name="connsiteY2500" fmla="*/ 246278 h 301288"/>
                  <a:gd name="connsiteX2501" fmla="*/ 162165 w 260188"/>
                  <a:gd name="connsiteY2501" fmla="*/ 248741 h 301288"/>
                  <a:gd name="connsiteX2502" fmla="*/ 161913 w 260188"/>
                  <a:gd name="connsiteY2502" fmla="*/ 245267 h 301288"/>
                  <a:gd name="connsiteX2503" fmla="*/ 159955 w 260188"/>
                  <a:gd name="connsiteY2503" fmla="*/ 251267 h 301288"/>
                  <a:gd name="connsiteX2504" fmla="*/ 160523 w 260188"/>
                  <a:gd name="connsiteY2504" fmla="*/ 246278 h 301288"/>
                  <a:gd name="connsiteX2505" fmla="*/ 159702 w 260188"/>
                  <a:gd name="connsiteY2505" fmla="*/ 246278 h 301288"/>
                  <a:gd name="connsiteX2506" fmla="*/ 157492 w 260188"/>
                  <a:gd name="connsiteY2506" fmla="*/ 252214 h 301288"/>
                  <a:gd name="connsiteX2507" fmla="*/ 157744 w 260188"/>
                  <a:gd name="connsiteY2507" fmla="*/ 247920 h 301288"/>
                  <a:gd name="connsiteX2508" fmla="*/ 156797 w 260188"/>
                  <a:gd name="connsiteY2508" fmla="*/ 248235 h 301288"/>
                  <a:gd name="connsiteX2509" fmla="*/ 156797 w 260188"/>
                  <a:gd name="connsiteY2509" fmla="*/ 248677 h 301288"/>
                  <a:gd name="connsiteX2510" fmla="*/ 155281 w 260188"/>
                  <a:gd name="connsiteY2510" fmla="*/ 254109 h 301288"/>
                  <a:gd name="connsiteX2511" fmla="*/ 155976 w 260188"/>
                  <a:gd name="connsiteY2511" fmla="*/ 248425 h 301288"/>
                  <a:gd name="connsiteX2512" fmla="*/ 154839 w 260188"/>
                  <a:gd name="connsiteY2512" fmla="*/ 248804 h 301288"/>
                  <a:gd name="connsiteX2513" fmla="*/ 154839 w 260188"/>
                  <a:gd name="connsiteY2513" fmla="*/ 250762 h 301288"/>
                  <a:gd name="connsiteX2514" fmla="*/ 153765 w 260188"/>
                  <a:gd name="connsiteY2514" fmla="*/ 253730 h 301288"/>
                  <a:gd name="connsiteX2515" fmla="*/ 154018 w 260188"/>
                  <a:gd name="connsiteY2515" fmla="*/ 248930 h 301288"/>
                  <a:gd name="connsiteX2516" fmla="*/ 153071 w 260188"/>
                  <a:gd name="connsiteY2516" fmla="*/ 249183 h 301288"/>
                  <a:gd name="connsiteX2517" fmla="*/ 153071 w 260188"/>
                  <a:gd name="connsiteY2517" fmla="*/ 249625 h 301288"/>
                  <a:gd name="connsiteX2518" fmla="*/ 152629 w 260188"/>
                  <a:gd name="connsiteY2518" fmla="*/ 250572 h 301288"/>
                  <a:gd name="connsiteX2519" fmla="*/ 152376 w 260188"/>
                  <a:gd name="connsiteY2519" fmla="*/ 249878 h 301288"/>
                  <a:gd name="connsiteX2520" fmla="*/ 152123 w 260188"/>
                  <a:gd name="connsiteY2520" fmla="*/ 249372 h 301288"/>
                  <a:gd name="connsiteX2521" fmla="*/ 151429 w 260188"/>
                  <a:gd name="connsiteY2521" fmla="*/ 249499 h 301288"/>
                  <a:gd name="connsiteX2522" fmla="*/ 151429 w 260188"/>
                  <a:gd name="connsiteY2522" fmla="*/ 249625 h 301288"/>
                  <a:gd name="connsiteX2523" fmla="*/ 151429 w 260188"/>
                  <a:gd name="connsiteY2523" fmla="*/ 250446 h 301288"/>
                  <a:gd name="connsiteX2524" fmla="*/ 150734 w 260188"/>
                  <a:gd name="connsiteY2524" fmla="*/ 249625 h 301288"/>
                  <a:gd name="connsiteX2525" fmla="*/ 150039 w 260188"/>
                  <a:gd name="connsiteY2525" fmla="*/ 249751 h 301288"/>
                  <a:gd name="connsiteX2526" fmla="*/ 149597 w 260188"/>
                  <a:gd name="connsiteY2526" fmla="*/ 251014 h 301288"/>
                  <a:gd name="connsiteX2527" fmla="*/ 148776 w 260188"/>
                  <a:gd name="connsiteY2527" fmla="*/ 249878 h 301288"/>
                  <a:gd name="connsiteX2528" fmla="*/ 147513 w 260188"/>
                  <a:gd name="connsiteY2528" fmla="*/ 250130 h 301288"/>
                  <a:gd name="connsiteX2529" fmla="*/ 147386 w 260188"/>
                  <a:gd name="connsiteY2529" fmla="*/ 251078 h 301288"/>
                  <a:gd name="connsiteX2530" fmla="*/ 146692 w 260188"/>
                  <a:gd name="connsiteY2530" fmla="*/ 250256 h 301288"/>
                  <a:gd name="connsiteX2531" fmla="*/ 145555 w 260188"/>
                  <a:gd name="connsiteY2531" fmla="*/ 250256 h 301288"/>
                  <a:gd name="connsiteX2532" fmla="*/ 145555 w 260188"/>
                  <a:gd name="connsiteY2532" fmla="*/ 251204 h 301288"/>
                  <a:gd name="connsiteX2533" fmla="*/ 144860 w 260188"/>
                  <a:gd name="connsiteY2533" fmla="*/ 250320 h 301288"/>
                  <a:gd name="connsiteX2534" fmla="*/ 144608 w 260188"/>
                  <a:gd name="connsiteY2534" fmla="*/ 249625 h 301288"/>
                  <a:gd name="connsiteX2535" fmla="*/ 144165 w 260188"/>
                  <a:gd name="connsiteY2535" fmla="*/ 247793 h 301288"/>
                  <a:gd name="connsiteX2536" fmla="*/ 145302 w 260188"/>
                  <a:gd name="connsiteY2536" fmla="*/ 249246 h 301288"/>
                  <a:gd name="connsiteX2537" fmla="*/ 145555 w 260188"/>
                  <a:gd name="connsiteY2537" fmla="*/ 250193 h 301288"/>
                  <a:gd name="connsiteX2538" fmla="*/ 146565 w 260188"/>
                  <a:gd name="connsiteY2538" fmla="*/ 249878 h 301288"/>
                  <a:gd name="connsiteX2539" fmla="*/ 146439 w 260188"/>
                  <a:gd name="connsiteY2539" fmla="*/ 249309 h 301288"/>
                  <a:gd name="connsiteX2540" fmla="*/ 146439 w 260188"/>
                  <a:gd name="connsiteY2540" fmla="*/ 247099 h 301288"/>
                  <a:gd name="connsiteX2541" fmla="*/ 147386 w 260188"/>
                  <a:gd name="connsiteY2541" fmla="*/ 248930 h 301288"/>
                  <a:gd name="connsiteX2542" fmla="*/ 147513 w 260188"/>
                  <a:gd name="connsiteY2542" fmla="*/ 249625 h 301288"/>
                  <a:gd name="connsiteX2543" fmla="*/ 148650 w 260188"/>
                  <a:gd name="connsiteY2543" fmla="*/ 249246 h 301288"/>
                  <a:gd name="connsiteX2544" fmla="*/ 148523 w 260188"/>
                  <a:gd name="connsiteY2544" fmla="*/ 247793 h 301288"/>
                  <a:gd name="connsiteX2545" fmla="*/ 148650 w 260188"/>
                  <a:gd name="connsiteY2545" fmla="*/ 246972 h 301288"/>
                  <a:gd name="connsiteX2546" fmla="*/ 149786 w 260188"/>
                  <a:gd name="connsiteY2546" fmla="*/ 248930 h 301288"/>
                  <a:gd name="connsiteX2547" fmla="*/ 150481 w 260188"/>
                  <a:gd name="connsiteY2547" fmla="*/ 248614 h 301288"/>
                  <a:gd name="connsiteX2548" fmla="*/ 150355 w 260188"/>
                  <a:gd name="connsiteY2548" fmla="*/ 248299 h 301288"/>
                  <a:gd name="connsiteX2549" fmla="*/ 150102 w 260188"/>
                  <a:gd name="connsiteY2549" fmla="*/ 246656 h 301288"/>
                  <a:gd name="connsiteX2550" fmla="*/ 150102 w 260188"/>
                  <a:gd name="connsiteY2550" fmla="*/ 245962 h 301288"/>
                  <a:gd name="connsiteX2551" fmla="*/ 151239 w 260188"/>
                  <a:gd name="connsiteY2551" fmla="*/ 247856 h 301288"/>
                  <a:gd name="connsiteX2552" fmla="*/ 151365 w 260188"/>
                  <a:gd name="connsiteY2552" fmla="*/ 248235 h 301288"/>
                  <a:gd name="connsiteX2553" fmla="*/ 152060 w 260188"/>
                  <a:gd name="connsiteY2553" fmla="*/ 247983 h 301288"/>
                  <a:gd name="connsiteX2554" fmla="*/ 152060 w 260188"/>
                  <a:gd name="connsiteY2554" fmla="*/ 245772 h 301288"/>
                  <a:gd name="connsiteX2555" fmla="*/ 152313 w 260188"/>
                  <a:gd name="connsiteY2555" fmla="*/ 244888 h 301288"/>
                  <a:gd name="connsiteX2556" fmla="*/ 152755 w 260188"/>
                  <a:gd name="connsiteY2556" fmla="*/ 245583 h 301288"/>
                  <a:gd name="connsiteX2557" fmla="*/ 153197 w 260188"/>
                  <a:gd name="connsiteY2557" fmla="*/ 247541 h 301288"/>
                  <a:gd name="connsiteX2558" fmla="*/ 154018 w 260188"/>
                  <a:gd name="connsiteY2558" fmla="*/ 247225 h 301288"/>
                  <a:gd name="connsiteX2559" fmla="*/ 154018 w 260188"/>
                  <a:gd name="connsiteY2559" fmla="*/ 246151 h 301288"/>
                  <a:gd name="connsiteX2560" fmla="*/ 154271 w 260188"/>
                  <a:gd name="connsiteY2560" fmla="*/ 245456 h 301288"/>
                  <a:gd name="connsiteX2561" fmla="*/ 154776 w 260188"/>
                  <a:gd name="connsiteY2561" fmla="*/ 246846 h 301288"/>
                  <a:gd name="connsiteX2562" fmla="*/ 155913 w 260188"/>
                  <a:gd name="connsiteY2562" fmla="*/ 246467 h 301288"/>
                  <a:gd name="connsiteX2563" fmla="*/ 155913 w 260188"/>
                  <a:gd name="connsiteY2563" fmla="*/ 244888 h 301288"/>
                  <a:gd name="connsiteX2564" fmla="*/ 156229 w 260188"/>
                  <a:gd name="connsiteY2564" fmla="*/ 244067 h 301288"/>
                  <a:gd name="connsiteX2565" fmla="*/ 156481 w 260188"/>
                  <a:gd name="connsiteY2565" fmla="*/ 244635 h 301288"/>
                  <a:gd name="connsiteX2566" fmla="*/ 156797 w 260188"/>
                  <a:gd name="connsiteY2566" fmla="*/ 246025 h 301288"/>
                  <a:gd name="connsiteX2567" fmla="*/ 157618 w 260188"/>
                  <a:gd name="connsiteY2567" fmla="*/ 245583 h 301288"/>
                  <a:gd name="connsiteX2568" fmla="*/ 157808 w 260188"/>
                  <a:gd name="connsiteY2568" fmla="*/ 243372 h 301288"/>
                  <a:gd name="connsiteX2569" fmla="*/ 158186 w 260188"/>
                  <a:gd name="connsiteY2569" fmla="*/ 242425 h 301288"/>
                  <a:gd name="connsiteX2570" fmla="*/ 158439 w 260188"/>
                  <a:gd name="connsiteY2570" fmla="*/ 243120 h 301288"/>
                  <a:gd name="connsiteX2571" fmla="*/ 158565 w 260188"/>
                  <a:gd name="connsiteY2571" fmla="*/ 245204 h 301288"/>
                  <a:gd name="connsiteX2572" fmla="*/ 159386 w 260188"/>
                  <a:gd name="connsiteY2572" fmla="*/ 244888 h 301288"/>
                  <a:gd name="connsiteX2573" fmla="*/ 161597 w 260188"/>
                  <a:gd name="connsiteY2573" fmla="*/ 230993 h 301288"/>
                  <a:gd name="connsiteX2574" fmla="*/ 160776 w 260188"/>
                  <a:gd name="connsiteY2574" fmla="*/ 229478 h 301288"/>
                  <a:gd name="connsiteX2575" fmla="*/ 158439 w 260188"/>
                  <a:gd name="connsiteY2575" fmla="*/ 242172 h 301288"/>
                  <a:gd name="connsiteX2576" fmla="*/ 158313 w 260188"/>
                  <a:gd name="connsiteY2576" fmla="*/ 228025 h 301288"/>
                  <a:gd name="connsiteX2577" fmla="*/ 157871 w 260188"/>
                  <a:gd name="connsiteY2577" fmla="*/ 228025 h 301288"/>
                  <a:gd name="connsiteX2578" fmla="*/ 156481 w 260188"/>
                  <a:gd name="connsiteY2578" fmla="*/ 241667 h 301288"/>
                  <a:gd name="connsiteX2579" fmla="*/ 155092 w 260188"/>
                  <a:gd name="connsiteY2579" fmla="*/ 226762 h 301288"/>
                  <a:gd name="connsiteX2580" fmla="*/ 154271 w 260188"/>
                  <a:gd name="connsiteY2580" fmla="*/ 226509 h 301288"/>
                  <a:gd name="connsiteX2581" fmla="*/ 154650 w 260188"/>
                  <a:gd name="connsiteY2581" fmla="*/ 232762 h 301288"/>
                  <a:gd name="connsiteX2582" fmla="*/ 152123 w 260188"/>
                  <a:gd name="connsiteY2582" fmla="*/ 227456 h 301288"/>
                  <a:gd name="connsiteX2583" fmla="*/ 151429 w 260188"/>
                  <a:gd name="connsiteY2583" fmla="*/ 227456 h 301288"/>
                  <a:gd name="connsiteX2584" fmla="*/ 152502 w 260188"/>
                  <a:gd name="connsiteY2584" fmla="*/ 232572 h 301288"/>
                  <a:gd name="connsiteX2585" fmla="*/ 149597 w 260188"/>
                  <a:gd name="connsiteY2585" fmla="*/ 228151 h 301288"/>
                  <a:gd name="connsiteX2586" fmla="*/ 148334 w 260188"/>
                  <a:gd name="connsiteY2586" fmla="*/ 228151 h 301288"/>
                  <a:gd name="connsiteX2587" fmla="*/ 149850 w 260188"/>
                  <a:gd name="connsiteY2587" fmla="*/ 232320 h 301288"/>
                  <a:gd name="connsiteX2588" fmla="*/ 145239 w 260188"/>
                  <a:gd name="connsiteY2588" fmla="*/ 228404 h 301288"/>
                  <a:gd name="connsiteX2589" fmla="*/ 143976 w 260188"/>
                  <a:gd name="connsiteY2589" fmla="*/ 228530 h 301288"/>
                  <a:gd name="connsiteX2590" fmla="*/ 146629 w 260188"/>
                  <a:gd name="connsiteY2590" fmla="*/ 232572 h 301288"/>
                  <a:gd name="connsiteX2591" fmla="*/ 142713 w 260188"/>
                  <a:gd name="connsiteY2591" fmla="*/ 228846 h 301288"/>
                  <a:gd name="connsiteX2592" fmla="*/ 141829 w 260188"/>
                  <a:gd name="connsiteY2592" fmla="*/ 229099 h 301288"/>
                  <a:gd name="connsiteX2593" fmla="*/ 141955 w 260188"/>
                  <a:gd name="connsiteY2593" fmla="*/ 231435 h 301288"/>
                  <a:gd name="connsiteX2594" fmla="*/ 138481 w 260188"/>
                  <a:gd name="connsiteY2594" fmla="*/ 229351 h 301288"/>
                  <a:gd name="connsiteX2595" fmla="*/ 137660 w 260188"/>
                  <a:gd name="connsiteY2595" fmla="*/ 229351 h 301288"/>
                  <a:gd name="connsiteX2596" fmla="*/ 138481 w 260188"/>
                  <a:gd name="connsiteY2596" fmla="*/ 231120 h 301288"/>
                  <a:gd name="connsiteX2597" fmla="*/ 135008 w 260188"/>
                  <a:gd name="connsiteY2597" fmla="*/ 228783 h 301288"/>
                  <a:gd name="connsiteX2598" fmla="*/ 133871 w 260188"/>
                  <a:gd name="connsiteY2598" fmla="*/ 228530 h 301288"/>
                  <a:gd name="connsiteX2599" fmla="*/ 135134 w 260188"/>
                  <a:gd name="connsiteY2599" fmla="*/ 231562 h 301288"/>
                  <a:gd name="connsiteX2600" fmla="*/ 132481 w 260188"/>
                  <a:gd name="connsiteY2600" fmla="*/ 228656 h 301288"/>
                  <a:gd name="connsiteX2601" fmla="*/ 130523 w 260188"/>
                  <a:gd name="connsiteY2601" fmla="*/ 228341 h 301288"/>
                  <a:gd name="connsiteX2602" fmla="*/ 129260 w 260188"/>
                  <a:gd name="connsiteY2602" fmla="*/ 226256 h 301288"/>
                  <a:gd name="connsiteX2603" fmla="*/ 150797 w 260188"/>
                  <a:gd name="connsiteY2603" fmla="*/ 224867 h 301288"/>
                  <a:gd name="connsiteX2604" fmla="*/ 158565 w 260188"/>
                  <a:gd name="connsiteY2604" fmla="*/ 223351 h 301288"/>
                  <a:gd name="connsiteX2605" fmla="*/ 163555 w 260188"/>
                  <a:gd name="connsiteY2605" fmla="*/ 227962 h 301288"/>
                  <a:gd name="connsiteX2606" fmla="*/ 163934 w 260188"/>
                  <a:gd name="connsiteY2606" fmla="*/ 232383 h 301288"/>
                  <a:gd name="connsiteX2607" fmla="*/ 164629 w 260188"/>
                  <a:gd name="connsiteY2607" fmla="*/ 241730 h 301288"/>
                  <a:gd name="connsiteX2608" fmla="*/ 169492 w 260188"/>
                  <a:gd name="connsiteY2608" fmla="*/ 249246 h 301288"/>
                  <a:gd name="connsiteX2609" fmla="*/ 169302 w 260188"/>
                  <a:gd name="connsiteY2609" fmla="*/ 258467 h 301288"/>
                  <a:gd name="connsiteX2610" fmla="*/ 153008 w 260188"/>
                  <a:gd name="connsiteY2610" fmla="*/ 266425 h 301288"/>
                  <a:gd name="connsiteX2611" fmla="*/ 153829 w 260188"/>
                  <a:gd name="connsiteY2611" fmla="*/ 268509 h 301288"/>
                  <a:gd name="connsiteX2612" fmla="*/ 153386 w 260188"/>
                  <a:gd name="connsiteY2612" fmla="*/ 268888 h 301288"/>
                  <a:gd name="connsiteX2613" fmla="*/ 153008 w 260188"/>
                  <a:gd name="connsiteY2613" fmla="*/ 266362 h 301288"/>
                  <a:gd name="connsiteX2614" fmla="*/ 145429 w 260188"/>
                  <a:gd name="connsiteY2614" fmla="*/ 239267 h 301288"/>
                  <a:gd name="connsiteX2615" fmla="*/ 145997 w 260188"/>
                  <a:gd name="connsiteY2615" fmla="*/ 236488 h 301288"/>
                  <a:gd name="connsiteX2616" fmla="*/ 146565 w 260188"/>
                  <a:gd name="connsiteY2616" fmla="*/ 239267 h 301288"/>
                  <a:gd name="connsiteX2617" fmla="*/ 145997 w 260188"/>
                  <a:gd name="connsiteY2617" fmla="*/ 242046 h 301288"/>
                  <a:gd name="connsiteX2618" fmla="*/ 145429 w 260188"/>
                  <a:gd name="connsiteY2618" fmla="*/ 239267 h 301288"/>
                  <a:gd name="connsiteX2619" fmla="*/ 147702 w 260188"/>
                  <a:gd name="connsiteY2619" fmla="*/ 238888 h 301288"/>
                  <a:gd name="connsiteX2620" fmla="*/ 148523 w 260188"/>
                  <a:gd name="connsiteY2620" fmla="*/ 235793 h 301288"/>
                  <a:gd name="connsiteX2621" fmla="*/ 148902 w 260188"/>
                  <a:gd name="connsiteY2621" fmla="*/ 239014 h 301288"/>
                  <a:gd name="connsiteX2622" fmla="*/ 147955 w 260188"/>
                  <a:gd name="connsiteY2622" fmla="*/ 241920 h 301288"/>
                  <a:gd name="connsiteX2623" fmla="*/ 147702 w 260188"/>
                  <a:gd name="connsiteY2623" fmla="*/ 238888 h 301288"/>
                  <a:gd name="connsiteX2624" fmla="*/ 150734 w 260188"/>
                  <a:gd name="connsiteY2624" fmla="*/ 238572 h 301288"/>
                  <a:gd name="connsiteX2625" fmla="*/ 151871 w 260188"/>
                  <a:gd name="connsiteY2625" fmla="*/ 235667 h 301288"/>
                  <a:gd name="connsiteX2626" fmla="*/ 151997 w 260188"/>
                  <a:gd name="connsiteY2626" fmla="*/ 238762 h 301288"/>
                  <a:gd name="connsiteX2627" fmla="*/ 150860 w 260188"/>
                  <a:gd name="connsiteY2627" fmla="*/ 241667 h 301288"/>
                  <a:gd name="connsiteX2628" fmla="*/ 150734 w 260188"/>
                  <a:gd name="connsiteY2628" fmla="*/ 238635 h 301288"/>
                  <a:gd name="connsiteX2629" fmla="*/ 154081 w 260188"/>
                  <a:gd name="connsiteY2629" fmla="*/ 238067 h 301288"/>
                  <a:gd name="connsiteX2630" fmla="*/ 154460 w 260188"/>
                  <a:gd name="connsiteY2630" fmla="*/ 234151 h 301288"/>
                  <a:gd name="connsiteX2631" fmla="*/ 155281 w 260188"/>
                  <a:gd name="connsiteY2631" fmla="*/ 238193 h 301288"/>
                  <a:gd name="connsiteX2632" fmla="*/ 153892 w 260188"/>
                  <a:gd name="connsiteY2632" fmla="*/ 241793 h 301288"/>
                  <a:gd name="connsiteX2633" fmla="*/ 154018 w 260188"/>
                  <a:gd name="connsiteY2633" fmla="*/ 238067 h 301288"/>
                  <a:gd name="connsiteX2634" fmla="*/ 142713 w 260188"/>
                  <a:gd name="connsiteY2634" fmla="*/ 211730 h 301288"/>
                  <a:gd name="connsiteX2635" fmla="*/ 153386 w 260188"/>
                  <a:gd name="connsiteY2635" fmla="*/ 218551 h 301288"/>
                  <a:gd name="connsiteX2636" fmla="*/ 152818 w 260188"/>
                  <a:gd name="connsiteY2636" fmla="*/ 219372 h 301288"/>
                  <a:gd name="connsiteX2637" fmla="*/ 142713 w 260188"/>
                  <a:gd name="connsiteY2637" fmla="*/ 211730 h 301288"/>
                  <a:gd name="connsiteX2638" fmla="*/ 154650 w 260188"/>
                  <a:gd name="connsiteY2638" fmla="*/ 220383 h 301288"/>
                  <a:gd name="connsiteX2639" fmla="*/ 156102 w 260188"/>
                  <a:gd name="connsiteY2639" fmla="*/ 220825 h 301288"/>
                  <a:gd name="connsiteX2640" fmla="*/ 156923 w 260188"/>
                  <a:gd name="connsiteY2640" fmla="*/ 221835 h 301288"/>
                  <a:gd name="connsiteX2641" fmla="*/ 155534 w 260188"/>
                  <a:gd name="connsiteY2641" fmla="*/ 221520 h 301288"/>
                  <a:gd name="connsiteX2642" fmla="*/ 154713 w 260188"/>
                  <a:gd name="connsiteY2642" fmla="*/ 220383 h 301288"/>
                  <a:gd name="connsiteX2643" fmla="*/ 173408 w 260188"/>
                  <a:gd name="connsiteY2643" fmla="*/ 240151 h 301288"/>
                  <a:gd name="connsiteX2644" fmla="*/ 171765 w 260188"/>
                  <a:gd name="connsiteY2644" fmla="*/ 236804 h 301288"/>
                  <a:gd name="connsiteX2645" fmla="*/ 172586 w 260188"/>
                  <a:gd name="connsiteY2645" fmla="*/ 236804 h 301288"/>
                  <a:gd name="connsiteX2646" fmla="*/ 173408 w 260188"/>
                  <a:gd name="connsiteY2646" fmla="*/ 240151 h 301288"/>
                  <a:gd name="connsiteX2647" fmla="*/ 174292 w 260188"/>
                  <a:gd name="connsiteY2647" fmla="*/ 236235 h 301288"/>
                  <a:gd name="connsiteX2648" fmla="*/ 171197 w 260188"/>
                  <a:gd name="connsiteY2648" fmla="*/ 231625 h 301288"/>
                  <a:gd name="connsiteX2649" fmla="*/ 174797 w 260188"/>
                  <a:gd name="connsiteY2649" fmla="*/ 235414 h 301288"/>
                  <a:gd name="connsiteX2650" fmla="*/ 174229 w 260188"/>
                  <a:gd name="connsiteY2650" fmla="*/ 236235 h 301288"/>
                  <a:gd name="connsiteX2651" fmla="*/ 174986 w 260188"/>
                  <a:gd name="connsiteY2651" fmla="*/ 233141 h 301288"/>
                  <a:gd name="connsiteX2652" fmla="*/ 171513 w 260188"/>
                  <a:gd name="connsiteY2652" fmla="*/ 226193 h 301288"/>
                  <a:gd name="connsiteX2653" fmla="*/ 175934 w 260188"/>
                  <a:gd name="connsiteY2653" fmla="*/ 232067 h 301288"/>
                  <a:gd name="connsiteX2654" fmla="*/ 174986 w 260188"/>
                  <a:gd name="connsiteY2654" fmla="*/ 233141 h 301288"/>
                  <a:gd name="connsiteX2655" fmla="*/ 177197 w 260188"/>
                  <a:gd name="connsiteY2655" fmla="*/ 229162 h 301288"/>
                  <a:gd name="connsiteX2656" fmla="*/ 176123 w 260188"/>
                  <a:gd name="connsiteY2656" fmla="*/ 230235 h 301288"/>
                  <a:gd name="connsiteX2657" fmla="*/ 172650 w 260188"/>
                  <a:gd name="connsiteY2657" fmla="*/ 222341 h 301288"/>
                  <a:gd name="connsiteX2658" fmla="*/ 177260 w 260188"/>
                  <a:gd name="connsiteY2658" fmla="*/ 229162 h 301288"/>
                  <a:gd name="connsiteX2659" fmla="*/ 173723 w 260188"/>
                  <a:gd name="connsiteY2659" fmla="*/ 220256 h 301288"/>
                  <a:gd name="connsiteX2660" fmla="*/ 178460 w 260188"/>
                  <a:gd name="connsiteY2660" fmla="*/ 225435 h 301288"/>
                  <a:gd name="connsiteX2661" fmla="*/ 177513 w 260188"/>
                  <a:gd name="connsiteY2661" fmla="*/ 226383 h 301288"/>
                  <a:gd name="connsiteX2662" fmla="*/ 173786 w 260188"/>
                  <a:gd name="connsiteY2662" fmla="*/ 220256 h 301288"/>
                  <a:gd name="connsiteX2663" fmla="*/ 177071 w 260188"/>
                  <a:gd name="connsiteY2663" fmla="*/ 271414 h 301288"/>
                  <a:gd name="connsiteX2664" fmla="*/ 177450 w 260188"/>
                  <a:gd name="connsiteY2664" fmla="*/ 269772 h 301288"/>
                  <a:gd name="connsiteX2665" fmla="*/ 178018 w 260188"/>
                  <a:gd name="connsiteY2665" fmla="*/ 269204 h 301288"/>
                  <a:gd name="connsiteX2666" fmla="*/ 177765 w 260188"/>
                  <a:gd name="connsiteY2666" fmla="*/ 268888 h 301288"/>
                  <a:gd name="connsiteX2667" fmla="*/ 176250 w 260188"/>
                  <a:gd name="connsiteY2667" fmla="*/ 269709 h 301288"/>
                  <a:gd name="connsiteX2668" fmla="*/ 176629 w 260188"/>
                  <a:gd name="connsiteY2668" fmla="*/ 268067 h 301288"/>
                  <a:gd name="connsiteX2669" fmla="*/ 176944 w 260188"/>
                  <a:gd name="connsiteY2669" fmla="*/ 267814 h 301288"/>
                  <a:gd name="connsiteX2670" fmla="*/ 176502 w 260188"/>
                  <a:gd name="connsiteY2670" fmla="*/ 267246 h 301288"/>
                  <a:gd name="connsiteX2671" fmla="*/ 175555 w 260188"/>
                  <a:gd name="connsiteY2671" fmla="*/ 267562 h 301288"/>
                  <a:gd name="connsiteX2672" fmla="*/ 175997 w 260188"/>
                  <a:gd name="connsiteY2672" fmla="*/ 266299 h 301288"/>
                  <a:gd name="connsiteX2673" fmla="*/ 175997 w 260188"/>
                  <a:gd name="connsiteY2673" fmla="*/ 264909 h 301288"/>
                  <a:gd name="connsiteX2674" fmla="*/ 178081 w 260188"/>
                  <a:gd name="connsiteY2674" fmla="*/ 266993 h 301288"/>
                  <a:gd name="connsiteX2675" fmla="*/ 178460 w 260188"/>
                  <a:gd name="connsiteY2675" fmla="*/ 268509 h 301288"/>
                  <a:gd name="connsiteX2676" fmla="*/ 179850 w 260188"/>
                  <a:gd name="connsiteY2676" fmla="*/ 269772 h 301288"/>
                  <a:gd name="connsiteX2677" fmla="*/ 180544 w 260188"/>
                  <a:gd name="connsiteY2677" fmla="*/ 272678 h 301288"/>
                  <a:gd name="connsiteX2678" fmla="*/ 179850 w 260188"/>
                  <a:gd name="connsiteY2678" fmla="*/ 271414 h 301288"/>
                  <a:gd name="connsiteX2679" fmla="*/ 179534 w 260188"/>
                  <a:gd name="connsiteY2679" fmla="*/ 271856 h 301288"/>
                  <a:gd name="connsiteX2680" fmla="*/ 178334 w 260188"/>
                  <a:gd name="connsiteY2680" fmla="*/ 272551 h 301288"/>
                  <a:gd name="connsiteX2681" fmla="*/ 178586 w 260188"/>
                  <a:gd name="connsiteY2681" fmla="*/ 271162 h 301288"/>
                  <a:gd name="connsiteX2682" fmla="*/ 179155 w 260188"/>
                  <a:gd name="connsiteY2682" fmla="*/ 270593 h 301288"/>
                  <a:gd name="connsiteX2683" fmla="*/ 178902 w 260188"/>
                  <a:gd name="connsiteY2683" fmla="*/ 270151 h 301288"/>
                  <a:gd name="connsiteX2684" fmla="*/ 178586 w 260188"/>
                  <a:gd name="connsiteY2684" fmla="*/ 270593 h 301288"/>
                  <a:gd name="connsiteX2685" fmla="*/ 177071 w 260188"/>
                  <a:gd name="connsiteY2685" fmla="*/ 271414 h 301288"/>
                  <a:gd name="connsiteX2686" fmla="*/ 178018 w 260188"/>
                  <a:gd name="connsiteY2686" fmla="*/ 273814 h 301288"/>
                  <a:gd name="connsiteX2687" fmla="*/ 179850 w 260188"/>
                  <a:gd name="connsiteY2687" fmla="*/ 272867 h 301288"/>
                  <a:gd name="connsiteX2688" fmla="*/ 179281 w 260188"/>
                  <a:gd name="connsiteY2688" fmla="*/ 274762 h 301288"/>
                  <a:gd name="connsiteX2689" fmla="*/ 177576 w 260188"/>
                  <a:gd name="connsiteY2689" fmla="*/ 275709 h 301288"/>
                  <a:gd name="connsiteX2690" fmla="*/ 177955 w 260188"/>
                  <a:gd name="connsiteY2690" fmla="*/ 273814 h 301288"/>
                  <a:gd name="connsiteX2691" fmla="*/ 178586 w 260188"/>
                  <a:gd name="connsiteY2691" fmla="*/ 292193 h 301288"/>
                  <a:gd name="connsiteX2692" fmla="*/ 177639 w 260188"/>
                  <a:gd name="connsiteY2692" fmla="*/ 291056 h 301288"/>
                  <a:gd name="connsiteX2693" fmla="*/ 177765 w 260188"/>
                  <a:gd name="connsiteY2693" fmla="*/ 289667 h 301288"/>
                  <a:gd name="connsiteX2694" fmla="*/ 178776 w 260188"/>
                  <a:gd name="connsiteY2694" fmla="*/ 290804 h 301288"/>
                  <a:gd name="connsiteX2695" fmla="*/ 178650 w 260188"/>
                  <a:gd name="connsiteY2695" fmla="*/ 292193 h 301288"/>
                  <a:gd name="connsiteX2696" fmla="*/ 179850 w 260188"/>
                  <a:gd name="connsiteY2696" fmla="*/ 291183 h 301288"/>
                  <a:gd name="connsiteX2697" fmla="*/ 179281 w 260188"/>
                  <a:gd name="connsiteY2697" fmla="*/ 290299 h 301288"/>
                  <a:gd name="connsiteX2698" fmla="*/ 179408 w 260188"/>
                  <a:gd name="connsiteY2698" fmla="*/ 289351 h 301288"/>
                  <a:gd name="connsiteX2699" fmla="*/ 179976 w 260188"/>
                  <a:gd name="connsiteY2699" fmla="*/ 290172 h 301288"/>
                  <a:gd name="connsiteX2700" fmla="*/ 179850 w 260188"/>
                  <a:gd name="connsiteY2700" fmla="*/ 291183 h 301288"/>
                  <a:gd name="connsiteX2701" fmla="*/ 182565 w 260188"/>
                  <a:gd name="connsiteY2701" fmla="*/ 291183 h 301288"/>
                  <a:gd name="connsiteX2702" fmla="*/ 181744 w 260188"/>
                  <a:gd name="connsiteY2702" fmla="*/ 290488 h 301288"/>
                  <a:gd name="connsiteX2703" fmla="*/ 182565 w 260188"/>
                  <a:gd name="connsiteY2703" fmla="*/ 289604 h 301288"/>
                  <a:gd name="connsiteX2704" fmla="*/ 183576 w 260188"/>
                  <a:gd name="connsiteY2704" fmla="*/ 290488 h 301288"/>
                  <a:gd name="connsiteX2705" fmla="*/ 182565 w 260188"/>
                  <a:gd name="connsiteY2705" fmla="*/ 291183 h 301288"/>
                  <a:gd name="connsiteX2706" fmla="*/ 182818 w 260188"/>
                  <a:gd name="connsiteY2706" fmla="*/ 285056 h 301288"/>
                  <a:gd name="connsiteX2707" fmla="*/ 180229 w 260188"/>
                  <a:gd name="connsiteY2707" fmla="*/ 284614 h 301288"/>
                  <a:gd name="connsiteX2708" fmla="*/ 180923 w 260188"/>
                  <a:gd name="connsiteY2708" fmla="*/ 280572 h 301288"/>
                  <a:gd name="connsiteX2709" fmla="*/ 182818 w 260188"/>
                  <a:gd name="connsiteY2709" fmla="*/ 285056 h 301288"/>
                  <a:gd name="connsiteX2710" fmla="*/ 189702 w 260188"/>
                  <a:gd name="connsiteY2710" fmla="*/ 263899 h 301288"/>
                  <a:gd name="connsiteX2711" fmla="*/ 188439 w 260188"/>
                  <a:gd name="connsiteY2711" fmla="*/ 265414 h 301288"/>
                  <a:gd name="connsiteX2712" fmla="*/ 188755 w 260188"/>
                  <a:gd name="connsiteY2712" fmla="*/ 263456 h 301288"/>
                  <a:gd name="connsiteX2713" fmla="*/ 189955 w 260188"/>
                  <a:gd name="connsiteY2713" fmla="*/ 261814 h 301288"/>
                  <a:gd name="connsiteX2714" fmla="*/ 189702 w 260188"/>
                  <a:gd name="connsiteY2714" fmla="*/ 263899 h 301288"/>
                  <a:gd name="connsiteX2715" fmla="*/ 195260 w 260188"/>
                  <a:gd name="connsiteY2715" fmla="*/ 287456 h 301288"/>
                  <a:gd name="connsiteX2716" fmla="*/ 196208 w 260188"/>
                  <a:gd name="connsiteY2716" fmla="*/ 290109 h 301288"/>
                  <a:gd name="connsiteX2717" fmla="*/ 194123 w 260188"/>
                  <a:gd name="connsiteY2717" fmla="*/ 289414 h 301288"/>
                  <a:gd name="connsiteX2718" fmla="*/ 190081 w 260188"/>
                  <a:gd name="connsiteY2718" fmla="*/ 289099 h 301288"/>
                  <a:gd name="connsiteX2719" fmla="*/ 195197 w 260188"/>
                  <a:gd name="connsiteY2719" fmla="*/ 287456 h 301288"/>
                  <a:gd name="connsiteX2720" fmla="*/ 194439 w 260188"/>
                  <a:gd name="connsiteY2720" fmla="*/ 266299 h 301288"/>
                  <a:gd name="connsiteX2721" fmla="*/ 192608 w 260188"/>
                  <a:gd name="connsiteY2721" fmla="*/ 268256 h 301288"/>
                  <a:gd name="connsiteX2722" fmla="*/ 192986 w 260188"/>
                  <a:gd name="connsiteY2722" fmla="*/ 265730 h 301288"/>
                  <a:gd name="connsiteX2723" fmla="*/ 194818 w 260188"/>
                  <a:gd name="connsiteY2723" fmla="*/ 263772 h 301288"/>
                  <a:gd name="connsiteX2724" fmla="*/ 194376 w 260188"/>
                  <a:gd name="connsiteY2724" fmla="*/ 266235 h 301288"/>
                  <a:gd name="connsiteX2725" fmla="*/ 196650 w 260188"/>
                  <a:gd name="connsiteY2725" fmla="*/ 266299 h 301288"/>
                  <a:gd name="connsiteX2726" fmla="*/ 195513 w 260188"/>
                  <a:gd name="connsiteY2726" fmla="*/ 267562 h 301288"/>
                  <a:gd name="connsiteX2727" fmla="*/ 195765 w 260188"/>
                  <a:gd name="connsiteY2727" fmla="*/ 265856 h 301288"/>
                  <a:gd name="connsiteX2728" fmla="*/ 196902 w 260188"/>
                  <a:gd name="connsiteY2728" fmla="*/ 264593 h 301288"/>
                  <a:gd name="connsiteX2729" fmla="*/ 196650 w 260188"/>
                  <a:gd name="connsiteY2729" fmla="*/ 266235 h 301288"/>
                  <a:gd name="connsiteX2730" fmla="*/ 206502 w 260188"/>
                  <a:gd name="connsiteY2730" fmla="*/ 223162 h 301288"/>
                  <a:gd name="connsiteX2731" fmla="*/ 206123 w 260188"/>
                  <a:gd name="connsiteY2731" fmla="*/ 221899 h 301288"/>
                  <a:gd name="connsiteX2732" fmla="*/ 204608 w 260188"/>
                  <a:gd name="connsiteY2732" fmla="*/ 221078 h 301288"/>
                  <a:gd name="connsiteX2733" fmla="*/ 206250 w 260188"/>
                  <a:gd name="connsiteY2733" fmla="*/ 218109 h 301288"/>
                  <a:gd name="connsiteX2734" fmla="*/ 207513 w 260188"/>
                  <a:gd name="connsiteY2734" fmla="*/ 219246 h 301288"/>
                  <a:gd name="connsiteX2735" fmla="*/ 206818 w 260188"/>
                  <a:gd name="connsiteY2735" fmla="*/ 219751 h 301288"/>
                  <a:gd name="connsiteX2736" fmla="*/ 209281 w 260188"/>
                  <a:gd name="connsiteY2736" fmla="*/ 221267 h 301288"/>
                  <a:gd name="connsiteX2737" fmla="*/ 208081 w 260188"/>
                  <a:gd name="connsiteY2737" fmla="*/ 221962 h 301288"/>
                  <a:gd name="connsiteX2738" fmla="*/ 208208 w 260188"/>
                  <a:gd name="connsiteY2738" fmla="*/ 224551 h 301288"/>
                  <a:gd name="connsiteX2739" fmla="*/ 206818 w 260188"/>
                  <a:gd name="connsiteY2739" fmla="*/ 227078 h 301288"/>
                  <a:gd name="connsiteX2740" fmla="*/ 209218 w 260188"/>
                  <a:gd name="connsiteY2740" fmla="*/ 227646 h 301288"/>
                  <a:gd name="connsiteX2741" fmla="*/ 214208 w 260188"/>
                  <a:gd name="connsiteY2741" fmla="*/ 229035 h 301288"/>
                  <a:gd name="connsiteX2742" fmla="*/ 212376 w 260188"/>
                  <a:gd name="connsiteY2742" fmla="*/ 228341 h 301288"/>
                  <a:gd name="connsiteX2743" fmla="*/ 214902 w 260188"/>
                  <a:gd name="connsiteY2743" fmla="*/ 231499 h 301288"/>
                  <a:gd name="connsiteX2744" fmla="*/ 213386 w 260188"/>
                  <a:gd name="connsiteY2744" fmla="*/ 231625 h 301288"/>
                  <a:gd name="connsiteX2745" fmla="*/ 217239 w 260188"/>
                  <a:gd name="connsiteY2745" fmla="*/ 236235 h 301288"/>
                  <a:gd name="connsiteX2746" fmla="*/ 213386 w 260188"/>
                  <a:gd name="connsiteY2746" fmla="*/ 233835 h 301288"/>
                  <a:gd name="connsiteX2747" fmla="*/ 219955 w 260188"/>
                  <a:gd name="connsiteY2747" fmla="*/ 239520 h 301288"/>
                  <a:gd name="connsiteX2748" fmla="*/ 212944 w 260188"/>
                  <a:gd name="connsiteY2748" fmla="*/ 235351 h 301288"/>
                  <a:gd name="connsiteX2749" fmla="*/ 216292 w 260188"/>
                  <a:gd name="connsiteY2749" fmla="*/ 242867 h 301288"/>
                  <a:gd name="connsiteX2750" fmla="*/ 210734 w 260188"/>
                  <a:gd name="connsiteY2750" fmla="*/ 234656 h 301288"/>
                  <a:gd name="connsiteX2751" fmla="*/ 211997 w 260188"/>
                  <a:gd name="connsiteY2751" fmla="*/ 241793 h 301288"/>
                  <a:gd name="connsiteX2752" fmla="*/ 209913 w 260188"/>
                  <a:gd name="connsiteY2752" fmla="*/ 233330 h 301288"/>
                  <a:gd name="connsiteX2753" fmla="*/ 211871 w 260188"/>
                  <a:gd name="connsiteY2753" fmla="*/ 230299 h 301288"/>
                  <a:gd name="connsiteX2754" fmla="*/ 210608 w 260188"/>
                  <a:gd name="connsiteY2754" fmla="*/ 230299 h 301288"/>
                  <a:gd name="connsiteX2755" fmla="*/ 205618 w 260188"/>
                  <a:gd name="connsiteY2755" fmla="*/ 230488 h 301288"/>
                  <a:gd name="connsiteX2756" fmla="*/ 207955 w 260188"/>
                  <a:gd name="connsiteY2756" fmla="*/ 232951 h 301288"/>
                  <a:gd name="connsiteX2757" fmla="*/ 207829 w 260188"/>
                  <a:gd name="connsiteY2757" fmla="*/ 235035 h 301288"/>
                  <a:gd name="connsiteX2758" fmla="*/ 208902 w 260188"/>
                  <a:gd name="connsiteY2758" fmla="*/ 233204 h 301288"/>
                  <a:gd name="connsiteX2759" fmla="*/ 209281 w 260188"/>
                  <a:gd name="connsiteY2759" fmla="*/ 239014 h 301288"/>
                  <a:gd name="connsiteX2760" fmla="*/ 208334 w 260188"/>
                  <a:gd name="connsiteY2760" fmla="*/ 238762 h 301288"/>
                  <a:gd name="connsiteX2761" fmla="*/ 207955 w 260188"/>
                  <a:gd name="connsiteY2761" fmla="*/ 235793 h 301288"/>
                  <a:gd name="connsiteX2762" fmla="*/ 206944 w 260188"/>
                  <a:gd name="connsiteY2762" fmla="*/ 238762 h 301288"/>
                  <a:gd name="connsiteX2763" fmla="*/ 206376 w 260188"/>
                  <a:gd name="connsiteY2763" fmla="*/ 233330 h 301288"/>
                  <a:gd name="connsiteX2764" fmla="*/ 204797 w 260188"/>
                  <a:gd name="connsiteY2764" fmla="*/ 235288 h 301288"/>
                  <a:gd name="connsiteX2765" fmla="*/ 204418 w 260188"/>
                  <a:gd name="connsiteY2765" fmla="*/ 232193 h 301288"/>
                  <a:gd name="connsiteX2766" fmla="*/ 203029 w 260188"/>
                  <a:gd name="connsiteY2766" fmla="*/ 233267 h 301288"/>
                  <a:gd name="connsiteX2767" fmla="*/ 203029 w 260188"/>
                  <a:gd name="connsiteY2767" fmla="*/ 229541 h 301288"/>
                  <a:gd name="connsiteX2768" fmla="*/ 199808 w 260188"/>
                  <a:gd name="connsiteY2768" fmla="*/ 227962 h 301288"/>
                  <a:gd name="connsiteX2769" fmla="*/ 203597 w 260188"/>
                  <a:gd name="connsiteY2769" fmla="*/ 227393 h 301288"/>
                  <a:gd name="connsiteX2770" fmla="*/ 206502 w 260188"/>
                  <a:gd name="connsiteY2770" fmla="*/ 222972 h 301288"/>
                  <a:gd name="connsiteX2771" fmla="*/ 195386 w 260188"/>
                  <a:gd name="connsiteY2771" fmla="*/ 208699 h 301288"/>
                  <a:gd name="connsiteX2772" fmla="*/ 198608 w 260188"/>
                  <a:gd name="connsiteY2772" fmla="*/ 209141 h 301288"/>
                  <a:gd name="connsiteX2773" fmla="*/ 196902 w 260188"/>
                  <a:gd name="connsiteY2773" fmla="*/ 209962 h 301288"/>
                  <a:gd name="connsiteX2774" fmla="*/ 198734 w 260188"/>
                  <a:gd name="connsiteY2774" fmla="*/ 210530 h 301288"/>
                  <a:gd name="connsiteX2775" fmla="*/ 197092 w 260188"/>
                  <a:gd name="connsiteY2775" fmla="*/ 211414 h 301288"/>
                  <a:gd name="connsiteX2776" fmla="*/ 200123 w 260188"/>
                  <a:gd name="connsiteY2776" fmla="*/ 212930 h 301288"/>
                  <a:gd name="connsiteX2777" fmla="*/ 198165 w 260188"/>
                  <a:gd name="connsiteY2777" fmla="*/ 213499 h 301288"/>
                  <a:gd name="connsiteX2778" fmla="*/ 200629 w 260188"/>
                  <a:gd name="connsiteY2778" fmla="*/ 215014 h 301288"/>
                  <a:gd name="connsiteX2779" fmla="*/ 198418 w 260188"/>
                  <a:gd name="connsiteY2779" fmla="*/ 215583 h 301288"/>
                  <a:gd name="connsiteX2780" fmla="*/ 201892 w 260188"/>
                  <a:gd name="connsiteY2780" fmla="*/ 217541 h 301288"/>
                  <a:gd name="connsiteX2781" fmla="*/ 199555 w 260188"/>
                  <a:gd name="connsiteY2781" fmla="*/ 218109 h 301288"/>
                  <a:gd name="connsiteX2782" fmla="*/ 202586 w 260188"/>
                  <a:gd name="connsiteY2782" fmla="*/ 219499 h 301288"/>
                  <a:gd name="connsiteX2783" fmla="*/ 200376 w 260188"/>
                  <a:gd name="connsiteY2783" fmla="*/ 219878 h 301288"/>
                  <a:gd name="connsiteX2784" fmla="*/ 202460 w 260188"/>
                  <a:gd name="connsiteY2784" fmla="*/ 221267 h 301288"/>
                  <a:gd name="connsiteX2785" fmla="*/ 200502 w 260188"/>
                  <a:gd name="connsiteY2785" fmla="*/ 221267 h 301288"/>
                  <a:gd name="connsiteX2786" fmla="*/ 201892 w 260188"/>
                  <a:gd name="connsiteY2786" fmla="*/ 221962 h 301288"/>
                  <a:gd name="connsiteX2787" fmla="*/ 200376 w 260188"/>
                  <a:gd name="connsiteY2787" fmla="*/ 224046 h 301288"/>
                  <a:gd name="connsiteX2788" fmla="*/ 198418 w 260188"/>
                  <a:gd name="connsiteY2788" fmla="*/ 220446 h 301288"/>
                  <a:gd name="connsiteX2789" fmla="*/ 195386 w 260188"/>
                  <a:gd name="connsiteY2789" fmla="*/ 208762 h 301288"/>
                  <a:gd name="connsiteX2790" fmla="*/ 195955 w 260188"/>
                  <a:gd name="connsiteY2790" fmla="*/ 222846 h 301288"/>
                  <a:gd name="connsiteX2791" fmla="*/ 194123 w 260188"/>
                  <a:gd name="connsiteY2791" fmla="*/ 222404 h 301288"/>
                  <a:gd name="connsiteX2792" fmla="*/ 194692 w 260188"/>
                  <a:gd name="connsiteY2792" fmla="*/ 221141 h 301288"/>
                  <a:gd name="connsiteX2793" fmla="*/ 196523 w 260188"/>
                  <a:gd name="connsiteY2793" fmla="*/ 221456 h 301288"/>
                  <a:gd name="connsiteX2794" fmla="*/ 195955 w 260188"/>
                  <a:gd name="connsiteY2794" fmla="*/ 222846 h 301288"/>
                  <a:gd name="connsiteX2795" fmla="*/ 194692 w 260188"/>
                  <a:gd name="connsiteY2795" fmla="*/ 220067 h 301288"/>
                  <a:gd name="connsiteX2796" fmla="*/ 192608 w 260188"/>
                  <a:gd name="connsiteY2796" fmla="*/ 221078 h 301288"/>
                  <a:gd name="connsiteX2797" fmla="*/ 192165 w 260188"/>
                  <a:gd name="connsiteY2797" fmla="*/ 219246 h 301288"/>
                  <a:gd name="connsiteX2798" fmla="*/ 194376 w 260188"/>
                  <a:gd name="connsiteY2798" fmla="*/ 218235 h 301288"/>
                  <a:gd name="connsiteX2799" fmla="*/ 194692 w 260188"/>
                  <a:gd name="connsiteY2799" fmla="*/ 220067 h 301288"/>
                  <a:gd name="connsiteX2800" fmla="*/ 191534 w 260188"/>
                  <a:gd name="connsiteY2800" fmla="*/ 217730 h 301288"/>
                  <a:gd name="connsiteX2801" fmla="*/ 191281 w 260188"/>
                  <a:gd name="connsiteY2801" fmla="*/ 216214 h 301288"/>
                  <a:gd name="connsiteX2802" fmla="*/ 192544 w 260188"/>
                  <a:gd name="connsiteY2802" fmla="*/ 215393 h 301288"/>
                  <a:gd name="connsiteX2803" fmla="*/ 192797 w 260188"/>
                  <a:gd name="connsiteY2803" fmla="*/ 216909 h 301288"/>
                  <a:gd name="connsiteX2804" fmla="*/ 191534 w 260188"/>
                  <a:gd name="connsiteY2804" fmla="*/ 217730 h 301288"/>
                  <a:gd name="connsiteX2805" fmla="*/ 192608 w 260188"/>
                  <a:gd name="connsiteY2805" fmla="*/ 208699 h 301288"/>
                  <a:gd name="connsiteX2806" fmla="*/ 192039 w 260188"/>
                  <a:gd name="connsiteY2806" fmla="*/ 212299 h 301288"/>
                  <a:gd name="connsiteX2807" fmla="*/ 191471 w 260188"/>
                  <a:gd name="connsiteY2807" fmla="*/ 207562 h 301288"/>
                  <a:gd name="connsiteX2808" fmla="*/ 194250 w 260188"/>
                  <a:gd name="connsiteY2808" fmla="*/ 204341 h 301288"/>
                  <a:gd name="connsiteX2809" fmla="*/ 192608 w 260188"/>
                  <a:gd name="connsiteY2809" fmla="*/ 208635 h 301288"/>
                  <a:gd name="connsiteX2810" fmla="*/ 191344 w 260188"/>
                  <a:gd name="connsiteY2810" fmla="*/ 203709 h 301288"/>
                  <a:gd name="connsiteX2811" fmla="*/ 193176 w 260188"/>
                  <a:gd name="connsiteY2811" fmla="*/ 202888 h 301288"/>
                  <a:gd name="connsiteX2812" fmla="*/ 192355 w 260188"/>
                  <a:gd name="connsiteY2812" fmla="*/ 204720 h 301288"/>
                  <a:gd name="connsiteX2813" fmla="*/ 190523 w 260188"/>
                  <a:gd name="connsiteY2813" fmla="*/ 205667 h 301288"/>
                  <a:gd name="connsiteX2814" fmla="*/ 191344 w 260188"/>
                  <a:gd name="connsiteY2814" fmla="*/ 203709 h 301288"/>
                  <a:gd name="connsiteX2815" fmla="*/ 190650 w 260188"/>
                  <a:gd name="connsiteY2815" fmla="*/ 212551 h 301288"/>
                  <a:gd name="connsiteX2816" fmla="*/ 191471 w 260188"/>
                  <a:gd name="connsiteY2816" fmla="*/ 213499 h 301288"/>
                  <a:gd name="connsiteX2817" fmla="*/ 190650 w 260188"/>
                  <a:gd name="connsiteY2817" fmla="*/ 214383 h 301288"/>
                  <a:gd name="connsiteX2818" fmla="*/ 189702 w 260188"/>
                  <a:gd name="connsiteY2818" fmla="*/ 213499 h 301288"/>
                  <a:gd name="connsiteX2819" fmla="*/ 190650 w 260188"/>
                  <a:gd name="connsiteY2819" fmla="*/ 212551 h 301288"/>
                  <a:gd name="connsiteX2820" fmla="*/ 190144 w 260188"/>
                  <a:gd name="connsiteY2820" fmla="*/ 217730 h 301288"/>
                  <a:gd name="connsiteX2821" fmla="*/ 188313 w 260188"/>
                  <a:gd name="connsiteY2821" fmla="*/ 218425 h 301288"/>
                  <a:gd name="connsiteX2822" fmla="*/ 187618 w 260188"/>
                  <a:gd name="connsiteY2822" fmla="*/ 221899 h 301288"/>
                  <a:gd name="connsiteX2823" fmla="*/ 191408 w 260188"/>
                  <a:gd name="connsiteY2823" fmla="*/ 227330 h 301288"/>
                  <a:gd name="connsiteX2824" fmla="*/ 194629 w 260188"/>
                  <a:gd name="connsiteY2824" fmla="*/ 233709 h 301288"/>
                  <a:gd name="connsiteX2825" fmla="*/ 197660 w 260188"/>
                  <a:gd name="connsiteY2825" fmla="*/ 240025 h 301288"/>
                  <a:gd name="connsiteX2826" fmla="*/ 198481 w 260188"/>
                  <a:gd name="connsiteY2826" fmla="*/ 242804 h 301288"/>
                  <a:gd name="connsiteX2827" fmla="*/ 201386 w 260188"/>
                  <a:gd name="connsiteY2827" fmla="*/ 246720 h 301288"/>
                  <a:gd name="connsiteX2828" fmla="*/ 192734 w 260188"/>
                  <a:gd name="connsiteY2828" fmla="*/ 256193 h 301288"/>
                  <a:gd name="connsiteX2829" fmla="*/ 178713 w 260188"/>
                  <a:gd name="connsiteY2829" fmla="*/ 247983 h 301288"/>
                  <a:gd name="connsiteX2830" fmla="*/ 180355 w 260188"/>
                  <a:gd name="connsiteY2830" fmla="*/ 231246 h 301288"/>
                  <a:gd name="connsiteX2831" fmla="*/ 172397 w 260188"/>
                  <a:gd name="connsiteY2831" fmla="*/ 216656 h 301288"/>
                  <a:gd name="connsiteX2832" fmla="*/ 162671 w 260188"/>
                  <a:gd name="connsiteY2832" fmla="*/ 218488 h 301288"/>
                  <a:gd name="connsiteX2833" fmla="*/ 152944 w 260188"/>
                  <a:gd name="connsiteY2833" fmla="*/ 216972 h 301288"/>
                  <a:gd name="connsiteX2834" fmla="*/ 134123 w 260188"/>
                  <a:gd name="connsiteY2834" fmla="*/ 207435 h 301288"/>
                  <a:gd name="connsiteX2835" fmla="*/ 136081 w 260188"/>
                  <a:gd name="connsiteY2835" fmla="*/ 221204 h 301288"/>
                  <a:gd name="connsiteX2836" fmla="*/ 135955 w 260188"/>
                  <a:gd name="connsiteY2836" fmla="*/ 225814 h 301288"/>
                  <a:gd name="connsiteX2837" fmla="*/ 109365 w 260188"/>
                  <a:gd name="connsiteY2837" fmla="*/ 221772 h 301288"/>
                  <a:gd name="connsiteX2838" fmla="*/ 107850 w 260188"/>
                  <a:gd name="connsiteY2838" fmla="*/ 223414 h 301288"/>
                  <a:gd name="connsiteX2839" fmla="*/ 118586 w 260188"/>
                  <a:gd name="connsiteY2839" fmla="*/ 236235 h 301288"/>
                  <a:gd name="connsiteX2840" fmla="*/ 108292 w 260188"/>
                  <a:gd name="connsiteY2840" fmla="*/ 237056 h 301288"/>
                  <a:gd name="connsiteX2841" fmla="*/ 102292 w 260188"/>
                  <a:gd name="connsiteY2841" fmla="*/ 235793 h 301288"/>
                  <a:gd name="connsiteX2842" fmla="*/ 102418 w 260188"/>
                  <a:gd name="connsiteY2842" fmla="*/ 222151 h 301288"/>
                  <a:gd name="connsiteX2843" fmla="*/ 116186 w 260188"/>
                  <a:gd name="connsiteY2843" fmla="*/ 206993 h 301288"/>
                  <a:gd name="connsiteX2844" fmla="*/ 127429 w 260188"/>
                  <a:gd name="connsiteY2844" fmla="*/ 205351 h 301288"/>
                  <a:gd name="connsiteX2845" fmla="*/ 169618 w 260188"/>
                  <a:gd name="connsiteY2845" fmla="*/ 193541 h 301288"/>
                  <a:gd name="connsiteX2846" fmla="*/ 174481 w 260188"/>
                  <a:gd name="connsiteY2846" fmla="*/ 194930 h 301288"/>
                  <a:gd name="connsiteX2847" fmla="*/ 183702 w 260188"/>
                  <a:gd name="connsiteY2847" fmla="*/ 207056 h 301288"/>
                  <a:gd name="connsiteX2848" fmla="*/ 181050 w 260188"/>
                  <a:gd name="connsiteY2848" fmla="*/ 208004 h 301288"/>
                  <a:gd name="connsiteX2849" fmla="*/ 187997 w 260188"/>
                  <a:gd name="connsiteY2849" fmla="*/ 213309 h 301288"/>
                  <a:gd name="connsiteX2850" fmla="*/ 189134 w 260188"/>
                  <a:gd name="connsiteY2850" fmla="*/ 215520 h 301288"/>
                  <a:gd name="connsiteX2851" fmla="*/ 190081 w 260188"/>
                  <a:gd name="connsiteY2851" fmla="*/ 217856 h 301288"/>
                  <a:gd name="connsiteX2852" fmla="*/ 187365 w 260188"/>
                  <a:gd name="connsiteY2852" fmla="*/ 205604 h 301288"/>
                  <a:gd name="connsiteX2853" fmla="*/ 188186 w 260188"/>
                  <a:gd name="connsiteY2853" fmla="*/ 205035 h 301288"/>
                  <a:gd name="connsiteX2854" fmla="*/ 189576 w 260188"/>
                  <a:gd name="connsiteY2854" fmla="*/ 210656 h 301288"/>
                  <a:gd name="connsiteX2855" fmla="*/ 185408 w 260188"/>
                  <a:gd name="connsiteY2855" fmla="*/ 208256 h 301288"/>
                  <a:gd name="connsiteX2856" fmla="*/ 185723 w 260188"/>
                  <a:gd name="connsiteY2856" fmla="*/ 207309 h 301288"/>
                  <a:gd name="connsiteX2857" fmla="*/ 66039 w 260188"/>
                  <a:gd name="connsiteY2857" fmla="*/ 43099 h 301288"/>
                  <a:gd name="connsiteX2858" fmla="*/ 68123 w 260188"/>
                  <a:gd name="connsiteY2858" fmla="*/ 40888 h 301288"/>
                  <a:gd name="connsiteX2859" fmla="*/ 187429 w 260188"/>
                  <a:gd name="connsiteY2859" fmla="*/ 205604 h 301288"/>
                  <a:gd name="connsiteX2860" fmla="*/ 223365 w 260188"/>
                  <a:gd name="connsiteY2860" fmla="*/ 165309 h 301288"/>
                  <a:gd name="connsiteX2861" fmla="*/ 226586 w 260188"/>
                  <a:gd name="connsiteY2861" fmla="*/ 167078 h 301288"/>
                  <a:gd name="connsiteX2862" fmla="*/ 229492 w 260188"/>
                  <a:gd name="connsiteY2862" fmla="*/ 170299 h 301288"/>
                  <a:gd name="connsiteX2863" fmla="*/ 228986 w 260188"/>
                  <a:gd name="connsiteY2863" fmla="*/ 164993 h 301288"/>
                  <a:gd name="connsiteX2864" fmla="*/ 232460 w 260188"/>
                  <a:gd name="connsiteY2864" fmla="*/ 172762 h 301288"/>
                  <a:gd name="connsiteX2865" fmla="*/ 229239 w 260188"/>
                  <a:gd name="connsiteY2865" fmla="*/ 172762 h 301288"/>
                  <a:gd name="connsiteX2866" fmla="*/ 229239 w 260188"/>
                  <a:gd name="connsiteY2866" fmla="*/ 170804 h 301288"/>
                  <a:gd name="connsiteX2867" fmla="*/ 224944 w 260188"/>
                  <a:gd name="connsiteY2867" fmla="*/ 167456 h 301288"/>
                  <a:gd name="connsiteX2868" fmla="*/ 223113 w 260188"/>
                  <a:gd name="connsiteY2868" fmla="*/ 167709 h 301288"/>
                  <a:gd name="connsiteX2869" fmla="*/ 220902 w 260188"/>
                  <a:gd name="connsiteY2869" fmla="*/ 168404 h 301288"/>
                  <a:gd name="connsiteX2870" fmla="*/ 220208 w 260188"/>
                  <a:gd name="connsiteY2870" fmla="*/ 168404 h 301288"/>
                  <a:gd name="connsiteX2871" fmla="*/ 217871 w 260188"/>
                  <a:gd name="connsiteY2871" fmla="*/ 168972 h 301288"/>
                  <a:gd name="connsiteX2872" fmla="*/ 217302 w 260188"/>
                  <a:gd name="connsiteY2872" fmla="*/ 169225 h 301288"/>
                  <a:gd name="connsiteX2873" fmla="*/ 213134 w 260188"/>
                  <a:gd name="connsiteY2873" fmla="*/ 169667 h 301288"/>
                  <a:gd name="connsiteX2874" fmla="*/ 218123 w 260188"/>
                  <a:gd name="connsiteY2874" fmla="*/ 173835 h 301288"/>
                  <a:gd name="connsiteX2875" fmla="*/ 208397 w 260188"/>
                  <a:gd name="connsiteY2875" fmla="*/ 170867 h 301288"/>
                  <a:gd name="connsiteX2876" fmla="*/ 212818 w 260188"/>
                  <a:gd name="connsiteY2876" fmla="*/ 174783 h 301288"/>
                  <a:gd name="connsiteX2877" fmla="*/ 203344 w 260188"/>
                  <a:gd name="connsiteY2877" fmla="*/ 171435 h 301288"/>
                  <a:gd name="connsiteX2878" fmla="*/ 202081 w 260188"/>
                  <a:gd name="connsiteY2878" fmla="*/ 171878 h 301288"/>
                  <a:gd name="connsiteX2879" fmla="*/ 209155 w 260188"/>
                  <a:gd name="connsiteY2879" fmla="*/ 175920 h 301288"/>
                  <a:gd name="connsiteX2880" fmla="*/ 199239 w 260188"/>
                  <a:gd name="connsiteY2880" fmla="*/ 172446 h 301288"/>
                  <a:gd name="connsiteX2881" fmla="*/ 194123 w 260188"/>
                  <a:gd name="connsiteY2881" fmla="*/ 170109 h 301288"/>
                  <a:gd name="connsiteX2882" fmla="*/ 206755 w 260188"/>
                  <a:gd name="connsiteY2882" fmla="*/ 178888 h 301288"/>
                  <a:gd name="connsiteX2883" fmla="*/ 201071 w 260188"/>
                  <a:gd name="connsiteY2883" fmla="*/ 177056 h 301288"/>
                  <a:gd name="connsiteX2884" fmla="*/ 191092 w 260188"/>
                  <a:gd name="connsiteY2884" fmla="*/ 170678 h 301288"/>
                  <a:gd name="connsiteX2885" fmla="*/ 183450 w 260188"/>
                  <a:gd name="connsiteY2885" fmla="*/ 164109 h 301288"/>
                  <a:gd name="connsiteX2886" fmla="*/ 183323 w 260188"/>
                  <a:gd name="connsiteY2886" fmla="*/ 164804 h 301288"/>
                  <a:gd name="connsiteX2887" fmla="*/ 200186 w 260188"/>
                  <a:gd name="connsiteY2887" fmla="*/ 179583 h 301288"/>
                  <a:gd name="connsiteX2888" fmla="*/ 197660 w 260188"/>
                  <a:gd name="connsiteY2888" fmla="*/ 179014 h 301288"/>
                  <a:gd name="connsiteX2889" fmla="*/ 176502 w 260188"/>
                  <a:gd name="connsiteY2889" fmla="*/ 159562 h 301288"/>
                  <a:gd name="connsiteX2890" fmla="*/ 176250 w 260188"/>
                  <a:gd name="connsiteY2890" fmla="*/ 159878 h 301288"/>
                  <a:gd name="connsiteX2891" fmla="*/ 192229 w 260188"/>
                  <a:gd name="connsiteY2891" fmla="*/ 177814 h 301288"/>
                  <a:gd name="connsiteX2892" fmla="*/ 179723 w 260188"/>
                  <a:gd name="connsiteY2892" fmla="*/ 168088 h 301288"/>
                  <a:gd name="connsiteX2893" fmla="*/ 172460 w 260188"/>
                  <a:gd name="connsiteY2893" fmla="*/ 158678 h 301288"/>
                  <a:gd name="connsiteX2894" fmla="*/ 172334 w 260188"/>
                  <a:gd name="connsiteY2894" fmla="*/ 159814 h 301288"/>
                  <a:gd name="connsiteX2895" fmla="*/ 191281 w 260188"/>
                  <a:gd name="connsiteY2895" fmla="*/ 180404 h 301288"/>
                  <a:gd name="connsiteX2896" fmla="*/ 189450 w 260188"/>
                  <a:gd name="connsiteY2896" fmla="*/ 179835 h 301288"/>
                  <a:gd name="connsiteX2897" fmla="*/ 169429 w 260188"/>
                  <a:gd name="connsiteY2897" fmla="*/ 158299 h 301288"/>
                  <a:gd name="connsiteX2898" fmla="*/ 169113 w 260188"/>
                  <a:gd name="connsiteY2898" fmla="*/ 158867 h 301288"/>
                  <a:gd name="connsiteX2899" fmla="*/ 184839 w 260188"/>
                  <a:gd name="connsiteY2899" fmla="*/ 178446 h 301288"/>
                  <a:gd name="connsiteX2900" fmla="*/ 184271 w 260188"/>
                  <a:gd name="connsiteY2900" fmla="*/ 179772 h 301288"/>
                  <a:gd name="connsiteX2901" fmla="*/ 166713 w 260188"/>
                  <a:gd name="connsiteY2901" fmla="*/ 158046 h 301288"/>
                  <a:gd name="connsiteX2902" fmla="*/ 166586 w 260188"/>
                  <a:gd name="connsiteY2902" fmla="*/ 158614 h 301288"/>
                  <a:gd name="connsiteX2903" fmla="*/ 179660 w 260188"/>
                  <a:gd name="connsiteY2903" fmla="*/ 179456 h 301288"/>
                  <a:gd name="connsiteX2904" fmla="*/ 173976 w 260188"/>
                  <a:gd name="connsiteY2904" fmla="*/ 172130 h 301288"/>
                  <a:gd name="connsiteX2905" fmla="*/ 168229 w 260188"/>
                  <a:gd name="connsiteY2905" fmla="*/ 164172 h 301288"/>
                  <a:gd name="connsiteX2906" fmla="*/ 167913 w 260188"/>
                  <a:gd name="connsiteY2906" fmla="*/ 165183 h 301288"/>
                  <a:gd name="connsiteX2907" fmla="*/ 176250 w 260188"/>
                  <a:gd name="connsiteY2907" fmla="*/ 178130 h 301288"/>
                  <a:gd name="connsiteX2908" fmla="*/ 175808 w 260188"/>
                  <a:gd name="connsiteY2908" fmla="*/ 178256 h 301288"/>
                  <a:gd name="connsiteX2909" fmla="*/ 166776 w 260188"/>
                  <a:gd name="connsiteY2909" fmla="*/ 166446 h 301288"/>
                  <a:gd name="connsiteX2910" fmla="*/ 166208 w 260188"/>
                  <a:gd name="connsiteY2910" fmla="*/ 166951 h 301288"/>
                  <a:gd name="connsiteX2911" fmla="*/ 173850 w 260188"/>
                  <a:gd name="connsiteY2911" fmla="*/ 178383 h 301288"/>
                  <a:gd name="connsiteX2912" fmla="*/ 165892 w 260188"/>
                  <a:gd name="connsiteY2912" fmla="*/ 169225 h 301288"/>
                  <a:gd name="connsiteX2913" fmla="*/ 168102 w 260188"/>
                  <a:gd name="connsiteY2913" fmla="*/ 175035 h 301288"/>
                  <a:gd name="connsiteX2914" fmla="*/ 164060 w 260188"/>
                  <a:gd name="connsiteY2914" fmla="*/ 169035 h 301288"/>
                  <a:gd name="connsiteX2915" fmla="*/ 163365 w 260188"/>
                  <a:gd name="connsiteY2915" fmla="*/ 169730 h 301288"/>
                  <a:gd name="connsiteX2916" fmla="*/ 147892 w 260188"/>
                  <a:gd name="connsiteY2916" fmla="*/ 148572 h 301288"/>
                  <a:gd name="connsiteX2917" fmla="*/ 148902 w 260188"/>
                  <a:gd name="connsiteY2917" fmla="*/ 148004 h 301288"/>
                  <a:gd name="connsiteX2918" fmla="*/ 160018 w 260188"/>
                  <a:gd name="connsiteY2918" fmla="*/ 159688 h 301288"/>
                  <a:gd name="connsiteX2919" fmla="*/ 149155 w 260188"/>
                  <a:gd name="connsiteY2919" fmla="*/ 144783 h 301288"/>
                  <a:gd name="connsiteX2920" fmla="*/ 161408 w 260188"/>
                  <a:gd name="connsiteY2920" fmla="*/ 157730 h 301288"/>
                  <a:gd name="connsiteX2921" fmla="*/ 149723 w 260188"/>
                  <a:gd name="connsiteY2921" fmla="*/ 142825 h 301288"/>
                  <a:gd name="connsiteX2922" fmla="*/ 162229 w 260188"/>
                  <a:gd name="connsiteY2922" fmla="*/ 155899 h 301288"/>
                  <a:gd name="connsiteX2923" fmla="*/ 148144 w 260188"/>
                  <a:gd name="connsiteY2923" fmla="*/ 138783 h 301288"/>
                  <a:gd name="connsiteX2924" fmla="*/ 150355 w 260188"/>
                  <a:gd name="connsiteY2924" fmla="*/ 138783 h 301288"/>
                  <a:gd name="connsiteX2925" fmla="*/ 163429 w 260188"/>
                  <a:gd name="connsiteY2925" fmla="*/ 153625 h 301288"/>
                  <a:gd name="connsiteX2926" fmla="*/ 151302 w 260188"/>
                  <a:gd name="connsiteY2926" fmla="*/ 138783 h 301288"/>
                  <a:gd name="connsiteX2927" fmla="*/ 154081 w 260188"/>
                  <a:gd name="connsiteY2927" fmla="*/ 138783 h 301288"/>
                  <a:gd name="connsiteX2928" fmla="*/ 164818 w 260188"/>
                  <a:gd name="connsiteY2928" fmla="*/ 151288 h 301288"/>
                  <a:gd name="connsiteX2929" fmla="*/ 155408 w 260188"/>
                  <a:gd name="connsiteY2929" fmla="*/ 138783 h 301288"/>
                  <a:gd name="connsiteX2930" fmla="*/ 157239 w 260188"/>
                  <a:gd name="connsiteY2930" fmla="*/ 138909 h 301288"/>
                  <a:gd name="connsiteX2931" fmla="*/ 162102 w 260188"/>
                  <a:gd name="connsiteY2931" fmla="*/ 145288 h 301288"/>
                  <a:gd name="connsiteX2932" fmla="*/ 166713 w 260188"/>
                  <a:gd name="connsiteY2932" fmla="*/ 150025 h 301288"/>
                  <a:gd name="connsiteX2933" fmla="*/ 158250 w 260188"/>
                  <a:gd name="connsiteY2933" fmla="*/ 139035 h 301288"/>
                  <a:gd name="connsiteX2934" fmla="*/ 159071 w 260188"/>
                  <a:gd name="connsiteY2934" fmla="*/ 138783 h 301288"/>
                  <a:gd name="connsiteX2935" fmla="*/ 160334 w 260188"/>
                  <a:gd name="connsiteY2935" fmla="*/ 139162 h 301288"/>
                  <a:gd name="connsiteX2936" fmla="*/ 168544 w 260188"/>
                  <a:gd name="connsiteY2936" fmla="*/ 149330 h 301288"/>
                  <a:gd name="connsiteX2937" fmla="*/ 161597 w 260188"/>
                  <a:gd name="connsiteY2937" fmla="*/ 139288 h 301288"/>
                  <a:gd name="connsiteX2938" fmla="*/ 164629 w 260188"/>
                  <a:gd name="connsiteY2938" fmla="*/ 139288 h 301288"/>
                  <a:gd name="connsiteX2939" fmla="*/ 170629 w 260188"/>
                  <a:gd name="connsiteY2939" fmla="*/ 147941 h 301288"/>
                  <a:gd name="connsiteX2940" fmla="*/ 166334 w 260188"/>
                  <a:gd name="connsiteY2940" fmla="*/ 139162 h 301288"/>
                  <a:gd name="connsiteX2941" fmla="*/ 170881 w 260188"/>
                  <a:gd name="connsiteY2941" fmla="*/ 143078 h 301288"/>
                  <a:gd name="connsiteX2942" fmla="*/ 173660 w 260188"/>
                  <a:gd name="connsiteY2942" fmla="*/ 146425 h 301288"/>
                  <a:gd name="connsiteX2943" fmla="*/ 169808 w 260188"/>
                  <a:gd name="connsiteY2943" fmla="*/ 139983 h 301288"/>
                  <a:gd name="connsiteX2944" fmla="*/ 172397 w 260188"/>
                  <a:gd name="connsiteY2944" fmla="*/ 140425 h 301288"/>
                  <a:gd name="connsiteX2945" fmla="*/ 175050 w 260188"/>
                  <a:gd name="connsiteY2945" fmla="*/ 143330 h 301288"/>
                  <a:gd name="connsiteX2946" fmla="*/ 173850 w 260188"/>
                  <a:gd name="connsiteY2946" fmla="*/ 140804 h 301288"/>
                  <a:gd name="connsiteX2947" fmla="*/ 175681 w 260188"/>
                  <a:gd name="connsiteY2947" fmla="*/ 140804 h 301288"/>
                  <a:gd name="connsiteX2948" fmla="*/ 178018 w 260188"/>
                  <a:gd name="connsiteY2948" fmla="*/ 144530 h 301288"/>
                  <a:gd name="connsiteX2949" fmla="*/ 178397 w 260188"/>
                  <a:gd name="connsiteY2949" fmla="*/ 144278 h 301288"/>
                  <a:gd name="connsiteX2950" fmla="*/ 176755 w 260188"/>
                  <a:gd name="connsiteY2950" fmla="*/ 140551 h 301288"/>
                  <a:gd name="connsiteX2951" fmla="*/ 178839 w 260188"/>
                  <a:gd name="connsiteY2951" fmla="*/ 140804 h 301288"/>
                  <a:gd name="connsiteX2952" fmla="*/ 180797 w 260188"/>
                  <a:gd name="connsiteY2952" fmla="*/ 143014 h 301288"/>
                  <a:gd name="connsiteX2953" fmla="*/ 186481 w 260188"/>
                  <a:gd name="connsiteY2953" fmla="*/ 142446 h 301288"/>
                  <a:gd name="connsiteX2954" fmla="*/ 193555 w 260188"/>
                  <a:gd name="connsiteY2954" fmla="*/ 150783 h 301288"/>
                  <a:gd name="connsiteX2955" fmla="*/ 190902 w 260188"/>
                  <a:gd name="connsiteY2955" fmla="*/ 148446 h 301288"/>
                  <a:gd name="connsiteX2956" fmla="*/ 189260 w 260188"/>
                  <a:gd name="connsiteY2956" fmla="*/ 146614 h 301288"/>
                  <a:gd name="connsiteX2957" fmla="*/ 195260 w 260188"/>
                  <a:gd name="connsiteY2957" fmla="*/ 158299 h 301288"/>
                  <a:gd name="connsiteX2958" fmla="*/ 187871 w 260188"/>
                  <a:gd name="connsiteY2958" fmla="*/ 147562 h 301288"/>
                  <a:gd name="connsiteX2959" fmla="*/ 192734 w 260188"/>
                  <a:gd name="connsiteY2959" fmla="*/ 158678 h 301288"/>
                  <a:gd name="connsiteX2960" fmla="*/ 189260 w 260188"/>
                  <a:gd name="connsiteY2960" fmla="*/ 153499 h 301288"/>
                  <a:gd name="connsiteX2961" fmla="*/ 187429 w 260188"/>
                  <a:gd name="connsiteY2961" fmla="*/ 151288 h 301288"/>
                  <a:gd name="connsiteX2962" fmla="*/ 191913 w 260188"/>
                  <a:gd name="connsiteY2962" fmla="*/ 160193 h 301288"/>
                  <a:gd name="connsiteX2963" fmla="*/ 192734 w 260188"/>
                  <a:gd name="connsiteY2963" fmla="*/ 162846 h 301288"/>
                  <a:gd name="connsiteX2964" fmla="*/ 194123 w 260188"/>
                  <a:gd name="connsiteY2964" fmla="*/ 166320 h 301288"/>
                  <a:gd name="connsiteX2965" fmla="*/ 204102 w 260188"/>
                  <a:gd name="connsiteY2965" fmla="*/ 167456 h 301288"/>
                  <a:gd name="connsiteX2966" fmla="*/ 223176 w 260188"/>
                  <a:gd name="connsiteY2966" fmla="*/ 165246 h 301288"/>
                  <a:gd name="connsiteX2967" fmla="*/ 220713 w 260188"/>
                  <a:gd name="connsiteY2967" fmla="*/ 149709 h 301288"/>
                  <a:gd name="connsiteX2968" fmla="*/ 220460 w 260188"/>
                  <a:gd name="connsiteY2968" fmla="*/ 155709 h 301288"/>
                  <a:gd name="connsiteX2969" fmla="*/ 218944 w 260188"/>
                  <a:gd name="connsiteY2969" fmla="*/ 155709 h 301288"/>
                  <a:gd name="connsiteX2970" fmla="*/ 219765 w 260188"/>
                  <a:gd name="connsiteY2970" fmla="*/ 150278 h 301288"/>
                  <a:gd name="connsiteX2971" fmla="*/ 218818 w 260188"/>
                  <a:gd name="connsiteY2971" fmla="*/ 152172 h 301288"/>
                  <a:gd name="connsiteX2972" fmla="*/ 217681 w 260188"/>
                  <a:gd name="connsiteY2972" fmla="*/ 149646 h 301288"/>
                  <a:gd name="connsiteX2973" fmla="*/ 218818 w 260188"/>
                  <a:gd name="connsiteY2973" fmla="*/ 147435 h 301288"/>
                  <a:gd name="connsiteX2974" fmla="*/ 219513 w 260188"/>
                  <a:gd name="connsiteY2974" fmla="*/ 149267 h 301288"/>
                  <a:gd name="connsiteX2975" fmla="*/ 220081 w 260188"/>
                  <a:gd name="connsiteY2975" fmla="*/ 148004 h 301288"/>
                  <a:gd name="connsiteX2976" fmla="*/ 220776 w 260188"/>
                  <a:gd name="connsiteY2976" fmla="*/ 149646 h 301288"/>
                  <a:gd name="connsiteX2977" fmla="*/ 228797 w 260188"/>
                  <a:gd name="connsiteY2977" fmla="*/ 148193 h 301288"/>
                  <a:gd name="connsiteX2978" fmla="*/ 224313 w 260188"/>
                  <a:gd name="connsiteY2978" fmla="*/ 149583 h 301288"/>
                  <a:gd name="connsiteX2979" fmla="*/ 223618 w 260188"/>
                  <a:gd name="connsiteY2979" fmla="*/ 153183 h 301288"/>
                  <a:gd name="connsiteX2980" fmla="*/ 222355 w 260188"/>
                  <a:gd name="connsiteY2980" fmla="*/ 153878 h 301288"/>
                  <a:gd name="connsiteX2981" fmla="*/ 223997 w 260188"/>
                  <a:gd name="connsiteY2981" fmla="*/ 145793 h 301288"/>
                  <a:gd name="connsiteX2982" fmla="*/ 225702 w 260188"/>
                  <a:gd name="connsiteY2982" fmla="*/ 145099 h 301288"/>
                  <a:gd name="connsiteX2983" fmla="*/ 226523 w 260188"/>
                  <a:gd name="connsiteY2983" fmla="*/ 146362 h 301288"/>
                  <a:gd name="connsiteX2984" fmla="*/ 227281 w 260188"/>
                  <a:gd name="connsiteY2984" fmla="*/ 146741 h 301288"/>
                  <a:gd name="connsiteX2985" fmla="*/ 228797 w 260188"/>
                  <a:gd name="connsiteY2985" fmla="*/ 148130 h 301288"/>
                  <a:gd name="connsiteX2986" fmla="*/ 237450 w 260188"/>
                  <a:gd name="connsiteY2986" fmla="*/ 138404 h 301288"/>
                  <a:gd name="connsiteX2987" fmla="*/ 234671 w 260188"/>
                  <a:gd name="connsiteY2987" fmla="*/ 138025 h 301288"/>
                  <a:gd name="connsiteX2988" fmla="*/ 233660 w 260188"/>
                  <a:gd name="connsiteY2988" fmla="*/ 138593 h 301288"/>
                  <a:gd name="connsiteX2989" fmla="*/ 233660 w 260188"/>
                  <a:gd name="connsiteY2989" fmla="*/ 135120 h 301288"/>
                  <a:gd name="connsiteX2990" fmla="*/ 236755 w 260188"/>
                  <a:gd name="connsiteY2990" fmla="*/ 134678 h 301288"/>
                  <a:gd name="connsiteX2991" fmla="*/ 237829 w 260188"/>
                  <a:gd name="connsiteY2991" fmla="*/ 136067 h 301288"/>
                  <a:gd name="connsiteX2992" fmla="*/ 236186 w 260188"/>
                  <a:gd name="connsiteY2992" fmla="*/ 136635 h 301288"/>
                  <a:gd name="connsiteX2993" fmla="*/ 238271 w 260188"/>
                  <a:gd name="connsiteY2993" fmla="*/ 137204 h 301288"/>
                  <a:gd name="connsiteX2994" fmla="*/ 237450 w 260188"/>
                  <a:gd name="connsiteY2994" fmla="*/ 138467 h 301288"/>
                  <a:gd name="connsiteX2995" fmla="*/ 252734 w 260188"/>
                  <a:gd name="connsiteY2995" fmla="*/ 162783 h 301288"/>
                  <a:gd name="connsiteX2996" fmla="*/ 253429 w 260188"/>
                  <a:gd name="connsiteY2996" fmla="*/ 160256 h 301288"/>
                  <a:gd name="connsiteX2997" fmla="*/ 255260 w 260188"/>
                  <a:gd name="connsiteY2997" fmla="*/ 159878 h 301288"/>
                  <a:gd name="connsiteX2998" fmla="*/ 255955 w 260188"/>
                  <a:gd name="connsiteY2998" fmla="*/ 166572 h 301288"/>
                  <a:gd name="connsiteX2999" fmla="*/ 254565 w 260188"/>
                  <a:gd name="connsiteY2999" fmla="*/ 166572 h 301288"/>
                  <a:gd name="connsiteX3000" fmla="*/ 252734 w 260188"/>
                  <a:gd name="connsiteY3000" fmla="*/ 162846 h 301288"/>
                  <a:gd name="connsiteX3001" fmla="*/ 255892 w 260188"/>
                  <a:gd name="connsiteY3001" fmla="*/ 181730 h 301288"/>
                  <a:gd name="connsiteX3002" fmla="*/ 253934 w 260188"/>
                  <a:gd name="connsiteY3002" fmla="*/ 180720 h 301288"/>
                  <a:gd name="connsiteX3003" fmla="*/ 255007 w 260188"/>
                  <a:gd name="connsiteY3003" fmla="*/ 182235 h 301288"/>
                  <a:gd name="connsiteX3004" fmla="*/ 253492 w 260188"/>
                  <a:gd name="connsiteY3004" fmla="*/ 182678 h 301288"/>
                  <a:gd name="connsiteX3005" fmla="*/ 250460 w 260188"/>
                  <a:gd name="connsiteY3005" fmla="*/ 180278 h 301288"/>
                  <a:gd name="connsiteX3006" fmla="*/ 251408 w 260188"/>
                  <a:gd name="connsiteY3006" fmla="*/ 175856 h 301288"/>
                  <a:gd name="connsiteX3007" fmla="*/ 252671 w 260188"/>
                  <a:gd name="connsiteY3007" fmla="*/ 175667 h 301288"/>
                  <a:gd name="connsiteX3008" fmla="*/ 255007 w 260188"/>
                  <a:gd name="connsiteY3008" fmla="*/ 177183 h 301288"/>
                  <a:gd name="connsiteX3009" fmla="*/ 255197 w 260188"/>
                  <a:gd name="connsiteY3009" fmla="*/ 178067 h 301288"/>
                  <a:gd name="connsiteX3010" fmla="*/ 255892 w 260188"/>
                  <a:gd name="connsiteY3010" fmla="*/ 180278 h 301288"/>
                  <a:gd name="connsiteX3011" fmla="*/ 255892 w 260188"/>
                  <a:gd name="connsiteY3011" fmla="*/ 181667 h 301288"/>
                  <a:gd name="connsiteX3012" fmla="*/ 257155 w 260188"/>
                  <a:gd name="connsiteY3012" fmla="*/ 177372 h 301288"/>
                  <a:gd name="connsiteX3013" fmla="*/ 254944 w 260188"/>
                  <a:gd name="connsiteY3013" fmla="*/ 176425 h 301288"/>
                  <a:gd name="connsiteX3014" fmla="*/ 253808 w 260188"/>
                  <a:gd name="connsiteY3014" fmla="*/ 173772 h 301288"/>
                  <a:gd name="connsiteX3015" fmla="*/ 254502 w 260188"/>
                  <a:gd name="connsiteY3015" fmla="*/ 170551 h 301288"/>
                  <a:gd name="connsiteX3016" fmla="*/ 255323 w 260188"/>
                  <a:gd name="connsiteY3016" fmla="*/ 170551 h 301288"/>
                  <a:gd name="connsiteX3017" fmla="*/ 257660 w 260188"/>
                  <a:gd name="connsiteY3017" fmla="*/ 175667 h 301288"/>
                  <a:gd name="connsiteX3018" fmla="*/ 257092 w 260188"/>
                  <a:gd name="connsiteY3018" fmla="*/ 177309 h 301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  <a:cxn ang="0">
                    <a:pos x="connsiteX2906" y="connsiteY2906"/>
                  </a:cxn>
                  <a:cxn ang="0">
                    <a:pos x="connsiteX2907" y="connsiteY2907"/>
                  </a:cxn>
                  <a:cxn ang="0">
                    <a:pos x="connsiteX2908" y="connsiteY2908"/>
                  </a:cxn>
                  <a:cxn ang="0">
                    <a:pos x="connsiteX2909" y="connsiteY2909"/>
                  </a:cxn>
                  <a:cxn ang="0">
                    <a:pos x="connsiteX2910" y="connsiteY2910"/>
                  </a:cxn>
                  <a:cxn ang="0">
                    <a:pos x="connsiteX2911" y="connsiteY2911"/>
                  </a:cxn>
                  <a:cxn ang="0">
                    <a:pos x="connsiteX2912" y="connsiteY2912"/>
                  </a:cxn>
                  <a:cxn ang="0">
                    <a:pos x="connsiteX2913" y="connsiteY2913"/>
                  </a:cxn>
                  <a:cxn ang="0">
                    <a:pos x="connsiteX2914" y="connsiteY2914"/>
                  </a:cxn>
                  <a:cxn ang="0">
                    <a:pos x="connsiteX2915" y="connsiteY2915"/>
                  </a:cxn>
                  <a:cxn ang="0">
                    <a:pos x="connsiteX2916" y="connsiteY2916"/>
                  </a:cxn>
                  <a:cxn ang="0">
                    <a:pos x="connsiteX2917" y="connsiteY2917"/>
                  </a:cxn>
                  <a:cxn ang="0">
                    <a:pos x="connsiteX2918" y="connsiteY2918"/>
                  </a:cxn>
                  <a:cxn ang="0">
                    <a:pos x="connsiteX2919" y="connsiteY2919"/>
                  </a:cxn>
                  <a:cxn ang="0">
                    <a:pos x="connsiteX2920" y="connsiteY2920"/>
                  </a:cxn>
                  <a:cxn ang="0">
                    <a:pos x="connsiteX2921" y="connsiteY2921"/>
                  </a:cxn>
                  <a:cxn ang="0">
                    <a:pos x="connsiteX2922" y="connsiteY2922"/>
                  </a:cxn>
                  <a:cxn ang="0">
                    <a:pos x="connsiteX2923" y="connsiteY2923"/>
                  </a:cxn>
                  <a:cxn ang="0">
                    <a:pos x="connsiteX2924" y="connsiteY2924"/>
                  </a:cxn>
                  <a:cxn ang="0">
                    <a:pos x="connsiteX2925" y="connsiteY2925"/>
                  </a:cxn>
                  <a:cxn ang="0">
                    <a:pos x="connsiteX2926" y="connsiteY2926"/>
                  </a:cxn>
                  <a:cxn ang="0">
                    <a:pos x="connsiteX2927" y="connsiteY2927"/>
                  </a:cxn>
                  <a:cxn ang="0">
                    <a:pos x="connsiteX2928" y="connsiteY2928"/>
                  </a:cxn>
                  <a:cxn ang="0">
                    <a:pos x="connsiteX2929" y="connsiteY2929"/>
                  </a:cxn>
                  <a:cxn ang="0">
                    <a:pos x="connsiteX2930" y="connsiteY2930"/>
                  </a:cxn>
                  <a:cxn ang="0">
                    <a:pos x="connsiteX2931" y="connsiteY2931"/>
                  </a:cxn>
                  <a:cxn ang="0">
                    <a:pos x="connsiteX2932" y="connsiteY2932"/>
                  </a:cxn>
                  <a:cxn ang="0">
                    <a:pos x="connsiteX2933" y="connsiteY2933"/>
                  </a:cxn>
                  <a:cxn ang="0">
                    <a:pos x="connsiteX2934" y="connsiteY2934"/>
                  </a:cxn>
                  <a:cxn ang="0">
                    <a:pos x="connsiteX2935" y="connsiteY2935"/>
                  </a:cxn>
                  <a:cxn ang="0">
                    <a:pos x="connsiteX2936" y="connsiteY2936"/>
                  </a:cxn>
                  <a:cxn ang="0">
                    <a:pos x="connsiteX2937" y="connsiteY2937"/>
                  </a:cxn>
                  <a:cxn ang="0">
                    <a:pos x="connsiteX2938" y="connsiteY2938"/>
                  </a:cxn>
                  <a:cxn ang="0">
                    <a:pos x="connsiteX2939" y="connsiteY2939"/>
                  </a:cxn>
                  <a:cxn ang="0">
                    <a:pos x="connsiteX2940" y="connsiteY2940"/>
                  </a:cxn>
                  <a:cxn ang="0">
                    <a:pos x="connsiteX2941" y="connsiteY2941"/>
                  </a:cxn>
                  <a:cxn ang="0">
                    <a:pos x="connsiteX2942" y="connsiteY2942"/>
                  </a:cxn>
                  <a:cxn ang="0">
                    <a:pos x="connsiteX2943" y="connsiteY2943"/>
                  </a:cxn>
                  <a:cxn ang="0">
                    <a:pos x="connsiteX2944" y="connsiteY2944"/>
                  </a:cxn>
                  <a:cxn ang="0">
                    <a:pos x="connsiteX2945" y="connsiteY2945"/>
                  </a:cxn>
                  <a:cxn ang="0">
                    <a:pos x="connsiteX2946" y="connsiteY2946"/>
                  </a:cxn>
                  <a:cxn ang="0">
                    <a:pos x="connsiteX2947" y="connsiteY2947"/>
                  </a:cxn>
                  <a:cxn ang="0">
                    <a:pos x="connsiteX2948" y="connsiteY2948"/>
                  </a:cxn>
                  <a:cxn ang="0">
                    <a:pos x="connsiteX2949" y="connsiteY2949"/>
                  </a:cxn>
                  <a:cxn ang="0">
                    <a:pos x="connsiteX2950" y="connsiteY2950"/>
                  </a:cxn>
                  <a:cxn ang="0">
                    <a:pos x="connsiteX2951" y="connsiteY2951"/>
                  </a:cxn>
                  <a:cxn ang="0">
                    <a:pos x="connsiteX2952" y="connsiteY2952"/>
                  </a:cxn>
                  <a:cxn ang="0">
                    <a:pos x="connsiteX2953" y="connsiteY2953"/>
                  </a:cxn>
                  <a:cxn ang="0">
                    <a:pos x="connsiteX2954" y="connsiteY2954"/>
                  </a:cxn>
                  <a:cxn ang="0">
                    <a:pos x="connsiteX2955" y="connsiteY2955"/>
                  </a:cxn>
                  <a:cxn ang="0">
                    <a:pos x="connsiteX2956" y="connsiteY2956"/>
                  </a:cxn>
                  <a:cxn ang="0">
                    <a:pos x="connsiteX2957" y="connsiteY2957"/>
                  </a:cxn>
                  <a:cxn ang="0">
                    <a:pos x="connsiteX2958" y="connsiteY2958"/>
                  </a:cxn>
                  <a:cxn ang="0">
                    <a:pos x="connsiteX2959" y="connsiteY2959"/>
                  </a:cxn>
                  <a:cxn ang="0">
                    <a:pos x="connsiteX2960" y="connsiteY2960"/>
                  </a:cxn>
                  <a:cxn ang="0">
                    <a:pos x="connsiteX2961" y="connsiteY2961"/>
                  </a:cxn>
                  <a:cxn ang="0">
                    <a:pos x="connsiteX2962" y="connsiteY2962"/>
                  </a:cxn>
                  <a:cxn ang="0">
                    <a:pos x="connsiteX2963" y="connsiteY2963"/>
                  </a:cxn>
                  <a:cxn ang="0">
                    <a:pos x="connsiteX2964" y="connsiteY2964"/>
                  </a:cxn>
                  <a:cxn ang="0">
                    <a:pos x="connsiteX2965" y="connsiteY2965"/>
                  </a:cxn>
                  <a:cxn ang="0">
                    <a:pos x="connsiteX2966" y="connsiteY2966"/>
                  </a:cxn>
                  <a:cxn ang="0">
                    <a:pos x="connsiteX2967" y="connsiteY2967"/>
                  </a:cxn>
                  <a:cxn ang="0">
                    <a:pos x="connsiteX2968" y="connsiteY2968"/>
                  </a:cxn>
                  <a:cxn ang="0">
                    <a:pos x="connsiteX2969" y="connsiteY2969"/>
                  </a:cxn>
                  <a:cxn ang="0">
                    <a:pos x="connsiteX2970" y="connsiteY2970"/>
                  </a:cxn>
                  <a:cxn ang="0">
                    <a:pos x="connsiteX2971" y="connsiteY2971"/>
                  </a:cxn>
                  <a:cxn ang="0">
                    <a:pos x="connsiteX2972" y="connsiteY2972"/>
                  </a:cxn>
                  <a:cxn ang="0">
                    <a:pos x="connsiteX2973" y="connsiteY2973"/>
                  </a:cxn>
                  <a:cxn ang="0">
                    <a:pos x="connsiteX2974" y="connsiteY2974"/>
                  </a:cxn>
                  <a:cxn ang="0">
                    <a:pos x="connsiteX2975" y="connsiteY2975"/>
                  </a:cxn>
                  <a:cxn ang="0">
                    <a:pos x="connsiteX2976" y="connsiteY2976"/>
                  </a:cxn>
                  <a:cxn ang="0">
                    <a:pos x="connsiteX2977" y="connsiteY2977"/>
                  </a:cxn>
                  <a:cxn ang="0">
                    <a:pos x="connsiteX2978" y="connsiteY2978"/>
                  </a:cxn>
                  <a:cxn ang="0">
                    <a:pos x="connsiteX2979" y="connsiteY2979"/>
                  </a:cxn>
                  <a:cxn ang="0">
                    <a:pos x="connsiteX2980" y="connsiteY2980"/>
                  </a:cxn>
                  <a:cxn ang="0">
                    <a:pos x="connsiteX2981" y="connsiteY2981"/>
                  </a:cxn>
                  <a:cxn ang="0">
                    <a:pos x="connsiteX2982" y="connsiteY2982"/>
                  </a:cxn>
                  <a:cxn ang="0">
                    <a:pos x="connsiteX2983" y="connsiteY2983"/>
                  </a:cxn>
                  <a:cxn ang="0">
                    <a:pos x="connsiteX2984" y="connsiteY2984"/>
                  </a:cxn>
                  <a:cxn ang="0">
                    <a:pos x="connsiteX2985" y="connsiteY2985"/>
                  </a:cxn>
                  <a:cxn ang="0">
                    <a:pos x="connsiteX2986" y="connsiteY2986"/>
                  </a:cxn>
                  <a:cxn ang="0">
                    <a:pos x="connsiteX2987" y="connsiteY2987"/>
                  </a:cxn>
                  <a:cxn ang="0">
                    <a:pos x="connsiteX2988" y="connsiteY2988"/>
                  </a:cxn>
                  <a:cxn ang="0">
                    <a:pos x="connsiteX2989" y="connsiteY2989"/>
                  </a:cxn>
                  <a:cxn ang="0">
                    <a:pos x="connsiteX2990" y="connsiteY2990"/>
                  </a:cxn>
                  <a:cxn ang="0">
                    <a:pos x="connsiteX2991" y="connsiteY2991"/>
                  </a:cxn>
                  <a:cxn ang="0">
                    <a:pos x="connsiteX2992" y="connsiteY2992"/>
                  </a:cxn>
                  <a:cxn ang="0">
                    <a:pos x="connsiteX2993" y="connsiteY2993"/>
                  </a:cxn>
                  <a:cxn ang="0">
                    <a:pos x="connsiteX2994" y="connsiteY2994"/>
                  </a:cxn>
                  <a:cxn ang="0">
                    <a:pos x="connsiteX2995" y="connsiteY2995"/>
                  </a:cxn>
                  <a:cxn ang="0">
                    <a:pos x="connsiteX2996" y="connsiteY2996"/>
                  </a:cxn>
                  <a:cxn ang="0">
                    <a:pos x="connsiteX2997" y="connsiteY2997"/>
                  </a:cxn>
                  <a:cxn ang="0">
                    <a:pos x="connsiteX2998" y="connsiteY2998"/>
                  </a:cxn>
                  <a:cxn ang="0">
                    <a:pos x="connsiteX2999" y="connsiteY2999"/>
                  </a:cxn>
                  <a:cxn ang="0">
                    <a:pos x="connsiteX3000" y="connsiteY3000"/>
                  </a:cxn>
                  <a:cxn ang="0">
                    <a:pos x="connsiteX3001" y="connsiteY3001"/>
                  </a:cxn>
                  <a:cxn ang="0">
                    <a:pos x="connsiteX3002" y="connsiteY3002"/>
                  </a:cxn>
                  <a:cxn ang="0">
                    <a:pos x="connsiteX3003" y="connsiteY3003"/>
                  </a:cxn>
                  <a:cxn ang="0">
                    <a:pos x="connsiteX3004" y="connsiteY3004"/>
                  </a:cxn>
                  <a:cxn ang="0">
                    <a:pos x="connsiteX3005" y="connsiteY3005"/>
                  </a:cxn>
                  <a:cxn ang="0">
                    <a:pos x="connsiteX3006" y="connsiteY3006"/>
                  </a:cxn>
                  <a:cxn ang="0">
                    <a:pos x="connsiteX3007" y="connsiteY3007"/>
                  </a:cxn>
                  <a:cxn ang="0">
                    <a:pos x="connsiteX3008" y="connsiteY3008"/>
                  </a:cxn>
                  <a:cxn ang="0">
                    <a:pos x="connsiteX3009" y="connsiteY3009"/>
                  </a:cxn>
                  <a:cxn ang="0">
                    <a:pos x="connsiteX3010" y="connsiteY3010"/>
                  </a:cxn>
                  <a:cxn ang="0">
                    <a:pos x="connsiteX3011" y="connsiteY3011"/>
                  </a:cxn>
                  <a:cxn ang="0">
                    <a:pos x="connsiteX3012" y="connsiteY3012"/>
                  </a:cxn>
                  <a:cxn ang="0">
                    <a:pos x="connsiteX3013" y="connsiteY3013"/>
                  </a:cxn>
                  <a:cxn ang="0">
                    <a:pos x="connsiteX3014" y="connsiteY3014"/>
                  </a:cxn>
                  <a:cxn ang="0">
                    <a:pos x="connsiteX3015" y="connsiteY3015"/>
                  </a:cxn>
                  <a:cxn ang="0">
                    <a:pos x="connsiteX3016" y="connsiteY3016"/>
                  </a:cxn>
                  <a:cxn ang="0">
                    <a:pos x="connsiteX3017" y="connsiteY3017"/>
                  </a:cxn>
                  <a:cxn ang="0">
                    <a:pos x="connsiteX3018" y="connsiteY3018"/>
                  </a:cxn>
                </a:cxnLst>
                <a:rect l="l" t="t" r="r" b="b"/>
                <a:pathLst>
                  <a:path w="260188" h="301288">
                    <a:moveTo>
                      <a:pt x="258860" y="176425"/>
                    </a:moveTo>
                    <a:lnTo>
                      <a:pt x="257344" y="171309"/>
                    </a:lnTo>
                    <a:cubicBezTo>
                      <a:pt x="257092" y="169225"/>
                      <a:pt x="257344" y="167583"/>
                      <a:pt x="257471" y="166004"/>
                    </a:cubicBezTo>
                    <a:cubicBezTo>
                      <a:pt x="257913" y="161962"/>
                      <a:pt x="258039" y="159751"/>
                      <a:pt x="253681" y="156656"/>
                    </a:cubicBezTo>
                    <a:cubicBezTo>
                      <a:pt x="248250" y="151099"/>
                      <a:pt x="243702" y="145414"/>
                      <a:pt x="239913" y="139414"/>
                    </a:cubicBezTo>
                    <a:cubicBezTo>
                      <a:pt x="240039" y="131520"/>
                      <a:pt x="233218" y="129435"/>
                      <a:pt x="228923" y="138025"/>
                    </a:cubicBezTo>
                    <a:lnTo>
                      <a:pt x="220586" y="143899"/>
                    </a:lnTo>
                    <a:cubicBezTo>
                      <a:pt x="218502" y="145225"/>
                      <a:pt x="217113" y="143014"/>
                      <a:pt x="217113" y="140804"/>
                    </a:cubicBezTo>
                    <a:cubicBezTo>
                      <a:pt x="216292" y="130383"/>
                      <a:pt x="209218" y="121983"/>
                      <a:pt x="201386" y="113962"/>
                    </a:cubicBezTo>
                    <a:cubicBezTo>
                      <a:pt x="197218" y="101330"/>
                      <a:pt x="191534" y="90720"/>
                      <a:pt x="189450" y="80993"/>
                    </a:cubicBezTo>
                    <a:cubicBezTo>
                      <a:pt x="197344" y="81814"/>
                      <a:pt x="203344" y="83330"/>
                      <a:pt x="205744" y="85667"/>
                    </a:cubicBezTo>
                    <a:cubicBezTo>
                      <a:pt x="209218" y="89456"/>
                      <a:pt x="213639" y="91414"/>
                      <a:pt x="214776" y="88699"/>
                    </a:cubicBezTo>
                    <a:cubicBezTo>
                      <a:pt x="215218" y="87877"/>
                      <a:pt x="212692" y="86362"/>
                      <a:pt x="211492" y="85099"/>
                    </a:cubicBezTo>
                    <a:cubicBezTo>
                      <a:pt x="212818" y="85099"/>
                      <a:pt x="214650" y="86362"/>
                      <a:pt x="216608" y="88320"/>
                    </a:cubicBezTo>
                    <a:cubicBezTo>
                      <a:pt x="220144" y="88320"/>
                      <a:pt x="221218" y="85667"/>
                      <a:pt x="220208" y="82067"/>
                    </a:cubicBezTo>
                    <a:cubicBezTo>
                      <a:pt x="220650" y="79162"/>
                      <a:pt x="220523" y="76888"/>
                      <a:pt x="219260" y="75941"/>
                    </a:cubicBezTo>
                    <a:lnTo>
                      <a:pt x="216355" y="74235"/>
                    </a:lnTo>
                    <a:cubicBezTo>
                      <a:pt x="211492" y="68930"/>
                      <a:pt x="207450" y="63625"/>
                      <a:pt x="204102" y="57814"/>
                    </a:cubicBezTo>
                    <a:cubicBezTo>
                      <a:pt x="203660" y="57120"/>
                      <a:pt x="203534" y="56551"/>
                      <a:pt x="203534" y="55983"/>
                    </a:cubicBezTo>
                    <a:cubicBezTo>
                      <a:pt x="203534" y="53646"/>
                      <a:pt x="202839" y="51562"/>
                      <a:pt x="200502" y="49414"/>
                    </a:cubicBezTo>
                    <a:lnTo>
                      <a:pt x="201639" y="48846"/>
                    </a:lnTo>
                    <a:lnTo>
                      <a:pt x="201513" y="48025"/>
                    </a:lnTo>
                    <a:lnTo>
                      <a:pt x="203976" y="48593"/>
                    </a:lnTo>
                    <a:lnTo>
                      <a:pt x="201513" y="44425"/>
                    </a:lnTo>
                    <a:cubicBezTo>
                      <a:pt x="200123" y="39309"/>
                      <a:pt x="195386" y="38425"/>
                      <a:pt x="188313" y="40509"/>
                    </a:cubicBezTo>
                    <a:cubicBezTo>
                      <a:pt x="187302" y="40762"/>
                      <a:pt x="186102" y="39625"/>
                      <a:pt x="184839" y="38299"/>
                    </a:cubicBezTo>
                    <a:cubicBezTo>
                      <a:pt x="180355" y="34004"/>
                      <a:pt x="175618" y="31604"/>
                      <a:pt x="177323" y="34825"/>
                    </a:cubicBezTo>
                    <a:cubicBezTo>
                      <a:pt x="177576" y="35393"/>
                      <a:pt x="179029" y="36909"/>
                      <a:pt x="177450" y="36783"/>
                    </a:cubicBezTo>
                    <a:lnTo>
                      <a:pt x="169808" y="35520"/>
                    </a:lnTo>
                    <a:cubicBezTo>
                      <a:pt x="168102" y="35267"/>
                      <a:pt x="167850" y="35835"/>
                      <a:pt x="168292" y="36656"/>
                    </a:cubicBezTo>
                    <a:cubicBezTo>
                      <a:pt x="169681" y="38172"/>
                      <a:pt x="171071" y="39562"/>
                      <a:pt x="171639" y="41267"/>
                    </a:cubicBezTo>
                    <a:lnTo>
                      <a:pt x="161913" y="41835"/>
                    </a:lnTo>
                    <a:cubicBezTo>
                      <a:pt x="159955" y="41962"/>
                      <a:pt x="158313" y="42783"/>
                      <a:pt x="156481" y="42656"/>
                    </a:cubicBezTo>
                    <a:cubicBezTo>
                      <a:pt x="151239" y="38235"/>
                      <a:pt x="144671" y="41583"/>
                      <a:pt x="137850" y="46699"/>
                    </a:cubicBezTo>
                    <a:lnTo>
                      <a:pt x="136902" y="46256"/>
                    </a:lnTo>
                    <a:lnTo>
                      <a:pt x="136776" y="38362"/>
                    </a:lnTo>
                    <a:lnTo>
                      <a:pt x="137597" y="38362"/>
                    </a:lnTo>
                    <a:lnTo>
                      <a:pt x="136902" y="33183"/>
                    </a:lnTo>
                    <a:lnTo>
                      <a:pt x="137471" y="33183"/>
                    </a:lnTo>
                    <a:cubicBezTo>
                      <a:pt x="138039" y="25351"/>
                      <a:pt x="136523" y="20425"/>
                      <a:pt x="133555" y="16888"/>
                    </a:cubicBezTo>
                    <a:cubicBezTo>
                      <a:pt x="132986" y="14551"/>
                      <a:pt x="135386" y="14804"/>
                      <a:pt x="135892" y="14109"/>
                    </a:cubicBezTo>
                    <a:cubicBezTo>
                      <a:pt x="138102" y="11330"/>
                      <a:pt x="137976" y="8109"/>
                      <a:pt x="137976" y="6467"/>
                    </a:cubicBezTo>
                    <a:cubicBezTo>
                      <a:pt x="137534" y="3120"/>
                      <a:pt x="136460" y="2046"/>
                      <a:pt x="134755" y="3120"/>
                    </a:cubicBezTo>
                    <a:lnTo>
                      <a:pt x="132797" y="3120"/>
                    </a:lnTo>
                    <a:cubicBezTo>
                      <a:pt x="130713" y="2804"/>
                      <a:pt x="129008" y="2109"/>
                      <a:pt x="128186" y="1162"/>
                    </a:cubicBezTo>
                    <a:cubicBezTo>
                      <a:pt x="125976" y="-354"/>
                      <a:pt x="123892" y="-354"/>
                      <a:pt x="121808" y="972"/>
                    </a:cubicBezTo>
                    <a:cubicBezTo>
                      <a:pt x="111765" y="3499"/>
                      <a:pt x="109934" y="11267"/>
                      <a:pt x="97744" y="6025"/>
                    </a:cubicBezTo>
                    <a:cubicBezTo>
                      <a:pt x="96355" y="5899"/>
                      <a:pt x="96102" y="6404"/>
                      <a:pt x="96671" y="7541"/>
                    </a:cubicBezTo>
                    <a:cubicBezTo>
                      <a:pt x="98755" y="10320"/>
                      <a:pt x="101660" y="12151"/>
                      <a:pt x="104881" y="13541"/>
                    </a:cubicBezTo>
                    <a:cubicBezTo>
                      <a:pt x="103744" y="14362"/>
                      <a:pt x="101534" y="14488"/>
                      <a:pt x="97934" y="14172"/>
                    </a:cubicBezTo>
                    <a:cubicBezTo>
                      <a:pt x="100018" y="16951"/>
                      <a:pt x="104060" y="18341"/>
                      <a:pt x="110313" y="18214"/>
                    </a:cubicBezTo>
                    <a:cubicBezTo>
                      <a:pt x="112650" y="19604"/>
                      <a:pt x="115492" y="19035"/>
                      <a:pt x="118523" y="17835"/>
                    </a:cubicBezTo>
                    <a:cubicBezTo>
                      <a:pt x="120229" y="16888"/>
                      <a:pt x="120355" y="17393"/>
                      <a:pt x="119218" y="19667"/>
                    </a:cubicBezTo>
                    <a:cubicBezTo>
                      <a:pt x="115997" y="22320"/>
                      <a:pt x="113786" y="27435"/>
                      <a:pt x="113408" y="36783"/>
                    </a:cubicBezTo>
                    <a:cubicBezTo>
                      <a:pt x="112144" y="38678"/>
                      <a:pt x="111450" y="40825"/>
                      <a:pt x="111008" y="43162"/>
                    </a:cubicBezTo>
                    <a:cubicBezTo>
                      <a:pt x="106397" y="41899"/>
                      <a:pt x="102355" y="41078"/>
                      <a:pt x="100713" y="42467"/>
                    </a:cubicBezTo>
                    <a:lnTo>
                      <a:pt x="98881" y="42341"/>
                    </a:lnTo>
                    <a:cubicBezTo>
                      <a:pt x="94902" y="39309"/>
                      <a:pt x="90986" y="39435"/>
                      <a:pt x="87765" y="41520"/>
                    </a:cubicBezTo>
                    <a:lnTo>
                      <a:pt x="80629" y="46951"/>
                    </a:lnTo>
                    <a:cubicBezTo>
                      <a:pt x="78039" y="48783"/>
                      <a:pt x="75765" y="48846"/>
                      <a:pt x="75386" y="46635"/>
                    </a:cubicBezTo>
                    <a:lnTo>
                      <a:pt x="72481" y="40383"/>
                    </a:lnTo>
                    <a:cubicBezTo>
                      <a:pt x="72608" y="35899"/>
                      <a:pt x="70965" y="33878"/>
                      <a:pt x="67871" y="33562"/>
                    </a:cubicBezTo>
                    <a:cubicBezTo>
                      <a:pt x="66481" y="32299"/>
                      <a:pt x="65534" y="30783"/>
                      <a:pt x="65218" y="29078"/>
                    </a:cubicBezTo>
                    <a:lnTo>
                      <a:pt x="63134" y="26425"/>
                    </a:lnTo>
                    <a:cubicBezTo>
                      <a:pt x="63829" y="24025"/>
                      <a:pt x="62818" y="23204"/>
                      <a:pt x="61176" y="23204"/>
                    </a:cubicBezTo>
                    <a:cubicBezTo>
                      <a:pt x="59344" y="23204"/>
                      <a:pt x="57702" y="22888"/>
                      <a:pt x="56692" y="22193"/>
                    </a:cubicBezTo>
                    <a:lnTo>
                      <a:pt x="42229" y="4383"/>
                    </a:lnTo>
                    <a:cubicBezTo>
                      <a:pt x="40397" y="4635"/>
                      <a:pt x="39765" y="5899"/>
                      <a:pt x="40018" y="7983"/>
                    </a:cubicBezTo>
                    <a:lnTo>
                      <a:pt x="52397" y="25541"/>
                    </a:lnTo>
                    <a:cubicBezTo>
                      <a:pt x="52839" y="26362"/>
                      <a:pt x="53660" y="27183"/>
                      <a:pt x="53534" y="27878"/>
                    </a:cubicBezTo>
                    <a:cubicBezTo>
                      <a:pt x="52586" y="30278"/>
                      <a:pt x="52144" y="31793"/>
                      <a:pt x="54229" y="33878"/>
                    </a:cubicBezTo>
                    <a:lnTo>
                      <a:pt x="58397" y="37920"/>
                    </a:lnTo>
                    <a:cubicBezTo>
                      <a:pt x="58839" y="40825"/>
                      <a:pt x="59344" y="43225"/>
                      <a:pt x="60355" y="44046"/>
                    </a:cubicBezTo>
                    <a:cubicBezTo>
                      <a:pt x="59344" y="46004"/>
                      <a:pt x="60608" y="47772"/>
                      <a:pt x="62313" y="49604"/>
                    </a:cubicBezTo>
                    <a:cubicBezTo>
                      <a:pt x="62755" y="50172"/>
                      <a:pt x="62881" y="50804"/>
                      <a:pt x="63576" y="51435"/>
                    </a:cubicBezTo>
                    <a:lnTo>
                      <a:pt x="64271" y="57372"/>
                    </a:lnTo>
                    <a:cubicBezTo>
                      <a:pt x="58397" y="62235"/>
                      <a:pt x="55492" y="65899"/>
                      <a:pt x="54923" y="68109"/>
                    </a:cubicBezTo>
                    <a:cubicBezTo>
                      <a:pt x="54608" y="69372"/>
                      <a:pt x="54355" y="70320"/>
                      <a:pt x="55239" y="71014"/>
                    </a:cubicBezTo>
                    <a:lnTo>
                      <a:pt x="63450" y="70193"/>
                    </a:lnTo>
                    <a:cubicBezTo>
                      <a:pt x="64144" y="70635"/>
                      <a:pt x="64965" y="70762"/>
                      <a:pt x="65218" y="71330"/>
                    </a:cubicBezTo>
                    <a:cubicBezTo>
                      <a:pt x="66481" y="74235"/>
                      <a:pt x="64839" y="78846"/>
                      <a:pt x="60355" y="79414"/>
                    </a:cubicBezTo>
                    <a:cubicBezTo>
                      <a:pt x="50186" y="81941"/>
                      <a:pt x="42797" y="85351"/>
                      <a:pt x="45765" y="92235"/>
                    </a:cubicBezTo>
                    <a:cubicBezTo>
                      <a:pt x="49492" y="97099"/>
                      <a:pt x="47597" y="101393"/>
                      <a:pt x="41155" y="105309"/>
                    </a:cubicBezTo>
                    <a:cubicBezTo>
                      <a:pt x="39639" y="106699"/>
                      <a:pt x="38944" y="108467"/>
                      <a:pt x="39197" y="110867"/>
                    </a:cubicBezTo>
                    <a:cubicBezTo>
                      <a:pt x="37365" y="112383"/>
                      <a:pt x="35976" y="114783"/>
                      <a:pt x="34776" y="117372"/>
                    </a:cubicBezTo>
                    <a:cubicBezTo>
                      <a:pt x="33765" y="120151"/>
                      <a:pt x="33765" y="121414"/>
                      <a:pt x="35723" y="121162"/>
                    </a:cubicBezTo>
                    <a:cubicBezTo>
                      <a:pt x="49871" y="116425"/>
                      <a:pt x="63829" y="114467"/>
                      <a:pt x="73681" y="122678"/>
                    </a:cubicBezTo>
                    <a:cubicBezTo>
                      <a:pt x="78544" y="126720"/>
                      <a:pt x="77723" y="128804"/>
                      <a:pt x="85429" y="129246"/>
                    </a:cubicBezTo>
                    <a:cubicBezTo>
                      <a:pt x="84544" y="132467"/>
                      <a:pt x="85429" y="134235"/>
                      <a:pt x="88208" y="134804"/>
                    </a:cubicBezTo>
                    <a:lnTo>
                      <a:pt x="88650" y="138404"/>
                    </a:lnTo>
                    <a:cubicBezTo>
                      <a:pt x="85555" y="139099"/>
                      <a:pt x="82081" y="139099"/>
                      <a:pt x="79050" y="139920"/>
                    </a:cubicBezTo>
                    <a:cubicBezTo>
                      <a:pt x="75576" y="140741"/>
                      <a:pt x="72229" y="142130"/>
                      <a:pt x="69197" y="142130"/>
                    </a:cubicBezTo>
                    <a:cubicBezTo>
                      <a:pt x="66544" y="140046"/>
                      <a:pt x="63513" y="138783"/>
                      <a:pt x="60986" y="137267"/>
                    </a:cubicBezTo>
                    <a:cubicBezTo>
                      <a:pt x="48229" y="129309"/>
                      <a:pt x="37492" y="128867"/>
                      <a:pt x="28144" y="139730"/>
                    </a:cubicBezTo>
                    <a:cubicBezTo>
                      <a:pt x="23281" y="145414"/>
                      <a:pt x="18797" y="153246"/>
                      <a:pt x="15197" y="165246"/>
                    </a:cubicBezTo>
                    <a:cubicBezTo>
                      <a:pt x="14502" y="167330"/>
                      <a:pt x="12860" y="168151"/>
                      <a:pt x="9513" y="166193"/>
                    </a:cubicBezTo>
                    <a:cubicBezTo>
                      <a:pt x="2818" y="160762"/>
                      <a:pt x="1618" y="155899"/>
                      <a:pt x="4902" y="152741"/>
                    </a:cubicBezTo>
                    <a:cubicBezTo>
                      <a:pt x="9639" y="148320"/>
                      <a:pt x="11471" y="150909"/>
                      <a:pt x="8944" y="153309"/>
                    </a:cubicBezTo>
                    <a:lnTo>
                      <a:pt x="9071" y="153878"/>
                    </a:lnTo>
                    <a:cubicBezTo>
                      <a:pt x="12734" y="153878"/>
                      <a:pt x="14060" y="156404"/>
                      <a:pt x="15450" y="159056"/>
                    </a:cubicBezTo>
                    <a:cubicBezTo>
                      <a:pt x="18481" y="151099"/>
                      <a:pt x="16839" y="145667"/>
                      <a:pt x="12544" y="141372"/>
                    </a:cubicBezTo>
                    <a:lnTo>
                      <a:pt x="11597" y="141246"/>
                    </a:lnTo>
                    <a:lnTo>
                      <a:pt x="12039" y="148067"/>
                    </a:lnTo>
                    <a:cubicBezTo>
                      <a:pt x="4650" y="146551"/>
                      <a:pt x="608" y="152235"/>
                      <a:pt x="39" y="157541"/>
                    </a:cubicBezTo>
                    <a:cubicBezTo>
                      <a:pt x="-340" y="162720"/>
                      <a:pt x="1997" y="167267"/>
                      <a:pt x="8629" y="171183"/>
                    </a:cubicBezTo>
                    <a:cubicBezTo>
                      <a:pt x="12418" y="172446"/>
                      <a:pt x="13492" y="176741"/>
                      <a:pt x="10587" y="181035"/>
                    </a:cubicBezTo>
                    <a:cubicBezTo>
                      <a:pt x="3323" y="191583"/>
                      <a:pt x="4460" y="202888"/>
                      <a:pt x="10965" y="217351"/>
                    </a:cubicBezTo>
                    <a:lnTo>
                      <a:pt x="11787" y="216909"/>
                    </a:lnTo>
                    <a:cubicBezTo>
                      <a:pt x="13176" y="201056"/>
                      <a:pt x="16523" y="192972"/>
                      <a:pt x="21829" y="191456"/>
                    </a:cubicBezTo>
                    <a:cubicBezTo>
                      <a:pt x="23534" y="190888"/>
                      <a:pt x="24987" y="189814"/>
                      <a:pt x="26439" y="187983"/>
                    </a:cubicBezTo>
                    <a:cubicBezTo>
                      <a:pt x="27955" y="185646"/>
                      <a:pt x="28776" y="185899"/>
                      <a:pt x="29913" y="188425"/>
                    </a:cubicBezTo>
                    <a:cubicBezTo>
                      <a:pt x="32881" y="195120"/>
                      <a:pt x="32565" y="201499"/>
                      <a:pt x="28523" y="207878"/>
                    </a:cubicBezTo>
                    <a:cubicBezTo>
                      <a:pt x="19365" y="222783"/>
                      <a:pt x="18923" y="234151"/>
                      <a:pt x="31997" y="243246"/>
                    </a:cubicBezTo>
                    <a:lnTo>
                      <a:pt x="32376" y="244320"/>
                    </a:lnTo>
                    <a:lnTo>
                      <a:pt x="28902" y="248804"/>
                    </a:lnTo>
                    <a:cubicBezTo>
                      <a:pt x="27765" y="250635"/>
                      <a:pt x="28587" y="252846"/>
                      <a:pt x="31681" y="255372"/>
                    </a:cubicBezTo>
                    <a:cubicBezTo>
                      <a:pt x="33892" y="258025"/>
                      <a:pt x="34965" y="262320"/>
                      <a:pt x="35723" y="267751"/>
                    </a:cubicBezTo>
                    <a:cubicBezTo>
                      <a:pt x="34586" y="269393"/>
                      <a:pt x="34460" y="271478"/>
                      <a:pt x="35155" y="273878"/>
                    </a:cubicBezTo>
                    <a:cubicBezTo>
                      <a:pt x="37113" y="276656"/>
                      <a:pt x="41850" y="278235"/>
                      <a:pt x="48481" y="277478"/>
                    </a:cubicBezTo>
                    <a:cubicBezTo>
                      <a:pt x="49176" y="277351"/>
                      <a:pt x="49050" y="276783"/>
                      <a:pt x="49050" y="276088"/>
                    </a:cubicBezTo>
                    <a:cubicBezTo>
                      <a:pt x="49555" y="272993"/>
                      <a:pt x="47534" y="270783"/>
                      <a:pt x="45260" y="267056"/>
                    </a:cubicBezTo>
                    <a:cubicBezTo>
                      <a:pt x="38692" y="261246"/>
                      <a:pt x="37302" y="255625"/>
                      <a:pt x="39386" y="250193"/>
                    </a:cubicBezTo>
                    <a:lnTo>
                      <a:pt x="40334" y="248677"/>
                    </a:lnTo>
                    <a:cubicBezTo>
                      <a:pt x="45513" y="250446"/>
                      <a:pt x="52018" y="252530"/>
                      <a:pt x="58018" y="253351"/>
                    </a:cubicBezTo>
                    <a:cubicBezTo>
                      <a:pt x="55492" y="258530"/>
                      <a:pt x="55808" y="264909"/>
                      <a:pt x="58018" y="268699"/>
                    </a:cubicBezTo>
                    <a:cubicBezTo>
                      <a:pt x="62186" y="275899"/>
                      <a:pt x="66608" y="279246"/>
                      <a:pt x="75134" y="278551"/>
                    </a:cubicBezTo>
                    <a:cubicBezTo>
                      <a:pt x="86439" y="277604"/>
                      <a:pt x="91997" y="268256"/>
                      <a:pt x="87829" y="255625"/>
                    </a:cubicBezTo>
                    <a:cubicBezTo>
                      <a:pt x="91871" y="253414"/>
                      <a:pt x="94523" y="253541"/>
                      <a:pt x="95913" y="256067"/>
                    </a:cubicBezTo>
                    <a:cubicBezTo>
                      <a:pt x="95786" y="261751"/>
                      <a:pt x="98250" y="259920"/>
                      <a:pt x="98376" y="265478"/>
                    </a:cubicBezTo>
                    <a:cubicBezTo>
                      <a:pt x="91744" y="271351"/>
                      <a:pt x="89218" y="276341"/>
                      <a:pt x="96481" y="279562"/>
                    </a:cubicBezTo>
                    <a:cubicBezTo>
                      <a:pt x="100271" y="283288"/>
                      <a:pt x="98186" y="284678"/>
                      <a:pt x="93260" y="284993"/>
                    </a:cubicBezTo>
                    <a:cubicBezTo>
                      <a:pt x="88081" y="283730"/>
                      <a:pt x="84355" y="283983"/>
                      <a:pt x="83660" y="288214"/>
                    </a:cubicBezTo>
                    <a:cubicBezTo>
                      <a:pt x="78923" y="288530"/>
                      <a:pt x="77534" y="291246"/>
                      <a:pt x="77723" y="295730"/>
                    </a:cubicBezTo>
                    <a:cubicBezTo>
                      <a:pt x="79113" y="292383"/>
                      <a:pt x="81765" y="292130"/>
                      <a:pt x="83155" y="292951"/>
                    </a:cubicBezTo>
                    <a:cubicBezTo>
                      <a:pt x="85618" y="292762"/>
                      <a:pt x="88271" y="293520"/>
                      <a:pt x="90544" y="292509"/>
                    </a:cubicBezTo>
                    <a:cubicBezTo>
                      <a:pt x="92629" y="291499"/>
                      <a:pt x="95029" y="291499"/>
                      <a:pt x="97618" y="292635"/>
                    </a:cubicBezTo>
                    <a:cubicBezTo>
                      <a:pt x="99008" y="292635"/>
                      <a:pt x="99955" y="293204"/>
                      <a:pt x="100713" y="294341"/>
                    </a:cubicBezTo>
                    <a:cubicBezTo>
                      <a:pt x="104060" y="297814"/>
                      <a:pt x="103618" y="293962"/>
                      <a:pt x="111008" y="298383"/>
                    </a:cubicBezTo>
                    <a:cubicBezTo>
                      <a:pt x="112839" y="298509"/>
                      <a:pt x="115871" y="298383"/>
                      <a:pt x="116439" y="301288"/>
                    </a:cubicBezTo>
                    <a:lnTo>
                      <a:pt x="117134" y="298635"/>
                    </a:lnTo>
                    <a:cubicBezTo>
                      <a:pt x="117702" y="297625"/>
                      <a:pt x="117386" y="296551"/>
                      <a:pt x="116250" y="295604"/>
                    </a:cubicBezTo>
                    <a:cubicBezTo>
                      <a:pt x="113850" y="292825"/>
                      <a:pt x="117639" y="292635"/>
                      <a:pt x="124208" y="293962"/>
                    </a:cubicBezTo>
                    <a:cubicBezTo>
                      <a:pt x="127681" y="295478"/>
                      <a:pt x="130902" y="296172"/>
                      <a:pt x="133429" y="295793"/>
                    </a:cubicBezTo>
                    <a:cubicBezTo>
                      <a:pt x="136334" y="292888"/>
                      <a:pt x="137029" y="294656"/>
                      <a:pt x="137534" y="298572"/>
                    </a:cubicBezTo>
                    <a:cubicBezTo>
                      <a:pt x="139681" y="292888"/>
                      <a:pt x="138229" y="289793"/>
                      <a:pt x="132544" y="289478"/>
                    </a:cubicBezTo>
                    <a:cubicBezTo>
                      <a:pt x="133555" y="286446"/>
                      <a:pt x="133934" y="290993"/>
                      <a:pt x="136081" y="287267"/>
                    </a:cubicBezTo>
                    <a:cubicBezTo>
                      <a:pt x="137913" y="286446"/>
                      <a:pt x="139681" y="287267"/>
                      <a:pt x="141513" y="289099"/>
                    </a:cubicBezTo>
                    <a:cubicBezTo>
                      <a:pt x="141955" y="286320"/>
                      <a:pt x="140250" y="284678"/>
                      <a:pt x="136650" y="283793"/>
                    </a:cubicBezTo>
                    <a:cubicBezTo>
                      <a:pt x="135829" y="281456"/>
                      <a:pt x="133997" y="281330"/>
                      <a:pt x="131534" y="283604"/>
                    </a:cubicBezTo>
                    <a:cubicBezTo>
                      <a:pt x="120923" y="280888"/>
                      <a:pt x="119850" y="274446"/>
                      <a:pt x="125850" y="273183"/>
                    </a:cubicBezTo>
                    <a:cubicBezTo>
                      <a:pt x="129008" y="272299"/>
                      <a:pt x="130271" y="275646"/>
                      <a:pt x="132797" y="276656"/>
                    </a:cubicBezTo>
                    <a:cubicBezTo>
                      <a:pt x="134755" y="277351"/>
                      <a:pt x="135702" y="277035"/>
                      <a:pt x="138355" y="277351"/>
                    </a:cubicBezTo>
                    <a:cubicBezTo>
                      <a:pt x="141260" y="277478"/>
                      <a:pt x="143913" y="278046"/>
                      <a:pt x="145744" y="279246"/>
                    </a:cubicBezTo>
                    <a:lnTo>
                      <a:pt x="147829" y="279941"/>
                    </a:lnTo>
                    <a:cubicBezTo>
                      <a:pt x="148965" y="279120"/>
                      <a:pt x="150039" y="279246"/>
                      <a:pt x="151429" y="280509"/>
                    </a:cubicBezTo>
                    <a:cubicBezTo>
                      <a:pt x="152944" y="282720"/>
                      <a:pt x="154460" y="283035"/>
                      <a:pt x="155850" y="281204"/>
                    </a:cubicBezTo>
                    <a:cubicBezTo>
                      <a:pt x="160018" y="277856"/>
                      <a:pt x="166271" y="277856"/>
                      <a:pt x="165892" y="279941"/>
                    </a:cubicBezTo>
                    <a:cubicBezTo>
                      <a:pt x="165765" y="282972"/>
                      <a:pt x="166334" y="284109"/>
                      <a:pt x="167408" y="283856"/>
                    </a:cubicBezTo>
                    <a:cubicBezTo>
                      <a:pt x="168355" y="283983"/>
                      <a:pt x="168797" y="285246"/>
                      <a:pt x="168797" y="287456"/>
                    </a:cubicBezTo>
                    <a:cubicBezTo>
                      <a:pt x="164755" y="287330"/>
                      <a:pt x="161976" y="288025"/>
                      <a:pt x="161976" y="290930"/>
                    </a:cubicBezTo>
                    <a:cubicBezTo>
                      <a:pt x="158186" y="292067"/>
                      <a:pt x="158376" y="294720"/>
                      <a:pt x="160018" y="298193"/>
                    </a:cubicBezTo>
                    <a:cubicBezTo>
                      <a:pt x="159639" y="291499"/>
                      <a:pt x="165323" y="296930"/>
                      <a:pt x="170881" y="293330"/>
                    </a:cubicBezTo>
                    <a:lnTo>
                      <a:pt x="174797" y="292951"/>
                    </a:lnTo>
                    <a:cubicBezTo>
                      <a:pt x="175239" y="294846"/>
                      <a:pt x="177071" y="295730"/>
                      <a:pt x="180481" y="295604"/>
                    </a:cubicBezTo>
                    <a:cubicBezTo>
                      <a:pt x="181744" y="295035"/>
                      <a:pt x="183702" y="295035"/>
                      <a:pt x="184965" y="294783"/>
                    </a:cubicBezTo>
                    <a:cubicBezTo>
                      <a:pt x="191786" y="293014"/>
                      <a:pt x="197155" y="293393"/>
                      <a:pt x="201260" y="298951"/>
                    </a:cubicBezTo>
                    <a:cubicBezTo>
                      <a:pt x="202081" y="297309"/>
                      <a:pt x="201955" y="295541"/>
                      <a:pt x="200881" y="293835"/>
                    </a:cubicBezTo>
                    <a:cubicBezTo>
                      <a:pt x="205618" y="290614"/>
                      <a:pt x="210734" y="291878"/>
                      <a:pt x="207702" y="296993"/>
                    </a:cubicBezTo>
                    <a:cubicBezTo>
                      <a:pt x="210481" y="295604"/>
                      <a:pt x="213260" y="288530"/>
                      <a:pt x="209660" y="288656"/>
                    </a:cubicBezTo>
                    <a:cubicBezTo>
                      <a:pt x="211239" y="284488"/>
                      <a:pt x="217492" y="287962"/>
                      <a:pt x="215660" y="290993"/>
                    </a:cubicBezTo>
                    <a:cubicBezTo>
                      <a:pt x="218313" y="289604"/>
                      <a:pt x="218755" y="287520"/>
                      <a:pt x="215534" y="284867"/>
                    </a:cubicBezTo>
                    <a:cubicBezTo>
                      <a:pt x="215092" y="282467"/>
                      <a:pt x="213134" y="281835"/>
                      <a:pt x="209660" y="282783"/>
                    </a:cubicBezTo>
                    <a:cubicBezTo>
                      <a:pt x="207702" y="279435"/>
                      <a:pt x="205239" y="279309"/>
                      <a:pt x="201892" y="282214"/>
                    </a:cubicBezTo>
                    <a:cubicBezTo>
                      <a:pt x="198544" y="283730"/>
                      <a:pt x="195892" y="283856"/>
                      <a:pt x="194186" y="281646"/>
                    </a:cubicBezTo>
                    <a:cubicBezTo>
                      <a:pt x="192418" y="278741"/>
                      <a:pt x="192860" y="277351"/>
                      <a:pt x="195323" y="278299"/>
                    </a:cubicBezTo>
                    <a:cubicBezTo>
                      <a:pt x="196586" y="278741"/>
                      <a:pt x="197155" y="277162"/>
                      <a:pt x="198671" y="274256"/>
                    </a:cubicBezTo>
                    <a:cubicBezTo>
                      <a:pt x="199239" y="272993"/>
                      <a:pt x="200376" y="272046"/>
                      <a:pt x="201197" y="270341"/>
                    </a:cubicBezTo>
                    <a:cubicBezTo>
                      <a:pt x="204797" y="269772"/>
                      <a:pt x="207765" y="266614"/>
                      <a:pt x="211492" y="260172"/>
                    </a:cubicBezTo>
                    <a:cubicBezTo>
                      <a:pt x="214144" y="258909"/>
                      <a:pt x="215408" y="253730"/>
                      <a:pt x="215534" y="245709"/>
                    </a:cubicBezTo>
                    <a:cubicBezTo>
                      <a:pt x="216671" y="246278"/>
                      <a:pt x="218060" y="245835"/>
                      <a:pt x="219829" y="244699"/>
                    </a:cubicBezTo>
                    <a:cubicBezTo>
                      <a:pt x="218565" y="244572"/>
                      <a:pt x="217997" y="244130"/>
                      <a:pt x="217997" y="240972"/>
                    </a:cubicBezTo>
                    <a:lnTo>
                      <a:pt x="221471" y="240972"/>
                    </a:lnTo>
                    <a:cubicBezTo>
                      <a:pt x="222860" y="240404"/>
                      <a:pt x="223429" y="239835"/>
                      <a:pt x="223302" y="239141"/>
                    </a:cubicBezTo>
                    <a:cubicBezTo>
                      <a:pt x="223302" y="238572"/>
                      <a:pt x="221913" y="238762"/>
                      <a:pt x="220902" y="237183"/>
                    </a:cubicBezTo>
                    <a:cubicBezTo>
                      <a:pt x="220460" y="235288"/>
                      <a:pt x="219386" y="233267"/>
                      <a:pt x="217302" y="231309"/>
                    </a:cubicBezTo>
                    <a:lnTo>
                      <a:pt x="213955" y="225878"/>
                    </a:lnTo>
                    <a:cubicBezTo>
                      <a:pt x="211618" y="218362"/>
                      <a:pt x="208839" y="214067"/>
                      <a:pt x="205365" y="216846"/>
                    </a:cubicBezTo>
                    <a:lnTo>
                      <a:pt x="204418" y="216278"/>
                    </a:lnTo>
                    <a:cubicBezTo>
                      <a:pt x="201765" y="213372"/>
                      <a:pt x="199808" y="209456"/>
                      <a:pt x="198292" y="205162"/>
                    </a:cubicBezTo>
                    <a:cubicBezTo>
                      <a:pt x="198418" y="199856"/>
                      <a:pt x="192860" y="199604"/>
                      <a:pt x="189955" y="204593"/>
                    </a:cubicBezTo>
                    <a:lnTo>
                      <a:pt x="189134" y="200425"/>
                    </a:lnTo>
                    <a:lnTo>
                      <a:pt x="187744" y="202635"/>
                    </a:lnTo>
                    <a:lnTo>
                      <a:pt x="178965" y="190004"/>
                    </a:lnTo>
                    <a:cubicBezTo>
                      <a:pt x="179913" y="189878"/>
                      <a:pt x="181618" y="188867"/>
                      <a:pt x="182565" y="188741"/>
                    </a:cubicBezTo>
                    <a:cubicBezTo>
                      <a:pt x="193302" y="187920"/>
                      <a:pt x="203976" y="184699"/>
                      <a:pt x="214965" y="178572"/>
                    </a:cubicBezTo>
                    <a:lnTo>
                      <a:pt x="222734" y="176235"/>
                    </a:lnTo>
                    <a:cubicBezTo>
                      <a:pt x="226207" y="174846"/>
                      <a:pt x="227344" y="175983"/>
                      <a:pt x="229176" y="177814"/>
                    </a:cubicBezTo>
                    <a:lnTo>
                      <a:pt x="237071" y="186025"/>
                    </a:lnTo>
                    <a:cubicBezTo>
                      <a:pt x="238586" y="187667"/>
                      <a:pt x="238586" y="189246"/>
                      <a:pt x="237765" y="190888"/>
                    </a:cubicBezTo>
                    <a:cubicBezTo>
                      <a:pt x="236944" y="192593"/>
                      <a:pt x="238902" y="194804"/>
                      <a:pt x="241618" y="197204"/>
                    </a:cubicBezTo>
                    <a:cubicBezTo>
                      <a:pt x="244144" y="199983"/>
                      <a:pt x="244397" y="203772"/>
                      <a:pt x="242186" y="208446"/>
                    </a:cubicBezTo>
                    <a:cubicBezTo>
                      <a:pt x="240923" y="211541"/>
                      <a:pt x="241239" y="213435"/>
                      <a:pt x="243071" y="214446"/>
                    </a:cubicBezTo>
                    <a:lnTo>
                      <a:pt x="248502" y="218362"/>
                    </a:lnTo>
                    <a:cubicBezTo>
                      <a:pt x="252102" y="221267"/>
                      <a:pt x="253934" y="220320"/>
                      <a:pt x="253744" y="215204"/>
                    </a:cubicBezTo>
                    <a:cubicBezTo>
                      <a:pt x="253492" y="212551"/>
                      <a:pt x="252607" y="210025"/>
                      <a:pt x="251092" y="207435"/>
                    </a:cubicBezTo>
                    <a:cubicBezTo>
                      <a:pt x="249323" y="204214"/>
                      <a:pt x="248060" y="201183"/>
                      <a:pt x="247934" y="197962"/>
                    </a:cubicBezTo>
                    <a:cubicBezTo>
                      <a:pt x="247808" y="191583"/>
                      <a:pt x="246986" y="188172"/>
                      <a:pt x="244334" y="185962"/>
                    </a:cubicBezTo>
                    <a:cubicBezTo>
                      <a:pt x="241302" y="182993"/>
                      <a:pt x="238650" y="179709"/>
                      <a:pt x="236565" y="176109"/>
                    </a:cubicBezTo>
                    <a:cubicBezTo>
                      <a:pt x="235871" y="174025"/>
                      <a:pt x="235302" y="172762"/>
                      <a:pt x="234165" y="172193"/>
                    </a:cubicBezTo>
                    <a:cubicBezTo>
                      <a:pt x="233913" y="165499"/>
                      <a:pt x="229050" y="162214"/>
                      <a:pt x="225955" y="163983"/>
                    </a:cubicBezTo>
                    <a:cubicBezTo>
                      <a:pt x="223365" y="164551"/>
                      <a:pt x="220839" y="164804"/>
                      <a:pt x="218060" y="164425"/>
                    </a:cubicBezTo>
                    <a:lnTo>
                      <a:pt x="218060" y="162909"/>
                    </a:lnTo>
                    <a:cubicBezTo>
                      <a:pt x="221534" y="160951"/>
                      <a:pt x="227534" y="154888"/>
                      <a:pt x="233534" y="148193"/>
                    </a:cubicBezTo>
                    <a:cubicBezTo>
                      <a:pt x="235807" y="145414"/>
                      <a:pt x="236881" y="146551"/>
                      <a:pt x="239092" y="148762"/>
                    </a:cubicBezTo>
                    <a:lnTo>
                      <a:pt x="247744" y="157856"/>
                    </a:lnTo>
                    <a:cubicBezTo>
                      <a:pt x="247492" y="162341"/>
                      <a:pt x="248186" y="165246"/>
                      <a:pt x="251218" y="164930"/>
                    </a:cubicBezTo>
                    <a:cubicBezTo>
                      <a:pt x="253302" y="168530"/>
                      <a:pt x="254313" y="172067"/>
                      <a:pt x="252355" y="173583"/>
                    </a:cubicBezTo>
                    <a:cubicBezTo>
                      <a:pt x="250397" y="175225"/>
                      <a:pt x="248881" y="176362"/>
                      <a:pt x="248881" y="178699"/>
                    </a:cubicBezTo>
                    <a:cubicBezTo>
                      <a:pt x="249260" y="182172"/>
                      <a:pt x="253365" y="185772"/>
                      <a:pt x="257786" y="187478"/>
                    </a:cubicBezTo>
                    <a:cubicBezTo>
                      <a:pt x="258165" y="187604"/>
                      <a:pt x="258923" y="187351"/>
                      <a:pt x="259176" y="186783"/>
                    </a:cubicBezTo>
                    <a:cubicBezTo>
                      <a:pt x="260439" y="183688"/>
                      <a:pt x="260565" y="180088"/>
                      <a:pt x="259302" y="176488"/>
                    </a:cubicBezTo>
                    <a:moveTo>
                      <a:pt x="249260" y="210656"/>
                    </a:moveTo>
                    <a:cubicBezTo>
                      <a:pt x="248565" y="211351"/>
                      <a:pt x="247050" y="211351"/>
                      <a:pt x="245913" y="211604"/>
                    </a:cubicBezTo>
                    <a:lnTo>
                      <a:pt x="247050" y="213435"/>
                    </a:lnTo>
                    <a:lnTo>
                      <a:pt x="245913" y="214004"/>
                    </a:lnTo>
                    <a:lnTo>
                      <a:pt x="245471" y="215520"/>
                    </a:lnTo>
                    <a:cubicBezTo>
                      <a:pt x="243386" y="213878"/>
                      <a:pt x="242123" y="212299"/>
                      <a:pt x="242818" y="210656"/>
                    </a:cubicBezTo>
                    <a:lnTo>
                      <a:pt x="244208" y="207688"/>
                    </a:lnTo>
                    <a:cubicBezTo>
                      <a:pt x="244902" y="206678"/>
                      <a:pt x="245471" y="206678"/>
                      <a:pt x="245850" y="207562"/>
                    </a:cubicBezTo>
                    <a:lnTo>
                      <a:pt x="249197" y="210656"/>
                    </a:lnTo>
                    <a:close/>
                    <a:moveTo>
                      <a:pt x="246608" y="203267"/>
                    </a:moveTo>
                    <a:cubicBezTo>
                      <a:pt x="246608" y="204656"/>
                      <a:pt x="246165" y="205920"/>
                      <a:pt x="245786" y="205920"/>
                    </a:cubicBezTo>
                    <a:cubicBezTo>
                      <a:pt x="245218" y="205920"/>
                      <a:pt x="244902" y="204656"/>
                      <a:pt x="244902" y="203267"/>
                    </a:cubicBezTo>
                    <a:cubicBezTo>
                      <a:pt x="244902" y="201877"/>
                      <a:pt x="245218" y="200614"/>
                      <a:pt x="245786" y="200614"/>
                    </a:cubicBezTo>
                    <a:cubicBezTo>
                      <a:pt x="246165" y="200614"/>
                      <a:pt x="246608" y="201877"/>
                      <a:pt x="246608" y="203267"/>
                    </a:cubicBezTo>
                    <a:moveTo>
                      <a:pt x="243829" y="189372"/>
                    </a:moveTo>
                    <a:cubicBezTo>
                      <a:pt x="243829" y="189372"/>
                      <a:pt x="244776" y="189625"/>
                      <a:pt x="245218" y="190320"/>
                    </a:cubicBezTo>
                    <a:cubicBezTo>
                      <a:pt x="245786" y="191141"/>
                      <a:pt x="245913" y="191962"/>
                      <a:pt x="245597" y="192151"/>
                    </a:cubicBezTo>
                    <a:cubicBezTo>
                      <a:pt x="245281" y="192278"/>
                      <a:pt x="244650" y="191835"/>
                      <a:pt x="244208" y="191014"/>
                    </a:cubicBezTo>
                    <a:cubicBezTo>
                      <a:pt x="243639" y="190193"/>
                      <a:pt x="243513" y="189499"/>
                      <a:pt x="243829" y="189372"/>
                    </a:cubicBezTo>
                    <a:moveTo>
                      <a:pt x="213513" y="148320"/>
                    </a:moveTo>
                    <a:cubicBezTo>
                      <a:pt x="213513" y="148320"/>
                      <a:pt x="214334" y="148699"/>
                      <a:pt x="214713" y="149456"/>
                    </a:cubicBezTo>
                    <a:cubicBezTo>
                      <a:pt x="215029" y="150151"/>
                      <a:pt x="215155" y="150846"/>
                      <a:pt x="214713" y="150972"/>
                    </a:cubicBezTo>
                    <a:cubicBezTo>
                      <a:pt x="214460" y="151225"/>
                      <a:pt x="213892" y="150656"/>
                      <a:pt x="213639" y="149962"/>
                    </a:cubicBezTo>
                    <a:cubicBezTo>
                      <a:pt x="213260" y="149267"/>
                      <a:pt x="213260" y="148446"/>
                      <a:pt x="213513" y="148320"/>
                    </a:cubicBezTo>
                    <a:moveTo>
                      <a:pt x="212629" y="161393"/>
                    </a:moveTo>
                    <a:cubicBezTo>
                      <a:pt x="212629" y="161393"/>
                      <a:pt x="213071" y="161646"/>
                      <a:pt x="213071" y="161962"/>
                    </a:cubicBezTo>
                    <a:cubicBezTo>
                      <a:pt x="213071" y="162278"/>
                      <a:pt x="212881" y="162530"/>
                      <a:pt x="212629" y="162530"/>
                    </a:cubicBezTo>
                    <a:cubicBezTo>
                      <a:pt x="212376" y="162530"/>
                      <a:pt x="212186" y="162278"/>
                      <a:pt x="212186" y="161962"/>
                    </a:cubicBezTo>
                    <a:cubicBezTo>
                      <a:pt x="212186" y="161646"/>
                      <a:pt x="212313" y="161393"/>
                      <a:pt x="212629" y="161393"/>
                    </a:cubicBezTo>
                    <a:moveTo>
                      <a:pt x="209723" y="162783"/>
                    </a:moveTo>
                    <a:cubicBezTo>
                      <a:pt x="209723" y="164867"/>
                      <a:pt x="208081" y="164993"/>
                      <a:pt x="207955" y="163035"/>
                    </a:cubicBezTo>
                    <a:cubicBezTo>
                      <a:pt x="207386" y="158172"/>
                      <a:pt x="207260" y="153562"/>
                      <a:pt x="206250" y="149520"/>
                    </a:cubicBezTo>
                    <a:cubicBezTo>
                      <a:pt x="205744" y="146867"/>
                      <a:pt x="206502" y="146488"/>
                      <a:pt x="207513" y="148951"/>
                    </a:cubicBezTo>
                    <a:cubicBezTo>
                      <a:pt x="209029" y="152551"/>
                      <a:pt x="209850" y="157162"/>
                      <a:pt x="209723" y="162783"/>
                    </a:cubicBezTo>
                    <a:moveTo>
                      <a:pt x="205429" y="123246"/>
                    </a:moveTo>
                    <a:cubicBezTo>
                      <a:pt x="205429" y="121478"/>
                      <a:pt x="206692" y="121478"/>
                      <a:pt x="206692" y="123499"/>
                    </a:cubicBezTo>
                    <a:cubicBezTo>
                      <a:pt x="206944" y="128109"/>
                      <a:pt x="206439" y="132846"/>
                      <a:pt x="205871" y="137709"/>
                    </a:cubicBezTo>
                    <a:cubicBezTo>
                      <a:pt x="205871" y="138404"/>
                      <a:pt x="204671" y="139667"/>
                      <a:pt x="204671" y="138088"/>
                    </a:cubicBezTo>
                    <a:cubicBezTo>
                      <a:pt x="204797" y="132278"/>
                      <a:pt x="205492" y="127541"/>
                      <a:pt x="205492" y="123183"/>
                    </a:cubicBezTo>
                    <a:moveTo>
                      <a:pt x="204481" y="140362"/>
                    </a:moveTo>
                    <a:cubicBezTo>
                      <a:pt x="205429" y="140235"/>
                      <a:pt x="206692" y="141309"/>
                      <a:pt x="207008" y="142825"/>
                    </a:cubicBezTo>
                    <a:cubicBezTo>
                      <a:pt x="207386" y="144530"/>
                      <a:pt x="206755" y="145920"/>
                      <a:pt x="205744" y="146172"/>
                    </a:cubicBezTo>
                    <a:cubicBezTo>
                      <a:pt x="204671" y="146299"/>
                      <a:pt x="203471" y="145351"/>
                      <a:pt x="203092" y="143646"/>
                    </a:cubicBezTo>
                    <a:cubicBezTo>
                      <a:pt x="202839" y="141941"/>
                      <a:pt x="203344" y="140614"/>
                      <a:pt x="204481" y="140299"/>
                    </a:cubicBezTo>
                    <a:moveTo>
                      <a:pt x="201765" y="156530"/>
                    </a:moveTo>
                    <a:cubicBezTo>
                      <a:pt x="199997" y="152488"/>
                      <a:pt x="197723" y="149267"/>
                      <a:pt x="195386" y="145793"/>
                    </a:cubicBezTo>
                    <a:cubicBezTo>
                      <a:pt x="194439" y="144467"/>
                      <a:pt x="195765" y="143709"/>
                      <a:pt x="196902" y="145414"/>
                    </a:cubicBezTo>
                    <a:cubicBezTo>
                      <a:pt x="199113" y="149141"/>
                      <a:pt x="201197" y="152362"/>
                      <a:pt x="202776" y="155962"/>
                    </a:cubicBezTo>
                    <a:cubicBezTo>
                      <a:pt x="203471" y="157604"/>
                      <a:pt x="202523" y="158046"/>
                      <a:pt x="201765" y="156530"/>
                    </a:cubicBezTo>
                    <a:moveTo>
                      <a:pt x="200565" y="158993"/>
                    </a:moveTo>
                    <a:cubicBezTo>
                      <a:pt x="197913" y="153562"/>
                      <a:pt x="194439" y="148825"/>
                      <a:pt x="191092" y="144404"/>
                    </a:cubicBezTo>
                    <a:cubicBezTo>
                      <a:pt x="190397" y="143267"/>
                      <a:pt x="192165" y="142572"/>
                      <a:pt x="193618" y="144530"/>
                    </a:cubicBezTo>
                    <a:cubicBezTo>
                      <a:pt x="196776" y="148951"/>
                      <a:pt x="199618" y="153435"/>
                      <a:pt x="201829" y="158046"/>
                    </a:cubicBezTo>
                    <a:cubicBezTo>
                      <a:pt x="203092" y="160825"/>
                      <a:pt x="201829" y="161520"/>
                      <a:pt x="200629" y="158993"/>
                    </a:cubicBezTo>
                    <a:moveTo>
                      <a:pt x="202081" y="149835"/>
                    </a:moveTo>
                    <a:cubicBezTo>
                      <a:pt x="202081" y="149835"/>
                      <a:pt x="201197" y="149520"/>
                      <a:pt x="200818" y="148699"/>
                    </a:cubicBezTo>
                    <a:cubicBezTo>
                      <a:pt x="200439" y="148004"/>
                      <a:pt x="200439" y="147309"/>
                      <a:pt x="200692" y="147183"/>
                    </a:cubicBezTo>
                    <a:cubicBezTo>
                      <a:pt x="201008" y="147056"/>
                      <a:pt x="201576" y="147435"/>
                      <a:pt x="201955" y="148130"/>
                    </a:cubicBezTo>
                    <a:cubicBezTo>
                      <a:pt x="202334" y="148951"/>
                      <a:pt x="202334" y="149646"/>
                      <a:pt x="202081" y="149772"/>
                    </a:cubicBezTo>
                    <a:moveTo>
                      <a:pt x="202081" y="143141"/>
                    </a:moveTo>
                    <a:cubicBezTo>
                      <a:pt x="202081" y="143141"/>
                      <a:pt x="202208" y="143583"/>
                      <a:pt x="202081" y="143709"/>
                    </a:cubicBezTo>
                    <a:lnTo>
                      <a:pt x="201513" y="144088"/>
                    </a:lnTo>
                    <a:cubicBezTo>
                      <a:pt x="201513" y="144088"/>
                      <a:pt x="201071" y="144214"/>
                      <a:pt x="200944" y="143962"/>
                    </a:cubicBezTo>
                    <a:lnTo>
                      <a:pt x="198734" y="141309"/>
                    </a:lnTo>
                    <a:cubicBezTo>
                      <a:pt x="198734" y="141309"/>
                      <a:pt x="198608" y="140930"/>
                      <a:pt x="198860" y="140741"/>
                    </a:cubicBezTo>
                    <a:lnTo>
                      <a:pt x="199429" y="140362"/>
                    </a:lnTo>
                    <a:cubicBezTo>
                      <a:pt x="199429" y="140362"/>
                      <a:pt x="199871" y="140235"/>
                      <a:pt x="199997" y="140488"/>
                    </a:cubicBezTo>
                    <a:lnTo>
                      <a:pt x="202081" y="143078"/>
                    </a:lnTo>
                    <a:close/>
                    <a:moveTo>
                      <a:pt x="213071" y="87941"/>
                    </a:moveTo>
                    <a:cubicBezTo>
                      <a:pt x="213576" y="88446"/>
                      <a:pt x="211681" y="89078"/>
                      <a:pt x="209850" y="87372"/>
                    </a:cubicBezTo>
                    <a:cubicBezTo>
                      <a:pt x="207765" y="85414"/>
                      <a:pt x="208713" y="83646"/>
                      <a:pt x="210229" y="85099"/>
                    </a:cubicBezTo>
                    <a:lnTo>
                      <a:pt x="213008" y="87877"/>
                    </a:lnTo>
                    <a:close/>
                    <a:moveTo>
                      <a:pt x="186797" y="41456"/>
                    </a:moveTo>
                    <a:cubicBezTo>
                      <a:pt x="190586" y="41330"/>
                      <a:pt x="193492" y="39246"/>
                      <a:pt x="197786" y="41583"/>
                    </a:cubicBezTo>
                    <a:lnTo>
                      <a:pt x="199744" y="43793"/>
                    </a:lnTo>
                    <a:cubicBezTo>
                      <a:pt x="201008" y="46762"/>
                      <a:pt x="199871" y="48151"/>
                      <a:pt x="198229" y="46004"/>
                    </a:cubicBezTo>
                    <a:cubicBezTo>
                      <a:pt x="197408" y="44804"/>
                      <a:pt x="198102" y="43667"/>
                      <a:pt x="196018" y="42656"/>
                    </a:cubicBezTo>
                    <a:cubicBezTo>
                      <a:pt x="197092" y="44741"/>
                      <a:pt x="197976" y="46825"/>
                      <a:pt x="197976" y="49225"/>
                    </a:cubicBezTo>
                    <a:cubicBezTo>
                      <a:pt x="201197" y="52320"/>
                      <a:pt x="198229" y="52951"/>
                      <a:pt x="197408" y="50993"/>
                    </a:cubicBezTo>
                    <a:lnTo>
                      <a:pt x="196144" y="45309"/>
                    </a:lnTo>
                    <a:cubicBezTo>
                      <a:pt x="196397" y="48088"/>
                      <a:pt x="196523" y="50172"/>
                      <a:pt x="196144" y="50172"/>
                    </a:cubicBezTo>
                    <a:cubicBezTo>
                      <a:pt x="195197" y="50172"/>
                      <a:pt x="195702" y="48278"/>
                      <a:pt x="195323" y="45878"/>
                    </a:cubicBezTo>
                    <a:cubicBezTo>
                      <a:pt x="195008" y="44867"/>
                      <a:pt x="194755" y="43099"/>
                      <a:pt x="194186" y="42972"/>
                    </a:cubicBezTo>
                    <a:cubicBezTo>
                      <a:pt x="191786" y="42088"/>
                      <a:pt x="189576" y="42783"/>
                      <a:pt x="187808" y="42972"/>
                    </a:cubicBezTo>
                    <a:cubicBezTo>
                      <a:pt x="190839" y="42783"/>
                      <a:pt x="192923" y="42972"/>
                      <a:pt x="193681" y="43793"/>
                    </a:cubicBezTo>
                    <a:cubicBezTo>
                      <a:pt x="194629" y="45183"/>
                      <a:pt x="194818" y="46762"/>
                      <a:pt x="194376" y="48151"/>
                    </a:cubicBezTo>
                    <a:cubicBezTo>
                      <a:pt x="193681" y="49288"/>
                      <a:pt x="193302" y="48972"/>
                      <a:pt x="193302" y="47583"/>
                    </a:cubicBezTo>
                    <a:lnTo>
                      <a:pt x="192860" y="45751"/>
                    </a:lnTo>
                    <a:cubicBezTo>
                      <a:pt x="192734" y="44804"/>
                      <a:pt x="191597" y="44614"/>
                      <a:pt x="190081" y="44804"/>
                    </a:cubicBezTo>
                    <a:cubicBezTo>
                      <a:pt x="189134" y="44930"/>
                      <a:pt x="187997" y="45183"/>
                      <a:pt x="186923" y="44488"/>
                    </a:cubicBezTo>
                    <a:cubicBezTo>
                      <a:pt x="186481" y="44235"/>
                      <a:pt x="185534" y="43793"/>
                      <a:pt x="186797" y="43541"/>
                    </a:cubicBezTo>
                    <a:cubicBezTo>
                      <a:pt x="185408" y="42656"/>
                      <a:pt x="185976" y="41583"/>
                      <a:pt x="186923" y="41456"/>
                    </a:cubicBezTo>
                    <a:moveTo>
                      <a:pt x="173281" y="37035"/>
                    </a:moveTo>
                    <a:cubicBezTo>
                      <a:pt x="177576" y="37856"/>
                      <a:pt x="181365" y="38425"/>
                      <a:pt x="183702" y="40383"/>
                    </a:cubicBezTo>
                    <a:cubicBezTo>
                      <a:pt x="185092" y="41393"/>
                      <a:pt x="184018" y="42341"/>
                      <a:pt x="183008" y="41646"/>
                    </a:cubicBezTo>
                    <a:lnTo>
                      <a:pt x="180102" y="40130"/>
                    </a:lnTo>
                    <a:cubicBezTo>
                      <a:pt x="180229" y="41393"/>
                      <a:pt x="179155" y="40825"/>
                      <a:pt x="177450" y="39435"/>
                    </a:cubicBezTo>
                    <a:cubicBezTo>
                      <a:pt x="176313" y="40509"/>
                      <a:pt x="174986" y="40004"/>
                      <a:pt x="173408" y="38299"/>
                    </a:cubicBezTo>
                    <a:lnTo>
                      <a:pt x="174418" y="41078"/>
                    </a:lnTo>
                    <a:cubicBezTo>
                      <a:pt x="174544" y="41646"/>
                      <a:pt x="174039" y="41646"/>
                      <a:pt x="173723" y="41204"/>
                    </a:cubicBezTo>
                    <a:lnTo>
                      <a:pt x="171892" y="38867"/>
                    </a:lnTo>
                    <a:cubicBezTo>
                      <a:pt x="170881" y="37604"/>
                      <a:pt x="171639" y="36972"/>
                      <a:pt x="173281" y="37035"/>
                    </a:cubicBezTo>
                    <a:moveTo>
                      <a:pt x="178397" y="42846"/>
                    </a:moveTo>
                    <a:cubicBezTo>
                      <a:pt x="178018" y="42404"/>
                      <a:pt x="177323" y="41456"/>
                      <a:pt x="177829" y="41014"/>
                    </a:cubicBezTo>
                    <a:cubicBezTo>
                      <a:pt x="178397" y="40635"/>
                      <a:pt x="179218" y="41393"/>
                      <a:pt x="179344" y="42278"/>
                    </a:cubicBezTo>
                    <a:cubicBezTo>
                      <a:pt x="179660" y="43099"/>
                      <a:pt x="178965" y="43414"/>
                      <a:pt x="178334" y="42846"/>
                    </a:cubicBezTo>
                    <a:moveTo>
                      <a:pt x="178144" y="44804"/>
                    </a:moveTo>
                    <a:lnTo>
                      <a:pt x="178397" y="44930"/>
                    </a:lnTo>
                    <a:cubicBezTo>
                      <a:pt x="178018" y="47267"/>
                      <a:pt x="178397" y="50235"/>
                      <a:pt x="179786" y="53014"/>
                    </a:cubicBezTo>
                    <a:cubicBezTo>
                      <a:pt x="180039" y="52446"/>
                      <a:pt x="179344" y="49667"/>
                      <a:pt x="179218" y="47330"/>
                    </a:cubicBezTo>
                    <a:lnTo>
                      <a:pt x="179218" y="45246"/>
                    </a:lnTo>
                    <a:lnTo>
                      <a:pt x="180292" y="45499"/>
                    </a:lnTo>
                    <a:cubicBezTo>
                      <a:pt x="180418" y="48278"/>
                      <a:pt x="181429" y="50930"/>
                      <a:pt x="182629" y="51183"/>
                    </a:cubicBezTo>
                    <a:cubicBezTo>
                      <a:pt x="181618" y="49667"/>
                      <a:pt x="181492" y="47709"/>
                      <a:pt x="181492" y="46004"/>
                    </a:cubicBezTo>
                    <a:lnTo>
                      <a:pt x="183008" y="46383"/>
                    </a:lnTo>
                    <a:cubicBezTo>
                      <a:pt x="183008" y="49288"/>
                      <a:pt x="183955" y="52509"/>
                      <a:pt x="185344" y="52699"/>
                    </a:cubicBezTo>
                    <a:cubicBezTo>
                      <a:pt x="184081" y="50993"/>
                      <a:pt x="184081" y="48783"/>
                      <a:pt x="184271" y="47014"/>
                    </a:cubicBezTo>
                    <a:lnTo>
                      <a:pt x="184523" y="47141"/>
                    </a:lnTo>
                    <a:cubicBezTo>
                      <a:pt x="184776" y="48278"/>
                      <a:pt x="185218" y="49351"/>
                      <a:pt x="185786" y="49920"/>
                    </a:cubicBezTo>
                    <a:cubicBezTo>
                      <a:pt x="186355" y="49225"/>
                      <a:pt x="186039" y="47835"/>
                      <a:pt x="185660" y="46256"/>
                    </a:cubicBezTo>
                    <a:cubicBezTo>
                      <a:pt x="187176" y="45435"/>
                      <a:pt x="189008" y="45562"/>
                      <a:pt x="190965" y="46825"/>
                    </a:cubicBezTo>
                    <a:cubicBezTo>
                      <a:pt x="191660" y="47709"/>
                      <a:pt x="191344" y="48088"/>
                      <a:pt x="190397" y="48088"/>
                    </a:cubicBezTo>
                    <a:lnTo>
                      <a:pt x="189450" y="48088"/>
                    </a:lnTo>
                    <a:lnTo>
                      <a:pt x="191660" y="49035"/>
                    </a:lnTo>
                    <a:cubicBezTo>
                      <a:pt x="191660" y="49035"/>
                      <a:pt x="192229" y="49604"/>
                      <a:pt x="190965" y="49730"/>
                    </a:cubicBezTo>
                    <a:lnTo>
                      <a:pt x="190144" y="50425"/>
                    </a:lnTo>
                    <a:lnTo>
                      <a:pt x="193050" y="50678"/>
                    </a:lnTo>
                    <a:cubicBezTo>
                      <a:pt x="194060" y="51120"/>
                      <a:pt x="193871" y="51372"/>
                      <a:pt x="193618" y="51814"/>
                    </a:cubicBezTo>
                    <a:lnTo>
                      <a:pt x="192923" y="52635"/>
                    </a:lnTo>
                    <a:cubicBezTo>
                      <a:pt x="195450" y="52635"/>
                      <a:pt x="198102" y="53204"/>
                      <a:pt x="201260" y="54846"/>
                    </a:cubicBezTo>
                    <a:cubicBezTo>
                      <a:pt x="201134" y="55983"/>
                      <a:pt x="199871" y="55793"/>
                      <a:pt x="197534" y="54593"/>
                    </a:cubicBezTo>
                    <a:cubicBezTo>
                      <a:pt x="198102" y="55983"/>
                      <a:pt x="200313" y="56109"/>
                      <a:pt x="200186" y="56930"/>
                    </a:cubicBezTo>
                    <a:cubicBezTo>
                      <a:pt x="199934" y="58446"/>
                      <a:pt x="196586" y="57056"/>
                      <a:pt x="195008" y="59014"/>
                    </a:cubicBezTo>
                    <a:lnTo>
                      <a:pt x="198734" y="59141"/>
                    </a:lnTo>
                    <a:cubicBezTo>
                      <a:pt x="199618" y="59646"/>
                      <a:pt x="199302" y="60088"/>
                      <a:pt x="198039" y="60088"/>
                    </a:cubicBezTo>
                    <a:cubicBezTo>
                      <a:pt x="199997" y="62425"/>
                      <a:pt x="201513" y="63120"/>
                      <a:pt x="202081" y="61478"/>
                    </a:cubicBezTo>
                    <a:cubicBezTo>
                      <a:pt x="202650" y="60214"/>
                      <a:pt x="203218" y="60214"/>
                      <a:pt x="203723" y="61478"/>
                    </a:cubicBezTo>
                    <a:cubicBezTo>
                      <a:pt x="206123" y="62867"/>
                      <a:pt x="206502" y="62993"/>
                      <a:pt x="205113" y="63309"/>
                    </a:cubicBezTo>
                    <a:lnTo>
                      <a:pt x="202902" y="63751"/>
                    </a:lnTo>
                    <a:lnTo>
                      <a:pt x="205555" y="64193"/>
                    </a:lnTo>
                    <a:cubicBezTo>
                      <a:pt x="206250" y="64446"/>
                      <a:pt x="206250" y="65014"/>
                      <a:pt x="205808" y="65456"/>
                    </a:cubicBezTo>
                    <a:cubicBezTo>
                      <a:pt x="203976" y="65709"/>
                      <a:pt x="203850" y="66025"/>
                      <a:pt x="207197" y="66151"/>
                    </a:cubicBezTo>
                    <a:cubicBezTo>
                      <a:pt x="208586" y="66846"/>
                      <a:pt x="209155" y="67541"/>
                      <a:pt x="208586" y="68109"/>
                    </a:cubicBezTo>
                    <a:cubicBezTo>
                      <a:pt x="205681" y="68235"/>
                      <a:pt x="205808" y="68614"/>
                      <a:pt x="209281" y="68930"/>
                    </a:cubicBezTo>
                    <a:cubicBezTo>
                      <a:pt x="210102" y="69372"/>
                      <a:pt x="210418" y="69941"/>
                      <a:pt x="210229" y="70320"/>
                    </a:cubicBezTo>
                    <a:cubicBezTo>
                      <a:pt x="208397" y="70762"/>
                      <a:pt x="208650" y="71141"/>
                      <a:pt x="210923" y="71141"/>
                    </a:cubicBezTo>
                    <a:cubicBezTo>
                      <a:pt x="211239" y="71583"/>
                      <a:pt x="211492" y="71835"/>
                      <a:pt x="211050" y="72278"/>
                    </a:cubicBezTo>
                    <a:cubicBezTo>
                      <a:pt x="208965" y="72846"/>
                      <a:pt x="209281" y="73099"/>
                      <a:pt x="211934" y="73099"/>
                    </a:cubicBezTo>
                    <a:cubicBezTo>
                      <a:pt x="212060" y="74046"/>
                      <a:pt x="213576" y="73920"/>
                      <a:pt x="214144" y="75183"/>
                    </a:cubicBezTo>
                    <a:cubicBezTo>
                      <a:pt x="216355" y="74741"/>
                      <a:pt x="217365" y="76320"/>
                      <a:pt x="215408" y="76320"/>
                    </a:cubicBezTo>
                    <a:lnTo>
                      <a:pt x="215281" y="76699"/>
                    </a:lnTo>
                    <a:cubicBezTo>
                      <a:pt x="218502" y="76825"/>
                      <a:pt x="219892" y="77646"/>
                      <a:pt x="219450" y="79604"/>
                    </a:cubicBezTo>
                    <a:cubicBezTo>
                      <a:pt x="219134" y="80425"/>
                      <a:pt x="214839" y="77962"/>
                      <a:pt x="216671" y="84593"/>
                    </a:cubicBezTo>
                    <a:lnTo>
                      <a:pt x="217365" y="85288"/>
                    </a:lnTo>
                    <a:cubicBezTo>
                      <a:pt x="218629" y="85541"/>
                      <a:pt x="217239" y="82193"/>
                      <a:pt x="219323" y="82509"/>
                    </a:cubicBezTo>
                    <a:cubicBezTo>
                      <a:pt x="219576" y="82635"/>
                      <a:pt x="219892" y="83646"/>
                      <a:pt x="219450" y="85288"/>
                    </a:cubicBezTo>
                    <a:cubicBezTo>
                      <a:pt x="219008" y="86804"/>
                      <a:pt x="218060" y="87499"/>
                      <a:pt x="216544" y="86551"/>
                    </a:cubicBezTo>
                    <a:cubicBezTo>
                      <a:pt x="215155" y="85541"/>
                      <a:pt x="214334" y="84593"/>
                      <a:pt x="214460" y="83520"/>
                    </a:cubicBezTo>
                    <a:lnTo>
                      <a:pt x="214586" y="81435"/>
                    </a:lnTo>
                    <a:cubicBezTo>
                      <a:pt x="213071" y="81562"/>
                      <a:pt x="212755" y="80551"/>
                      <a:pt x="212629" y="79099"/>
                    </a:cubicBezTo>
                    <a:cubicBezTo>
                      <a:pt x="212629" y="78783"/>
                      <a:pt x="212060" y="78972"/>
                      <a:pt x="212250" y="78530"/>
                    </a:cubicBezTo>
                    <a:cubicBezTo>
                      <a:pt x="209723" y="78088"/>
                      <a:pt x="208650" y="78909"/>
                      <a:pt x="207955" y="80741"/>
                    </a:cubicBezTo>
                    <a:cubicBezTo>
                      <a:pt x="207829" y="81435"/>
                      <a:pt x="207260" y="80867"/>
                      <a:pt x="207008" y="80172"/>
                    </a:cubicBezTo>
                    <a:cubicBezTo>
                      <a:pt x="207134" y="79793"/>
                      <a:pt x="206123" y="80362"/>
                      <a:pt x="205618" y="80046"/>
                    </a:cubicBezTo>
                    <a:cubicBezTo>
                      <a:pt x="205176" y="80046"/>
                      <a:pt x="205302" y="79099"/>
                      <a:pt x="204923" y="79225"/>
                    </a:cubicBezTo>
                    <a:cubicBezTo>
                      <a:pt x="204671" y="79225"/>
                      <a:pt x="204671" y="79604"/>
                      <a:pt x="204102" y="79604"/>
                    </a:cubicBezTo>
                    <a:cubicBezTo>
                      <a:pt x="203723" y="79478"/>
                      <a:pt x="203786" y="78467"/>
                      <a:pt x="202965" y="79351"/>
                    </a:cubicBezTo>
                    <a:cubicBezTo>
                      <a:pt x="202397" y="79920"/>
                      <a:pt x="202271" y="79920"/>
                      <a:pt x="202144" y="79099"/>
                    </a:cubicBezTo>
                    <a:cubicBezTo>
                      <a:pt x="202271" y="78404"/>
                      <a:pt x="202839" y="77014"/>
                      <a:pt x="201323" y="78972"/>
                    </a:cubicBezTo>
                    <a:cubicBezTo>
                      <a:pt x="200755" y="79288"/>
                      <a:pt x="200629" y="79288"/>
                      <a:pt x="200376" y="78593"/>
                    </a:cubicBezTo>
                    <a:cubicBezTo>
                      <a:pt x="199555" y="76193"/>
                      <a:pt x="198986" y="76067"/>
                      <a:pt x="198734" y="78151"/>
                    </a:cubicBezTo>
                    <a:cubicBezTo>
                      <a:pt x="198292" y="78972"/>
                      <a:pt x="197913" y="79162"/>
                      <a:pt x="197913" y="77899"/>
                    </a:cubicBezTo>
                    <a:cubicBezTo>
                      <a:pt x="197092" y="74299"/>
                      <a:pt x="196902" y="74299"/>
                      <a:pt x="197218" y="77772"/>
                    </a:cubicBezTo>
                    <a:cubicBezTo>
                      <a:pt x="197092" y="79288"/>
                      <a:pt x="196650" y="79162"/>
                      <a:pt x="195829" y="77330"/>
                    </a:cubicBezTo>
                    <a:cubicBezTo>
                      <a:pt x="194881" y="74425"/>
                      <a:pt x="194439" y="77646"/>
                      <a:pt x="193744" y="76193"/>
                    </a:cubicBezTo>
                    <a:cubicBezTo>
                      <a:pt x="192734" y="74551"/>
                      <a:pt x="193492" y="72151"/>
                      <a:pt x="191786" y="71456"/>
                    </a:cubicBezTo>
                    <a:lnTo>
                      <a:pt x="192734" y="76320"/>
                    </a:lnTo>
                    <a:cubicBezTo>
                      <a:pt x="192734" y="77014"/>
                      <a:pt x="191660" y="77141"/>
                      <a:pt x="191471" y="76004"/>
                    </a:cubicBezTo>
                    <a:cubicBezTo>
                      <a:pt x="190902" y="72783"/>
                      <a:pt x="188818" y="67225"/>
                      <a:pt x="189260" y="69056"/>
                    </a:cubicBezTo>
                    <a:lnTo>
                      <a:pt x="190523" y="75751"/>
                    </a:lnTo>
                    <a:cubicBezTo>
                      <a:pt x="190650" y="76320"/>
                      <a:pt x="189134" y="76004"/>
                      <a:pt x="188818" y="75183"/>
                    </a:cubicBezTo>
                    <a:lnTo>
                      <a:pt x="187176" y="66846"/>
                    </a:lnTo>
                    <a:cubicBezTo>
                      <a:pt x="186734" y="64509"/>
                      <a:pt x="186734" y="71330"/>
                      <a:pt x="187744" y="74235"/>
                    </a:cubicBezTo>
                    <a:cubicBezTo>
                      <a:pt x="187744" y="74678"/>
                      <a:pt x="186608" y="74678"/>
                      <a:pt x="186734" y="74109"/>
                    </a:cubicBezTo>
                    <a:cubicBezTo>
                      <a:pt x="186734" y="73414"/>
                      <a:pt x="185471" y="65520"/>
                      <a:pt x="185092" y="65899"/>
                    </a:cubicBezTo>
                    <a:cubicBezTo>
                      <a:pt x="184081" y="66846"/>
                      <a:pt x="186734" y="74804"/>
                      <a:pt x="184650" y="73541"/>
                    </a:cubicBezTo>
                    <a:cubicBezTo>
                      <a:pt x="184397" y="73414"/>
                      <a:pt x="183639" y="65456"/>
                      <a:pt x="183386" y="65330"/>
                    </a:cubicBezTo>
                    <a:cubicBezTo>
                      <a:pt x="183260" y="65330"/>
                      <a:pt x="183386" y="72972"/>
                      <a:pt x="183134" y="72846"/>
                    </a:cubicBezTo>
                    <a:cubicBezTo>
                      <a:pt x="180923" y="70067"/>
                      <a:pt x="183260" y="62551"/>
                      <a:pt x="181744" y="62109"/>
                    </a:cubicBezTo>
                    <a:cubicBezTo>
                      <a:pt x="181492" y="62109"/>
                      <a:pt x="180797" y="71267"/>
                      <a:pt x="180481" y="71014"/>
                    </a:cubicBezTo>
                    <a:cubicBezTo>
                      <a:pt x="181429" y="78088"/>
                      <a:pt x="187176" y="78404"/>
                      <a:pt x="186734" y="80488"/>
                    </a:cubicBezTo>
                    <a:lnTo>
                      <a:pt x="182692" y="78404"/>
                    </a:lnTo>
                    <a:cubicBezTo>
                      <a:pt x="183765" y="80488"/>
                      <a:pt x="185471" y="82699"/>
                      <a:pt x="186608" y="85099"/>
                    </a:cubicBezTo>
                    <a:cubicBezTo>
                      <a:pt x="185344" y="85478"/>
                      <a:pt x="186734" y="87183"/>
                      <a:pt x="187555" y="88004"/>
                    </a:cubicBezTo>
                    <a:cubicBezTo>
                      <a:pt x="186292" y="87877"/>
                      <a:pt x="186608" y="88699"/>
                      <a:pt x="188944" y="90909"/>
                    </a:cubicBezTo>
                    <a:cubicBezTo>
                      <a:pt x="189513" y="91351"/>
                      <a:pt x="189639" y="91793"/>
                      <a:pt x="189513" y="92172"/>
                    </a:cubicBezTo>
                    <a:cubicBezTo>
                      <a:pt x="186608" y="91478"/>
                      <a:pt x="186292" y="91478"/>
                      <a:pt x="191029" y="95267"/>
                    </a:cubicBezTo>
                    <a:cubicBezTo>
                      <a:pt x="188123" y="94888"/>
                      <a:pt x="187934" y="95141"/>
                      <a:pt x="191281" y="97351"/>
                    </a:cubicBezTo>
                    <a:cubicBezTo>
                      <a:pt x="191850" y="97730"/>
                      <a:pt x="192544" y="98614"/>
                      <a:pt x="192671" y="99435"/>
                    </a:cubicBezTo>
                    <a:cubicBezTo>
                      <a:pt x="192797" y="100004"/>
                      <a:pt x="192292" y="99688"/>
                      <a:pt x="191976" y="99688"/>
                    </a:cubicBezTo>
                    <a:cubicBezTo>
                      <a:pt x="191408" y="99435"/>
                      <a:pt x="190586" y="98804"/>
                      <a:pt x="190271" y="98678"/>
                    </a:cubicBezTo>
                    <a:cubicBezTo>
                      <a:pt x="189450" y="98551"/>
                      <a:pt x="190018" y="99688"/>
                      <a:pt x="193871" y="102593"/>
                    </a:cubicBezTo>
                    <a:cubicBezTo>
                      <a:pt x="194818" y="103478"/>
                      <a:pt x="195260" y="104109"/>
                      <a:pt x="194565" y="104425"/>
                    </a:cubicBezTo>
                    <a:cubicBezTo>
                      <a:pt x="189829" y="101520"/>
                      <a:pt x="190081" y="102214"/>
                      <a:pt x="195260" y="106635"/>
                    </a:cubicBezTo>
                    <a:cubicBezTo>
                      <a:pt x="196523" y="108530"/>
                      <a:pt x="196650" y="109414"/>
                      <a:pt x="196208" y="109730"/>
                    </a:cubicBezTo>
                    <a:cubicBezTo>
                      <a:pt x="192039" y="106256"/>
                      <a:pt x="189260" y="104046"/>
                      <a:pt x="196523" y="111246"/>
                    </a:cubicBezTo>
                    <a:cubicBezTo>
                      <a:pt x="197786" y="112509"/>
                      <a:pt x="198039" y="113330"/>
                      <a:pt x="197092" y="113456"/>
                    </a:cubicBezTo>
                    <a:cubicBezTo>
                      <a:pt x="189829" y="108025"/>
                      <a:pt x="193744" y="111688"/>
                      <a:pt x="198608" y="116678"/>
                    </a:cubicBezTo>
                    <a:cubicBezTo>
                      <a:pt x="198923" y="116930"/>
                      <a:pt x="198608" y="117372"/>
                      <a:pt x="198292" y="117183"/>
                    </a:cubicBezTo>
                    <a:cubicBezTo>
                      <a:pt x="191344" y="112067"/>
                      <a:pt x="191092" y="113267"/>
                      <a:pt x="198418" y="120972"/>
                    </a:cubicBezTo>
                    <a:cubicBezTo>
                      <a:pt x="198671" y="121667"/>
                      <a:pt x="199113" y="122235"/>
                      <a:pt x="198860" y="122804"/>
                    </a:cubicBezTo>
                    <a:cubicBezTo>
                      <a:pt x="198671" y="123120"/>
                      <a:pt x="198165" y="122804"/>
                      <a:pt x="197850" y="122678"/>
                    </a:cubicBezTo>
                    <a:cubicBezTo>
                      <a:pt x="192860" y="117941"/>
                      <a:pt x="193239" y="118951"/>
                      <a:pt x="198986" y="126720"/>
                    </a:cubicBezTo>
                    <a:cubicBezTo>
                      <a:pt x="199871" y="127983"/>
                      <a:pt x="200250" y="129056"/>
                      <a:pt x="198860" y="128362"/>
                    </a:cubicBezTo>
                    <a:cubicBezTo>
                      <a:pt x="192544" y="121288"/>
                      <a:pt x="190650" y="119772"/>
                      <a:pt x="198671" y="130572"/>
                    </a:cubicBezTo>
                    <a:cubicBezTo>
                      <a:pt x="199555" y="131962"/>
                      <a:pt x="199681" y="132656"/>
                      <a:pt x="198544" y="132214"/>
                    </a:cubicBezTo>
                    <a:cubicBezTo>
                      <a:pt x="192860" y="124446"/>
                      <a:pt x="192671" y="125393"/>
                      <a:pt x="198229" y="133730"/>
                    </a:cubicBezTo>
                    <a:cubicBezTo>
                      <a:pt x="198608" y="134678"/>
                      <a:pt x="198608" y="134867"/>
                      <a:pt x="198229" y="134678"/>
                    </a:cubicBezTo>
                    <a:cubicBezTo>
                      <a:pt x="193050" y="128425"/>
                      <a:pt x="191534" y="126909"/>
                      <a:pt x="197976" y="136067"/>
                    </a:cubicBezTo>
                    <a:cubicBezTo>
                      <a:pt x="198797" y="137709"/>
                      <a:pt x="198671" y="138025"/>
                      <a:pt x="197850" y="137204"/>
                    </a:cubicBezTo>
                    <a:cubicBezTo>
                      <a:pt x="191597" y="129372"/>
                      <a:pt x="191471" y="130383"/>
                      <a:pt x="197534" y="138467"/>
                    </a:cubicBezTo>
                    <a:cubicBezTo>
                      <a:pt x="198102" y="139414"/>
                      <a:pt x="198355" y="139983"/>
                      <a:pt x="197408" y="139604"/>
                    </a:cubicBezTo>
                    <a:cubicBezTo>
                      <a:pt x="190144" y="131393"/>
                      <a:pt x="190144" y="131709"/>
                      <a:pt x="197155" y="140551"/>
                    </a:cubicBezTo>
                    <a:cubicBezTo>
                      <a:pt x="197281" y="142762"/>
                      <a:pt x="197281" y="142635"/>
                      <a:pt x="195892" y="141499"/>
                    </a:cubicBezTo>
                    <a:cubicBezTo>
                      <a:pt x="195197" y="140678"/>
                      <a:pt x="195197" y="139983"/>
                      <a:pt x="194502" y="139288"/>
                    </a:cubicBezTo>
                    <a:cubicBezTo>
                      <a:pt x="190018" y="133856"/>
                      <a:pt x="189513" y="134299"/>
                      <a:pt x="194755" y="141246"/>
                    </a:cubicBezTo>
                    <a:cubicBezTo>
                      <a:pt x="194186" y="141814"/>
                      <a:pt x="193492" y="141814"/>
                      <a:pt x="192671" y="141120"/>
                    </a:cubicBezTo>
                    <a:cubicBezTo>
                      <a:pt x="188060" y="135120"/>
                      <a:pt x="187681" y="135120"/>
                      <a:pt x="191281" y="140867"/>
                    </a:cubicBezTo>
                    <a:lnTo>
                      <a:pt x="188818" y="140488"/>
                    </a:lnTo>
                    <a:cubicBezTo>
                      <a:pt x="188376" y="139667"/>
                      <a:pt x="187997" y="139225"/>
                      <a:pt x="187429" y="138656"/>
                    </a:cubicBezTo>
                    <a:cubicBezTo>
                      <a:pt x="183134" y="134425"/>
                      <a:pt x="181555" y="134046"/>
                      <a:pt x="185913" y="139478"/>
                    </a:cubicBezTo>
                    <a:cubicBezTo>
                      <a:pt x="186039" y="139667"/>
                      <a:pt x="185660" y="139730"/>
                      <a:pt x="185786" y="139856"/>
                    </a:cubicBezTo>
                    <a:lnTo>
                      <a:pt x="180923" y="139035"/>
                    </a:lnTo>
                    <a:cubicBezTo>
                      <a:pt x="180355" y="139035"/>
                      <a:pt x="179660" y="138720"/>
                      <a:pt x="179155" y="138025"/>
                    </a:cubicBezTo>
                    <a:cubicBezTo>
                      <a:pt x="177071" y="134425"/>
                      <a:pt x="175808" y="133035"/>
                      <a:pt x="172334" y="129688"/>
                    </a:cubicBezTo>
                    <a:cubicBezTo>
                      <a:pt x="172586" y="130951"/>
                      <a:pt x="175239" y="133162"/>
                      <a:pt x="177323" y="136635"/>
                    </a:cubicBezTo>
                    <a:cubicBezTo>
                      <a:pt x="177892" y="138846"/>
                      <a:pt x="175365" y="137899"/>
                      <a:pt x="174544" y="137456"/>
                    </a:cubicBezTo>
                    <a:cubicBezTo>
                      <a:pt x="173029" y="135372"/>
                      <a:pt x="172460" y="135056"/>
                      <a:pt x="170250" y="132467"/>
                    </a:cubicBezTo>
                    <a:cubicBezTo>
                      <a:pt x="163934" y="125078"/>
                      <a:pt x="157302" y="116741"/>
                      <a:pt x="151871" y="110930"/>
                    </a:cubicBezTo>
                    <a:cubicBezTo>
                      <a:pt x="152123" y="109920"/>
                      <a:pt x="152123" y="108846"/>
                      <a:pt x="152250" y="107835"/>
                    </a:cubicBezTo>
                    <a:cubicBezTo>
                      <a:pt x="156734" y="114783"/>
                      <a:pt x="163113" y="122172"/>
                      <a:pt x="170250" y="128741"/>
                    </a:cubicBezTo>
                    <a:cubicBezTo>
                      <a:pt x="169681" y="125962"/>
                      <a:pt x="160776" y="118320"/>
                      <a:pt x="155344" y="111056"/>
                    </a:cubicBezTo>
                    <a:cubicBezTo>
                      <a:pt x="154208" y="109162"/>
                      <a:pt x="153260" y="107330"/>
                      <a:pt x="152565" y="105751"/>
                    </a:cubicBezTo>
                    <a:cubicBezTo>
                      <a:pt x="152692" y="104930"/>
                      <a:pt x="152692" y="104235"/>
                      <a:pt x="152881" y="103288"/>
                    </a:cubicBezTo>
                    <a:cubicBezTo>
                      <a:pt x="156608" y="110930"/>
                      <a:pt x="162608" y="118004"/>
                      <a:pt x="170944" y="125267"/>
                    </a:cubicBezTo>
                    <a:cubicBezTo>
                      <a:pt x="169997" y="122741"/>
                      <a:pt x="161344" y="115793"/>
                      <a:pt x="156734" y="108404"/>
                    </a:cubicBezTo>
                    <a:cubicBezTo>
                      <a:pt x="155092" y="105499"/>
                      <a:pt x="153829" y="103099"/>
                      <a:pt x="153134" y="101204"/>
                    </a:cubicBezTo>
                    <a:lnTo>
                      <a:pt x="153134" y="99941"/>
                    </a:lnTo>
                    <a:cubicBezTo>
                      <a:pt x="156923" y="107456"/>
                      <a:pt x="163429" y="115225"/>
                      <a:pt x="171260" y="121920"/>
                    </a:cubicBezTo>
                    <a:cubicBezTo>
                      <a:pt x="170376" y="119456"/>
                      <a:pt x="161534" y="112193"/>
                      <a:pt x="157176" y="105120"/>
                    </a:cubicBezTo>
                    <a:cubicBezTo>
                      <a:pt x="155344" y="102025"/>
                      <a:pt x="154208" y="99688"/>
                      <a:pt x="153450" y="97730"/>
                    </a:cubicBezTo>
                    <a:lnTo>
                      <a:pt x="153450" y="96341"/>
                    </a:lnTo>
                    <a:cubicBezTo>
                      <a:pt x="157113" y="103541"/>
                      <a:pt x="165134" y="113330"/>
                      <a:pt x="172523" y="119709"/>
                    </a:cubicBezTo>
                    <a:cubicBezTo>
                      <a:pt x="171702" y="117372"/>
                      <a:pt x="161660" y="108530"/>
                      <a:pt x="157492" y="101772"/>
                    </a:cubicBezTo>
                    <a:cubicBezTo>
                      <a:pt x="155660" y="98551"/>
                      <a:pt x="154397" y="96025"/>
                      <a:pt x="153702" y="94130"/>
                    </a:cubicBezTo>
                    <a:lnTo>
                      <a:pt x="153702" y="92172"/>
                    </a:lnTo>
                    <a:cubicBezTo>
                      <a:pt x="156734" y="99435"/>
                      <a:pt x="164565" y="109035"/>
                      <a:pt x="172208" y="115288"/>
                    </a:cubicBezTo>
                    <a:cubicBezTo>
                      <a:pt x="171386" y="112951"/>
                      <a:pt x="161786" y="104993"/>
                      <a:pt x="157871" y="98425"/>
                    </a:cubicBezTo>
                    <a:cubicBezTo>
                      <a:pt x="155786" y="94951"/>
                      <a:pt x="154650" y="92299"/>
                      <a:pt x="154018" y="90341"/>
                    </a:cubicBezTo>
                    <a:cubicBezTo>
                      <a:pt x="154018" y="89646"/>
                      <a:pt x="154018" y="88825"/>
                      <a:pt x="154144" y="88256"/>
                    </a:cubicBezTo>
                    <a:cubicBezTo>
                      <a:pt x="156797" y="95646"/>
                      <a:pt x="164186" y="104551"/>
                      <a:pt x="171955" y="110488"/>
                    </a:cubicBezTo>
                    <a:cubicBezTo>
                      <a:pt x="171071" y="108404"/>
                      <a:pt x="162165" y="101204"/>
                      <a:pt x="158565" y="95078"/>
                    </a:cubicBezTo>
                    <a:cubicBezTo>
                      <a:pt x="156229" y="91035"/>
                      <a:pt x="155092" y="88383"/>
                      <a:pt x="154271" y="86488"/>
                    </a:cubicBezTo>
                    <a:cubicBezTo>
                      <a:pt x="154271" y="85604"/>
                      <a:pt x="154271" y="84972"/>
                      <a:pt x="154397" y="84088"/>
                    </a:cubicBezTo>
                    <a:cubicBezTo>
                      <a:pt x="156608" y="91351"/>
                      <a:pt x="163555" y="100067"/>
                      <a:pt x="171386" y="106193"/>
                    </a:cubicBezTo>
                    <a:cubicBezTo>
                      <a:pt x="170818" y="104109"/>
                      <a:pt x="162481" y="97604"/>
                      <a:pt x="158881" y="91730"/>
                    </a:cubicBezTo>
                    <a:cubicBezTo>
                      <a:pt x="156229" y="87246"/>
                      <a:pt x="155408" y="84341"/>
                      <a:pt x="154523" y="82383"/>
                    </a:cubicBezTo>
                    <a:lnTo>
                      <a:pt x="154523" y="81941"/>
                    </a:lnTo>
                    <a:cubicBezTo>
                      <a:pt x="154650" y="81120"/>
                      <a:pt x="154650" y="80109"/>
                      <a:pt x="154839" y="79288"/>
                    </a:cubicBezTo>
                    <a:cubicBezTo>
                      <a:pt x="156355" y="86551"/>
                      <a:pt x="163050" y="95835"/>
                      <a:pt x="170944" y="102278"/>
                    </a:cubicBezTo>
                    <a:cubicBezTo>
                      <a:pt x="170376" y="100446"/>
                      <a:pt x="162734" y="93941"/>
                      <a:pt x="159576" y="88446"/>
                    </a:cubicBezTo>
                    <a:cubicBezTo>
                      <a:pt x="156544" y="83330"/>
                      <a:pt x="155850" y="80235"/>
                      <a:pt x="154839" y="78530"/>
                    </a:cubicBezTo>
                    <a:cubicBezTo>
                      <a:pt x="157176" y="58509"/>
                      <a:pt x="165702" y="46699"/>
                      <a:pt x="178081" y="44614"/>
                    </a:cubicBezTo>
                    <a:moveTo>
                      <a:pt x="149092" y="132025"/>
                    </a:moveTo>
                    <a:cubicBezTo>
                      <a:pt x="148902" y="131204"/>
                      <a:pt x="148776" y="130193"/>
                      <a:pt x="148650" y="129372"/>
                    </a:cubicBezTo>
                    <a:cubicBezTo>
                      <a:pt x="151050" y="131772"/>
                      <a:pt x="153134" y="133099"/>
                      <a:pt x="155344" y="135499"/>
                    </a:cubicBezTo>
                    <a:cubicBezTo>
                      <a:pt x="154650" y="136067"/>
                      <a:pt x="153955" y="136067"/>
                      <a:pt x="153260" y="135814"/>
                    </a:cubicBezTo>
                    <a:cubicBezTo>
                      <a:pt x="151871" y="134299"/>
                      <a:pt x="150481" y="133478"/>
                      <a:pt x="149092" y="132025"/>
                    </a:cubicBezTo>
                    <a:moveTo>
                      <a:pt x="151871" y="135625"/>
                    </a:moveTo>
                    <a:cubicBezTo>
                      <a:pt x="149786" y="135751"/>
                      <a:pt x="149344" y="135309"/>
                      <a:pt x="149218" y="133288"/>
                    </a:cubicBezTo>
                    <a:cubicBezTo>
                      <a:pt x="150229" y="134235"/>
                      <a:pt x="151050" y="134678"/>
                      <a:pt x="151871" y="135625"/>
                    </a:cubicBezTo>
                    <a:moveTo>
                      <a:pt x="148523" y="128172"/>
                    </a:moveTo>
                    <a:cubicBezTo>
                      <a:pt x="148523" y="127035"/>
                      <a:pt x="148523" y="125772"/>
                      <a:pt x="148776" y="124509"/>
                    </a:cubicBezTo>
                    <a:cubicBezTo>
                      <a:pt x="151997" y="128551"/>
                      <a:pt x="154902" y="131583"/>
                      <a:pt x="158123" y="135625"/>
                    </a:cubicBezTo>
                    <a:cubicBezTo>
                      <a:pt x="157681" y="136067"/>
                      <a:pt x="157176" y="136067"/>
                      <a:pt x="156292" y="135625"/>
                    </a:cubicBezTo>
                    <a:cubicBezTo>
                      <a:pt x="153639" y="132846"/>
                      <a:pt x="151429" y="131014"/>
                      <a:pt x="148523" y="128109"/>
                    </a:cubicBezTo>
                    <a:moveTo>
                      <a:pt x="142523" y="119646"/>
                    </a:moveTo>
                    <a:cubicBezTo>
                      <a:pt x="141260" y="120846"/>
                      <a:pt x="141008" y="120783"/>
                      <a:pt x="141702" y="119078"/>
                    </a:cubicBezTo>
                    <a:cubicBezTo>
                      <a:pt x="142650" y="117246"/>
                      <a:pt x="144165" y="116046"/>
                      <a:pt x="146123" y="115288"/>
                    </a:cubicBezTo>
                    <a:cubicBezTo>
                      <a:pt x="147765" y="114909"/>
                      <a:pt x="147260" y="115856"/>
                      <a:pt x="146692" y="116235"/>
                    </a:cubicBezTo>
                    <a:cubicBezTo>
                      <a:pt x="145302" y="117372"/>
                      <a:pt x="143786" y="118193"/>
                      <a:pt x="142523" y="119583"/>
                    </a:cubicBezTo>
                    <a:moveTo>
                      <a:pt x="145050" y="120341"/>
                    </a:moveTo>
                    <a:cubicBezTo>
                      <a:pt x="143660" y="122172"/>
                      <a:pt x="142839" y="124383"/>
                      <a:pt x="141702" y="126341"/>
                    </a:cubicBezTo>
                    <a:cubicBezTo>
                      <a:pt x="141260" y="127225"/>
                      <a:pt x="139997" y="128172"/>
                      <a:pt x="140313" y="125962"/>
                    </a:cubicBezTo>
                    <a:cubicBezTo>
                      <a:pt x="140755" y="123309"/>
                      <a:pt x="141955" y="120909"/>
                      <a:pt x="144165" y="119393"/>
                    </a:cubicBezTo>
                    <a:cubicBezTo>
                      <a:pt x="146123" y="118004"/>
                      <a:pt x="146565" y="118446"/>
                      <a:pt x="144986" y="120341"/>
                    </a:cubicBezTo>
                    <a:moveTo>
                      <a:pt x="145744" y="113962"/>
                    </a:moveTo>
                    <a:lnTo>
                      <a:pt x="141008" y="118130"/>
                    </a:lnTo>
                    <a:cubicBezTo>
                      <a:pt x="139492" y="118951"/>
                      <a:pt x="137660" y="121604"/>
                      <a:pt x="135008" y="125646"/>
                    </a:cubicBezTo>
                    <a:cubicBezTo>
                      <a:pt x="133365" y="126341"/>
                      <a:pt x="133239" y="125899"/>
                      <a:pt x="134186" y="124699"/>
                    </a:cubicBezTo>
                    <a:cubicBezTo>
                      <a:pt x="134881" y="123435"/>
                      <a:pt x="136271" y="122299"/>
                      <a:pt x="137092" y="121225"/>
                    </a:cubicBezTo>
                    <a:cubicBezTo>
                      <a:pt x="137786" y="120088"/>
                      <a:pt x="137786" y="119141"/>
                      <a:pt x="138608" y="118320"/>
                    </a:cubicBezTo>
                    <a:cubicBezTo>
                      <a:pt x="140565" y="115667"/>
                      <a:pt x="142650" y="113456"/>
                      <a:pt x="145113" y="111625"/>
                    </a:cubicBezTo>
                    <a:cubicBezTo>
                      <a:pt x="147892" y="109856"/>
                      <a:pt x="149976" y="106446"/>
                      <a:pt x="151808" y="101899"/>
                    </a:cubicBezTo>
                    <a:lnTo>
                      <a:pt x="152060" y="102720"/>
                    </a:lnTo>
                    <a:cubicBezTo>
                      <a:pt x="151365" y="109288"/>
                      <a:pt x="149281" y="113141"/>
                      <a:pt x="145681" y="114025"/>
                    </a:cubicBezTo>
                    <a:moveTo>
                      <a:pt x="139871" y="122425"/>
                    </a:moveTo>
                    <a:cubicBezTo>
                      <a:pt x="139871" y="123246"/>
                      <a:pt x="139618" y="123814"/>
                      <a:pt x="139492" y="123814"/>
                    </a:cubicBezTo>
                    <a:cubicBezTo>
                      <a:pt x="139176" y="123814"/>
                      <a:pt x="139113" y="123246"/>
                      <a:pt x="139113" y="122425"/>
                    </a:cubicBezTo>
                    <a:cubicBezTo>
                      <a:pt x="139113" y="121730"/>
                      <a:pt x="139176" y="121035"/>
                      <a:pt x="139492" y="121035"/>
                    </a:cubicBezTo>
                    <a:cubicBezTo>
                      <a:pt x="139618" y="121035"/>
                      <a:pt x="139871" y="121730"/>
                      <a:pt x="139871" y="122425"/>
                    </a:cubicBezTo>
                    <a:moveTo>
                      <a:pt x="130713" y="117941"/>
                    </a:moveTo>
                    <a:cubicBezTo>
                      <a:pt x="131408" y="114783"/>
                      <a:pt x="133239" y="112004"/>
                      <a:pt x="135892" y="109793"/>
                    </a:cubicBezTo>
                    <a:cubicBezTo>
                      <a:pt x="138797" y="107520"/>
                      <a:pt x="142018" y="106572"/>
                      <a:pt x="145744" y="104109"/>
                    </a:cubicBezTo>
                    <a:cubicBezTo>
                      <a:pt x="146881" y="103414"/>
                      <a:pt x="147134" y="103793"/>
                      <a:pt x="146439" y="105309"/>
                    </a:cubicBezTo>
                    <a:cubicBezTo>
                      <a:pt x="144734" y="107141"/>
                      <a:pt x="142965" y="107962"/>
                      <a:pt x="141008" y="108214"/>
                    </a:cubicBezTo>
                    <a:cubicBezTo>
                      <a:pt x="137976" y="108909"/>
                      <a:pt x="135892" y="111562"/>
                      <a:pt x="133808" y="114909"/>
                    </a:cubicBezTo>
                    <a:lnTo>
                      <a:pt x="139934" y="110425"/>
                    </a:lnTo>
                    <a:cubicBezTo>
                      <a:pt x="141323" y="109983"/>
                      <a:pt x="141576" y="110425"/>
                      <a:pt x="140755" y="111562"/>
                    </a:cubicBezTo>
                    <a:cubicBezTo>
                      <a:pt x="134186" y="114909"/>
                      <a:pt x="135071" y="119078"/>
                      <a:pt x="132418" y="120088"/>
                    </a:cubicBezTo>
                    <a:cubicBezTo>
                      <a:pt x="131850" y="119393"/>
                      <a:pt x="132039" y="118446"/>
                      <a:pt x="132734" y="117183"/>
                    </a:cubicBezTo>
                    <a:lnTo>
                      <a:pt x="130776" y="118004"/>
                    </a:lnTo>
                    <a:close/>
                    <a:moveTo>
                      <a:pt x="130018" y="65709"/>
                    </a:moveTo>
                    <a:cubicBezTo>
                      <a:pt x="130713" y="66088"/>
                      <a:pt x="131155" y="66530"/>
                      <a:pt x="131408" y="66909"/>
                    </a:cubicBezTo>
                    <a:cubicBezTo>
                      <a:pt x="131660" y="65772"/>
                      <a:pt x="131408" y="64699"/>
                      <a:pt x="130839" y="63562"/>
                    </a:cubicBezTo>
                    <a:cubicBezTo>
                      <a:pt x="132229" y="64256"/>
                      <a:pt x="133050" y="65520"/>
                      <a:pt x="133239" y="67288"/>
                    </a:cubicBezTo>
                    <a:cubicBezTo>
                      <a:pt x="133618" y="66151"/>
                      <a:pt x="133618" y="64888"/>
                      <a:pt x="132923" y="63372"/>
                    </a:cubicBezTo>
                    <a:cubicBezTo>
                      <a:pt x="134186" y="63814"/>
                      <a:pt x="135008" y="64888"/>
                      <a:pt x="136144" y="66720"/>
                    </a:cubicBezTo>
                    <a:lnTo>
                      <a:pt x="135892" y="69499"/>
                    </a:lnTo>
                    <a:cubicBezTo>
                      <a:pt x="136144" y="70320"/>
                      <a:pt x="136144" y="71014"/>
                      <a:pt x="135702" y="71583"/>
                    </a:cubicBezTo>
                    <a:cubicBezTo>
                      <a:pt x="135197" y="70888"/>
                      <a:pt x="134565" y="70635"/>
                      <a:pt x="133871" y="71014"/>
                    </a:cubicBezTo>
                    <a:lnTo>
                      <a:pt x="133744" y="73225"/>
                    </a:lnTo>
                    <a:cubicBezTo>
                      <a:pt x="133302" y="72278"/>
                      <a:pt x="132797" y="72088"/>
                      <a:pt x="132229" y="72846"/>
                    </a:cubicBezTo>
                    <a:lnTo>
                      <a:pt x="130271" y="74678"/>
                    </a:lnTo>
                    <a:lnTo>
                      <a:pt x="129702" y="73414"/>
                    </a:lnTo>
                    <a:lnTo>
                      <a:pt x="129450" y="67856"/>
                    </a:lnTo>
                    <a:lnTo>
                      <a:pt x="130271" y="67288"/>
                    </a:lnTo>
                    <a:lnTo>
                      <a:pt x="129955" y="65646"/>
                    </a:lnTo>
                    <a:close/>
                    <a:moveTo>
                      <a:pt x="130713" y="48151"/>
                    </a:moveTo>
                    <a:cubicBezTo>
                      <a:pt x="130586" y="47078"/>
                      <a:pt x="130965" y="45941"/>
                      <a:pt x="132229" y="44930"/>
                    </a:cubicBezTo>
                    <a:cubicBezTo>
                      <a:pt x="133050" y="44362"/>
                      <a:pt x="133302" y="45372"/>
                      <a:pt x="132923" y="45941"/>
                    </a:cubicBezTo>
                    <a:cubicBezTo>
                      <a:pt x="132102" y="46888"/>
                      <a:pt x="131408" y="46888"/>
                      <a:pt x="130713" y="48151"/>
                    </a:cubicBezTo>
                    <a:moveTo>
                      <a:pt x="146123" y="51878"/>
                    </a:moveTo>
                    <a:cubicBezTo>
                      <a:pt x="145429" y="52004"/>
                      <a:pt x="146123" y="49478"/>
                      <a:pt x="144986" y="51499"/>
                    </a:cubicBezTo>
                    <a:lnTo>
                      <a:pt x="142650" y="53583"/>
                    </a:lnTo>
                    <a:cubicBezTo>
                      <a:pt x="140944" y="54151"/>
                      <a:pt x="141386" y="52446"/>
                      <a:pt x="142334" y="53141"/>
                    </a:cubicBezTo>
                    <a:lnTo>
                      <a:pt x="143976" y="50930"/>
                    </a:lnTo>
                    <a:cubicBezTo>
                      <a:pt x="145492" y="48846"/>
                      <a:pt x="147323" y="47330"/>
                      <a:pt x="149092" y="45941"/>
                    </a:cubicBezTo>
                    <a:cubicBezTo>
                      <a:pt x="150608" y="45814"/>
                      <a:pt x="150923" y="46193"/>
                      <a:pt x="149786" y="47204"/>
                    </a:cubicBezTo>
                    <a:lnTo>
                      <a:pt x="147829" y="48214"/>
                    </a:lnTo>
                    <a:cubicBezTo>
                      <a:pt x="148081" y="49162"/>
                      <a:pt x="146818" y="51688"/>
                      <a:pt x="145997" y="51941"/>
                    </a:cubicBezTo>
                    <a:moveTo>
                      <a:pt x="147765" y="62867"/>
                    </a:moveTo>
                    <a:cubicBezTo>
                      <a:pt x="151302" y="57183"/>
                      <a:pt x="155029" y="54278"/>
                      <a:pt x="158818" y="53141"/>
                    </a:cubicBezTo>
                    <a:cubicBezTo>
                      <a:pt x="160081" y="53267"/>
                      <a:pt x="160586" y="53709"/>
                      <a:pt x="159639" y="54783"/>
                    </a:cubicBezTo>
                    <a:cubicBezTo>
                      <a:pt x="156608" y="56046"/>
                      <a:pt x="153639" y="58446"/>
                      <a:pt x="150860" y="61730"/>
                    </a:cubicBezTo>
                    <a:cubicBezTo>
                      <a:pt x="151176" y="62993"/>
                      <a:pt x="150608" y="64130"/>
                      <a:pt x="149218" y="64951"/>
                    </a:cubicBezTo>
                    <a:cubicBezTo>
                      <a:pt x="149218" y="67035"/>
                      <a:pt x="147955" y="68046"/>
                      <a:pt x="145871" y="68299"/>
                    </a:cubicBezTo>
                    <a:lnTo>
                      <a:pt x="142839" y="72214"/>
                    </a:lnTo>
                    <a:cubicBezTo>
                      <a:pt x="143534" y="73162"/>
                      <a:pt x="142460" y="74741"/>
                      <a:pt x="140250" y="76951"/>
                    </a:cubicBezTo>
                    <a:cubicBezTo>
                      <a:pt x="138860" y="78467"/>
                      <a:pt x="138292" y="78088"/>
                      <a:pt x="138544" y="75562"/>
                    </a:cubicBezTo>
                    <a:cubicBezTo>
                      <a:pt x="140250" y="70951"/>
                      <a:pt x="143408" y="64320"/>
                      <a:pt x="144986" y="64320"/>
                    </a:cubicBezTo>
                    <a:cubicBezTo>
                      <a:pt x="145808" y="64320"/>
                      <a:pt x="145808" y="64004"/>
                      <a:pt x="146060" y="62488"/>
                    </a:cubicBezTo>
                    <a:cubicBezTo>
                      <a:pt x="146186" y="61351"/>
                      <a:pt x="147323" y="61604"/>
                      <a:pt x="147008" y="62488"/>
                    </a:cubicBezTo>
                    <a:cubicBezTo>
                      <a:pt x="146881" y="63625"/>
                      <a:pt x="147197" y="63688"/>
                      <a:pt x="147829" y="62867"/>
                    </a:cubicBezTo>
                    <a:moveTo>
                      <a:pt x="149660" y="55667"/>
                    </a:moveTo>
                    <a:cubicBezTo>
                      <a:pt x="149218" y="56046"/>
                      <a:pt x="149092" y="55667"/>
                      <a:pt x="149534" y="54530"/>
                    </a:cubicBezTo>
                    <a:cubicBezTo>
                      <a:pt x="151997" y="51625"/>
                      <a:pt x="156355" y="49667"/>
                      <a:pt x="164376" y="49793"/>
                    </a:cubicBezTo>
                    <a:cubicBezTo>
                      <a:pt x="166081" y="49920"/>
                      <a:pt x="165765" y="51625"/>
                      <a:pt x="164250" y="51435"/>
                    </a:cubicBezTo>
                    <a:cubicBezTo>
                      <a:pt x="162986" y="51246"/>
                      <a:pt x="161597" y="51814"/>
                      <a:pt x="160334" y="52130"/>
                    </a:cubicBezTo>
                    <a:cubicBezTo>
                      <a:pt x="158818" y="52572"/>
                      <a:pt x="157113" y="52699"/>
                      <a:pt x="155723" y="53520"/>
                    </a:cubicBezTo>
                    <a:cubicBezTo>
                      <a:pt x="152944" y="55035"/>
                      <a:pt x="150481" y="57562"/>
                      <a:pt x="148208" y="61035"/>
                    </a:cubicBezTo>
                    <a:cubicBezTo>
                      <a:pt x="147386" y="61414"/>
                      <a:pt x="147260" y="61162"/>
                      <a:pt x="147639" y="60214"/>
                    </a:cubicBezTo>
                    <a:cubicBezTo>
                      <a:pt x="150418" y="55225"/>
                      <a:pt x="153765" y="52572"/>
                      <a:pt x="157239" y="52320"/>
                    </a:cubicBezTo>
                    <a:lnTo>
                      <a:pt x="157365" y="52067"/>
                    </a:lnTo>
                    <a:cubicBezTo>
                      <a:pt x="155408" y="51688"/>
                      <a:pt x="153071" y="52446"/>
                      <a:pt x="149597" y="55667"/>
                    </a:cubicBezTo>
                    <a:moveTo>
                      <a:pt x="152565" y="50235"/>
                    </a:moveTo>
                    <a:cubicBezTo>
                      <a:pt x="155660" y="48341"/>
                      <a:pt x="159134" y="47204"/>
                      <a:pt x="163113" y="47772"/>
                    </a:cubicBezTo>
                    <a:cubicBezTo>
                      <a:pt x="165639" y="48025"/>
                      <a:pt x="165639" y="49541"/>
                      <a:pt x="164250" y="49414"/>
                    </a:cubicBezTo>
                    <a:cubicBezTo>
                      <a:pt x="160334" y="48909"/>
                      <a:pt x="156608" y="49035"/>
                      <a:pt x="152818" y="50804"/>
                    </a:cubicBezTo>
                    <a:cubicBezTo>
                      <a:pt x="151429" y="51499"/>
                      <a:pt x="151744" y="50804"/>
                      <a:pt x="152565" y="50235"/>
                    </a:cubicBezTo>
                    <a:moveTo>
                      <a:pt x="159639" y="57183"/>
                    </a:moveTo>
                    <a:cubicBezTo>
                      <a:pt x="158250" y="57183"/>
                      <a:pt x="156292" y="58446"/>
                      <a:pt x="153134" y="62488"/>
                    </a:cubicBezTo>
                    <a:cubicBezTo>
                      <a:pt x="152250" y="63625"/>
                      <a:pt x="151302" y="62614"/>
                      <a:pt x="152439" y="61225"/>
                    </a:cubicBezTo>
                    <a:cubicBezTo>
                      <a:pt x="154397" y="58888"/>
                      <a:pt x="156734" y="57183"/>
                      <a:pt x="159008" y="56235"/>
                    </a:cubicBezTo>
                    <a:cubicBezTo>
                      <a:pt x="161660" y="55099"/>
                      <a:pt x="161471" y="57183"/>
                      <a:pt x="159702" y="57183"/>
                    </a:cubicBezTo>
                    <a:moveTo>
                      <a:pt x="141323" y="63562"/>
                    </a:moveTo>
                    <a:lnTo>
                      <a:pt x="142586" y="63562"/>
                    </a:lnTo>
                    <a:cubicBezTo>
                      <a:pt x="142586" y="63941"/>
                      <a:pt x="142586" y="64256"/>
                      <a:pt x="142271" y="64256"/>
                    </a:cubicBezTo>
                    <a:cubicBezTo>
                      <a:pt x="141955" y="64256"/>
                      <a:pt x="141702" y="63941"/>
                      <a:pt x="141323" y="63562"/>
                    </a:cubicBezTo>
                    <a:moveTo>
                      <a:pt x="141702" y="61225"/>
                    </a:moveTo>
                    <a:cubicBezTo>
                      <a:pt x="141955" y="61920"/>
                      <a:pt x="142271" y="62488"/>
                      <a:pt x="142271" y="62867"/>
                    </a:cubicBezTo>
                    <a:lnTo>
                      <a:pt x="140755" y="62867"/>
                    </a:lnTo>
                    <a:cubicBezTo>
                      <a:pt x="140439" y="62488"/>
                      <a:pt x="140186" y="62046"/>
                      <a:pt x="139934" y="61478"/>
                    </a:cubicBezTo>
                    <a:cubicBezTo>
                      <a:pt x="139808" y="61478"/>
                      <a:pt x="139808" y="61351"/>
                      <a:pt x="139808" y="61225"/>
                    </a:cubicBezTo>
                    <a:lnTo>
                      <a:pt x="141765" y="61225"/>
                    </a:lnTo>
                    <a:close/>
                    <a:moveTo>
                      <a:pt x="139492" y="60656"/>
                    </a:moveTo>
                    <a:cubicBezTo>
                      <a:pt x="138923" y="59520"/>
                      <a:pt x="138797" y="58572"/>
                      <a:pt x="139176" y="58572"/>
                    </a:cubicBezTo>
                    <a:cubicBezTo>
                      <a:pt x="139618" y="58572"/>
                      <a:pt x="140629" y="59393"/>
                      <a:pt x="141260" y="60656"/>
                    </a:cubicBezTo>
                    <a:lnTo>
                      <a:pt x="139429" y="60656"/>
                    </a:lnTo>
                    <a:close/>
                    <a:moveTo>
                      <a:pt x="139618" y="64699"/>
                    </a:moveTo>
                    <a:cubicBezTo>
                      <a:pt x="139997" y="65520"/>
                      <a:pt x="140186" y="66214"/>
                      <a:pt x="139997" y="66341"/>
                    </a:cubicBezTo>
                    <a:cubicBezTo>
                      <a:pt x="139871" y="66467"/>
                      <a:pt x="139302" y="65962"/>
                      <a:pt x="138860" y="65078"/>
                    </a:cubicBezTo>
                    <a:cubicBezTo>
                      <a:pt x="138355" y="64256"/>
                      <a:pt x="138165" y="63372"/>
                      <a:pt x="138355" y="63372"/>
                    </a:cubicBezTo>
                    <a:cubicBezTo>
                      <a:pt x="138481" y="63246"/>
                      <a:pt x="139050" y="63814"/>
                      <a:pt x="139618" y="64635"/>
                    </a:cubicBezTo>
                    <a:moveTo>
                      <a:pt x="147765" y="70509"/>
                    </a:moveTo>
                    <a:cubicBezTo>
                      <a:pt x="149913" y="66846"/>
                      <a:pt x="153071" y="63120"/>
                      <a:pt x="156797" y="59646"/>
                    </a:cubicBezTo>
                    <a:cubicBezTo>
                      <a:pt x="159576" y="57688"/>
                      <a:pt x="160144" y="58130"/>
                      <a:pt x="158629" y="61162"/>
                    </a:cubicBezTo>
                    <a:cubicBezTo>
                      <a:pt x="154586" y="66846"/>
                      <a:pt x="150544" y="73667"/>
                      <a:pt x="146944" y="75625"/>
                    </a:cubicBezTo>
                    <a:cubicBezTo>
                      <a:pt x="145302" y="75751"/>
                      <a:pt x="144039" y="76762"/>
                      <a:pt x="143029" y="78278"/>
                    </a:cubicBezTo>
                    <a:lnTo>
                      <a:pt x="145555" y="77014"/>
                    </a:lnTo>
                    <a:cubicBezTo>
                      <a:pt x="146818" y="76888"/>
                      <a:pt x="146944" y="77267"/>
                      <a:pt x="146060" y="78088"/>
                    </a:cubicBezTo>
                    <a:cubicBezTo>
                      <a:pt x="143976" y="79225"/>
                      <a:pt x="140565" y="84656"/>
                      <a:pt x="139681" y="81120"/>
                    </a:cubicBezTo>
                    <a:cubicBezTo>
                      <a:pt x="138292" y="83772"/>
                      <a:pt x="135955" y="83330"/>
                      <a:pt x="135765" y="85983"/>
                    </a:cubicBezTo>
                    <a:lnTo>
                      <a:pt x="135450" y="89456"/>
                    </a:lnTo>
                    <a:cubicBezTo>
                      <a:pt x="134881" y="90404"/>
                      <a:pt x="134439" y="90404"/>
                      <a:pt x="133934" y="89456"/>
                    </a:cubicBezTo>
                    <a:cubicBezTo>
                      <a:pt x="133492" y="84467"/>
                      <a:pt x="134629" y="81499"/>
                      <a:pt x="136965" y="79856"/>
                    </a:cubicBezTo>
                    <a:cubicBezTo>
                      <a:pt x="143344" y="75941"/>
                      <a:pt x="145555" y="70256"/>
                      <a:pt x="147639" y="70383"/>
                    </a:cubicBezTo>
                    <a:moveTo>
                      <a:pt x="152123" y="85541"/>
                    </a:moveTo>
                    <a:cubicBezTo>
                      <a:pt x="151997" y="86551"/>
                      <a:pt x="151997" y="87625"/>
                      <a:pt x="151050" y="87941"/>
                    </a:cubicBezTo>
                    <a:cubicBezTo>
                      <a:pt x="150734" y="91667"/>
                      <a:pt x="150355" y="94762"/>
                      <a:pt x="149218" y="95709"/>
                    </a:cubicBezTo>
                    <a:cubicBezTo>
                      <a:pt x="147576" y="97793"/>
                      <a:pt x="147008" y="97541"/>
                      <a:pt x="147576" y="94762"/>
                    </a:cubicBezTo>
                    <a:lnTo>
                      <a:pt x="148523" y="89772"/>
                    </a:lnTo>
                    <a:cubicBezTo>
                      <a:pt x="148650" y="87814"/>
                      <a:pt x="149344" y="85983"/>
                      <a:pt x="150608" y="84467"/>
                    </a:cubicBezTo>
                    <a:lnTo>
                      <a:pt x="152123" y="80299"/>
                    </a:lnTo>
                    <a:cubicBezTo>
                      <a:pt x="152565" y="78656"/>
                      <a:pt x="153260" y="78783"/>
                      <a:pt x="153260" y="80867"/>
                    </a:cubicBezTo>
                    <a:lnTo>
                      <a:pt x="152313" y="83520"/>
                    </a:lnTo>
                    <a:cubicBezTo>
                      <a:pt x="153197" y="83962"/>
                      <a:pt x="152692" y="84783"/>
                      <a:pt x="152186" y="85604"/>
                    </a:cubicBezTo>
                    <a:moveTo>
                      <a:pt x="143218" y="95709"/>
                    </a:moveTo>
                    <a:cubicBezTo>
                      <a:pt x="142650" y="96278"/>
                      <a:pt x="141702" y="96278"/>
                      <a:pt x="142208" y="95393"/>
                    </a:cubicBezTo>
                    <a:lnTo>
                      <a:pt x="144860" y="90151"/>
                    </a:lnTo>
                    <a:lnTo>
                      <a:pt x="141513" y="94762"/>
                    </a:lnTo>
                    <a:cubicBezTo>
                      <a:pt x="140565" y="95962"/>
                      <a:pt x="140376" y="95014"/>
                      <a:pt x="140818" y="94067"/>
                    </a:cubicBezTo>
                    <a:lnTo>
                      <a:pt x="143092" y="88635"/>
                    </a:lnTo>
                    <a:cubicBezTo>
                      <a:pt x="143660" y="86678"/>
                      <a:pt x="144608" y="85541"/>
                      <a:pt x="145871" y="85414"/>
                    </a:cubicBezTo>
                    <a:lnTo>
                      <a:pt x="148902" y="82509"/>
                    </a:lnTo>
                    <a:cubicBezTo>
                      <a:pt x="149597" y="81625"/>
                      <a:pt x="150039" y="82762"/>
                      <a:pt x="149597" y="83456"/>
                    </a:cubicBezTo>
                    <a:lnTo>
                      <a:pt x="147323" y="87056"/>
                    </a:lnTo>
                    <a:cubicBezTo>
                      <a:pt x="146944" y="89962"/>
                      <a:pt x="145808" y="92614"/>
                      <a:pt x="143155" y="95709"/>
                    </a:cubicBezTo>
                    <a:moveTo>
                      <a:pt x="146313" y="96530"/>
                    </a:moveTo>
                    <a:cubicBezTo>
                      <a:pt x="145744" y="98867"/>
                      <a:pt x="144102" y="101393"/>
                      <a:pt x="140629" y="102656"/>
                    </a:cubicBezTo>
                    <a:cubicBezTo>
                      <a:pt x="137660" y="103793"/>
                      <a:pt x="136839" y="102404"/>
                      <a:pt x="138797" y="101141"/>
                    </a:cubicBezTo>
                    <a:cubicBezTo>
                      <a:pt x="140881" y="99878"/>
                      <a:pt x="142713" y="98678"/>
                      <a:pt x="144102" y="96593"/>
                    </a:cubicBezTo>
                    <a:cubicBezTo>
                      <a:pt x="146060" y="93814"/>
                      <a:pt x="146881" y="93688"/>
                      <a:pt x="146313" y="96593"/>
                    </a:cubicBezTo>
                    <a:moveTo>
                      <a:pt x="140818" y="90404"/>
                    </a:moveTo>
                    <a:cubicBezTo>
                      <a:pt x="140123" y="91793"/>
                      <a:pt x="139176" y="93751"/>
                      <a:pt x="139176" y="97225"/>
                    </a:cubicBezTo>
                    <a:cubicBezTo>
                      <a:pt x="139176" y="100004"/>
                      <a:pt x="135702" y="99499"/>
                      <a:pt x="136965" y="96278"/>
                    </a:cubicBezTo>
                    <a:cubicBezTo>
                      <a:pt x="138229" y="92930"/>
                      <a:pt x="138671" y="91099"/>
                      <a:pt x="139871" y="90025"/>
                    </a:cubicBezTo>
                    <a:cubicBezTo>
                      <a:pt x="141386" y="88509"/>
                      <a:pt x="141829" y="88635"/>
                      <a:pt x="140818" y="90467"/>
                    </a:cubicBezTo>
                    <a:moveTo>
                      <a:pt x="140755" y="103793"/>
                    </a:moveTo>
                    <a:cubicBezTo>
                      <a:pt x="143660" y="102783"/>
                      <a:pt x="146060" y="100699"/>
                      <a:pt x="148144" y="98235"/>
                    </a:cubicBezTo>
                    <a:cubicBezTo>
                      <a:pt x="150355" y="96846"/>
                      <a:pt x="149976" y="98109"/>
                      <a:pt x="149218" y="99562"/>
                    </a:cubicBezTo>
                    <a:cubicBezTo>
                      <a:pt x="148397" y="100951"/>
                      <a:pt x="147829" y="101393"/>
                      <a:pt x="146439" y="102214"/>
                    </a:cubicBezTo>
                    <a:cubicBezTo>
                      <a:pt x="144734" y="103604"/>
                      <a:pt x="142271" y="104867"/>
                      <a:pt x="140313" y="105688"/>
                    </a:cubicBezTo>
                    <a:cubicBezTo>
                      <a:pt x="137913" y="106509"/>
                      <a:pt x="135702" y="107899"/>
                      <a:pt x="133618" y="110425"/>
                    </a:cubicBezTo>
                    <a:cubicBezTo>
                      <a:pt x="132355" y="111435"/>
                      <a:pt x="131786" y="110993"/>
                      <a:pt x="132229" y="109035"/>
                    </a:cubicBezTo>
                    <a:cubicBezTo>
                      <a:pt x="133302" y="106699"/>
                      <a:pt x="136397" y="105120"/>
                      <a:pt x="140692" y="103730"/>
                    </a:cubicBezTo>
                    <a:moveTo>
                      <a:pt x="148650" y="80425"/>
                    </a:moveTo>
                    <a:cubicBezTo>
                      <a:pt x="146250" y="83646"/>
                      <a:pt x="144734" y="84720"/>
                      <a:pt x="143913" y="83456"/>
                    </a:cubicBezTo>
                    <a:cubicBezTo>
                      <a:pt x="142081" y="85667"/>
                      <a:pt x="140186" y="87056"/>
                      <a:pt x="138797" y="88320"/>
                    </a:cubicBezTo>
                    <a:lnTo>
                      <a:pt x="137597" y="91793"/>
                    </a:lnTo>
                    <a:cubicBezTo>
                      <a:pt x="137029" y="92614"/>
                      <a:pt x="136839" y="92930"/>
                      <a:pt x="136713" y="91793"/>
                    </a:cubicBezTo>
                    <a:cubicBezTo>
                      <a:pt x="136839" y="88699"/>
                      <a:pt x="137660" y="87309"/>
                      <a:pt x="138923" y="86488"/>
                    </a:cubicBezTo>
                    <a:cubicBezTo>
                      <a:pt x="138923" y="85351"/>
                      <a:pt x="139176" y="84530"/>
                      <a:pt x="140060" y="84025"/>
                    </a:cubicBezTo>
                    <a:cubicBezTo>
                      <a:pt x="143155" y="82635"/>
                      <a:pt x="145239" y="79667"/>
                      <a:pt x="147829" y="78846"/>
                    </a:cubicBezTo>
                    <a:cubicBezTo>
                      <a:pt x="148713" y="76762"/>
                      <a:pt x="150355" y="75688"/>
                      <a:pt x="152565" y="72720"/>
                    </a:cubicBezTo>
                    <a:cubicBezTo>
                      <a:pt x="154081" y="71204"/>
                      <a:pt x="154523" y="71583"/>
                      <a:pt x="153829" y="73983"/>
                    </a:cubicBezTo>
                    <a:cubicBezTo>
                      <a:pt x="153008" y="76762"/>
                      <a:pt x="151618" y="78972"/>
                      <a:pt x="148713" y="80362"/>
                    </a:cubicBezTo>
                    <a:moveTo>
                      <a:pt x="136965" y="85035"/>
                    </a:moveTo>
                    <a:cubicBezTo>
                      <a:pt x="137218" y="84593"/>
                      <a:pt x="137786" y="84467"/>
                      <a:pt x="138102" y="84593"/>
                    </a:cubicBezTo>
                    <a:cubicBezTo>
                      <a:pt x="138418" y="84846"/>
                      <a:pt x="138418" y="85414"/>
                      <a:pt x="137976" y="85856"/>
                    </a:cubicBezTo>
                    <a:cubicBezTo>
                      <a:pt x="137723" y="86425"/>
                      <a:pt x="137155" y="86551"/>
                      <a:pt x="136713" y="86299"/>
                    </a:cubicBezTo>
                    <a:cubicBezTo>
                      <a:pt x="136586" y="86046"/>
                      <a:pt x="136586" y="85478"/>
                      <a:pt x="136965" y="85035"/>
                    </a:cubicBezTo>
                    <a:moveTo>
                      <a:pt x="137218" y="64383"/>
                    </a:moveTo>
                    <a:cubicBezTo>
                      <a:pt x="137786" y="65520"/>
                      <a:pt x="138039" y="66341"/>
                      <a:pt x="137786" y="66467"/>
                    </a:cubicBezTo>
                    <a:cubicBezTo>
                      <a:pt x="137660" y="66593"/>
                      <a:pt x="136965" y="65899"/>
                      <a:pt x="136271" y="64951"/>
                    </a:cubicBezTo>
                    <a:cubicBezTo>
                      <a:pt x="135702" y="63814"/>
                      <a:pt x="135386" y="63056"/>
                      <a:pt x="135702" y="62867"/>
                    </a:cubicBezTo>
                    <a:cubicBezTo>
                      <a:pt x="135892" y="62741"/>
                      <a:pt x="136523" y="63435"/>
                      <a:pt x="137218" y="64383"/>
                    </a:cubicBezTo>
                    <a:moveTo>
                      <a:pt x="136713" y="52446"/>
                    </a:moveTo>
                    <a:cubicBezTo>
                      <a:pt x="137281" y="52067"/>
                      <a:pt x="137660" y="51878"/>
                      <a:pt x="137976" y="52067"/>
                    </a:cubicBezTo>
                    <a:cubicBezTo>
                      <a:pt x="138292" y="52320"/>
                      <a:pt x="137976" y="52762"/>
                      <a:pt x="137597" y="53330"/>
                    </a:cubicBezTo>
                    <a:cubicBezTo>
                      <a:pt x="137155" y="53772"/>
                      <a:pt x="136586" y="53899"/>
                      <a:pt x="136334" y="53772"/>
                    </a:cubicBezTo>
                    <a:cubicBezTo>
                      <a:pt x="136208" y="53456"/>
                      <a:pt x="136334" y="52888"/>
                      <a:pt x="136776" y="52509"/>
                    </a:cubicBezTo>
                    <a:moveTo>
                      <a:pt x="133050" y="121730"/>
                    </a:moveTo>
                    <a:cubicBezTo>
                      <a:pt x="135829" y="116299"/>
                      <a:pt x="139871" y="112825"/>
                      <a:pt x="143660" y="109793"/>
                    </a:cubicBezTo>
                    <a:cubicBezTo>
                      <a:pt x="147008" y="107141"/>
                      <a:pt x="149092" y="102656"/>
                      <a:pt x="150860" y="97667"/>
                    </a:cubicBezTo>
                    <a:cubicBezTo>
                      <a:pt x="151744" y="95583"/>
                      <a:pt x="152944" y="96530"/>
                      <a:pt x="151871" y="99878"/>
                    </a:cubicBezTo>
                    <a:cubicBezTo>
                      <a:pt x="150039" y="105562"/>
                      <a:pt x="145618" y="109856"/>
                      <a:pt x="142523" y="112256"/>
                    </a:cubicBezTo>
                    <a:cubicBezTo>
                      <a:pt x="139176" y="115035"/>
                      <a:pt x="136965" y="118130"/>
                      <a:pt x="133744" y="122551"/>
                    </a:cubicBezTo>
                    <a:cubicBezTo>
                      <a:pt x="132860" y="123814"/>
                      <a:pt x="132229" y="123246"/>
                      <a:pt x="133050" y="121730"/>
                    </a:cubicBezTo>
                    <a:moveTo>
                      <a:pt x="147955" y="118572"/>
                    </a:moveTo>
                    <a:cubicBezTo>
                      <a:pt x="148334" y="117562"/>
                      <a:pt x="148902" y="116867"/>
                      <a:pt x="149471" y="117056"/>
                    </a:cubicBezTo>
                    <a:cubicBezTo>
                      <a:pt x="149913" y="117309"/>
                      <a:pt x="150039" y="118193"/>
                      <a:pt x="149723" y="119141"/>
                    </a:cubicBezTo>
                    <a:cubicBezTo>
                      <a:pt x="149471" y="119962"/>
                      <a:pt x="148776" y="120656"/>
                      <a:pt x="148334" y="120530"/>
                    </a:cubicBezTo>
                    <a:cubicBezTo>
                      <a:pt x="147765" y="120404"/>
                      <a:pt x="147639" y="119393"/>
                      <a:pt x="147955" y="118572"/>
                    </a:cubicBezTo>
                    <a:moveTo>
                      <a:pt x="149092" y="123688"/>
                    </a:moveTo>
                    <a:cubicBezTo>
                      <a:pt x="149092" y="123688"/>
                      <a:pt x="149092" y="123309"/>
                      <a:pt x="149218" y="122993"/>
                    </a:cubicBezTo>
                    <a:cubicBezTo>
                      <a:pt x="149534" y="122488"/>
                      <a:pt x="149660" y="121856"/>
                      <a:pt x="149913" y="121225"/>
                    </a:cubicBezTo>
                    <a:cubicBezTo>
                      <a:pt x="154081" y="126341"/>
                      <a:pt x="158629" y="131520"/>
                      <a:pt x="162292" y="136256"/>
                    </a:cubicBezTo>
                    <a:cubicBezTo>
                      <a:pt x="161913" y="136635"/>
                      <a:pt x="161029" y="136635"/>
                      <a:pt x="159955" y="136130"/>
                    </a:cubicBezTo>
                    <a:cubicBezTo>
                      <a:pt x="156165" y="131520"/>
                      <a:pt x="152692" y="127920"/>
                      <a:pt x="149092" y="123751"/>
                    </a:cubicBezTo>
                    <a:moveTo>
                      <a:pt x="150039" y="120214"/>
                    </a:moveTo>
                    <a:cubicBezTo>
                      <a:pt x="150355" y="119520"/>
                      <a:pt x="150481" y="118825"/>
                      <a:pt x="150608" y="118130"/>
                    </a:cubicBezTo>
                    <a:cubicBezTo>
                      <a:pt x="155218" y="123688"/>
                      <a:pt x="157555" y="126341"/>
                      <a:pt x="161597" y="131330"/>
                    </a:cubicBezTo>
                    <a:cubicBezTo>
                      <a:pt x="162165" y="132025"/>
                      <a:pt x="165513" y="136067"/>
                      <a:pt x="166018" y="136635"/>
                    </a:cubicBezTo>
                    <a:cubicBezTo>
                      <a:pt x="165450" y="136951"/>
                      <a:pt x="164755" y="136951"/>
                      <a:pt x="164060" y="136509"/>
                    </a:cubicBezTo>
                    <a:cubicBezTo>
                      <a:pt x="159071" y="130509"/>
                      <a:pt x="154713" y="125646"/>
                      <a:pt x="150039" y="120214"/>
                    </a:cubicBezTo>
                    <a:moveTo>
                      <a:pt x="163113" y="131772"/>
                    </a:moveTo>
                    <a:cubicBezTo>
                      <a:pt x="157681" y="125393"/>
                      <a:pt x="155913" y="122867"/>
                      <a:pt x="150860" y="117246"/>
                    </a:cubicBezTo>
                    <a:cubicBezTo>
                      <a:pt x="151050" y="116425"/>
                      <a:pt x="151302" y="115604"/>
                      <a:pt x="151429" y="114593"/>
                    </a:cubicBezTo>
                    <a:cubicBezTo>
                      <a:pt x="155913" y="120151"/>
                      <a:pt x="163239" y="129056"/>
                      <a:pt x="167723" y="134488"/>
                    </a:cubicBezTo>
                    <a:cubicBezTo>
                      <a:pt x="169113" y="136320"/>
                      <a:pt x="168102" y="135499"/>
                      <a:pt x="169113" y="136572"/>
                    </a:cubicBezTo>
                    <a:cubicBezTo>
                      <a:pt x="170250" y="137520"/>
                      <a:pt x="167850" y="137520"/>
                      <a:pt x="167155" y="136193"/>
                    </a:cubicBezTo>
                    <a:cubicBezTo>
                      <a:pt x="166586" y="135499"/>
                      <a:pt x="163681" y="132593"/>
                      <a:pt x="163113" y="131772"/>
                    </a:cubicBezTo>
                    <a:moveTo>
                      <a:pt x="168986" y="134362"/>
                    </a:moveTo>
                    <a:cubicBezTo>
                      <a:pt x="163113" y="127541"/>
                      <a:pt x="156734" y="119646"/>
                      <a:pt x="151618" y="113962"/>
                    </a:cubicBezTo>
                    <a:cubicBezTo>
                      <a:pt x="151744" y="113078"/>
                      <a:pt x="151934" y="112383"/>
                      <a:pt x="152060" y="111751"/>
                    </a:cubicBezTo>
                    <a:cubicBezTo>
                      <a:pt x="156229" y="116993"/>
                      <a:pt x="164439" y="126909"/>
                      <a:pt x="169176" y="132720"/>
                    </a:cubicBezTo>
                    <a:cubicBezTo>
                      <a:pt x="171702" y="135814"/>
                      <a:pt x="171576" y="135625"/>
                      <a:pt x="172965" y="137204"/>
                    </a:cubicBezTo>
                    <a:cubicBezTo>
                      <a:pt x="172965" y="137899"/>
                      <a:pt x="172397" y="137583"/>
                      <a:pt x="171450" y="137330"/>
                    </a:cubicBezTo>
                    <a:cubicBezTo>
                      <a:pt x="170186" y="135941"/>
                      <a:pt x="170313" y="136067"/>
                      <a:pt x="169050" y="134425"/>
                    </a:cubicBezTo>
                    <a:moveTo>
                      <a:pt x="169681" y="42720"/>
                    </a:moveTo>
                    <a:cubicBezTo>
                      <a:pt x="172144" y="43035"/>
                      <a:pt x="172081" y="44930"/>
                      <a:pt x="169429" y="44804"/>
                    </a:cubicBezTo>
                    <a:cubicBezTo>
                      <a:pt x="162860" y="44488"/>
                      <a:pt x="158313" y="44678"/>
                      <a:pt x="155092" y="46762"/>
                    </a:cubicBezTo>
                    <a:cubicBezTo>
                      <a:pt x="159386" y="45814"/>
                      <a:pt x="163871" y="45499"/>
                      <a:pt x="168292" y="46193"/>
                    </a:cubicBezTo>
                    <a:cubicBezTo>
                      <a:pt x="168986" y="46193"/>
                      <a:pt x="168860" y="46572"/>
                      <a:pt x="168418" y="46888"/>
                    </a:cubicBezTo>
                    <a:cubicBezTo>
                      <a:pt x="167976" y="47141"/>
                      <a:pt x="167281" y="47456"/>
                      <a:pt x="166650" y="47267"/>
                    </a:cubicBezTo>
                    <a:cubicBezTo>
                      <a:pt x="165386" y="47141"/>
                      <a:pt x="164123" y="47014"/>
                      <a:pt x="162734" y="46888"/>
                    </a:cubicBezTo>
                    <a:cubicBezTo>
                      <a:pt x="157744" y="46762"/>
                      <a:pt x="153260" y="47772"/>
                      <a:pt x="150039" y="51625"/>
                    </a:cubicBezTo>
                    <a:lnTo>
                      <a:pt x="151050" y="51625"/>
                    </a:lnTo>
                    <a:cubicBezTo>
                      <a:pt x="151050" y="51625"/>
                      <a:pt x="150481" y="52699"/>
                      <a:pt x="149660" y="53141"/>
                    </a:cubicBezTo>
                    <a:cubicBezTo>
                      <a:pt x="148965" y="53583"/>
                      <a:pt x="148965" y="54278"/>
                      <a:pt x="148713" y="54656"/>
                    </a:cubicBezTo>
                    <a:cubicBezTo>
                      <a:pt x="148144" y="55478"/>
                      <a:pt x="147702" y="56172"/>
                      <a:pt x="147450" y="56993"/>
                    </a:cubicBezTo>
                    <a:lnTo>
                      <a:pt x="148586" y="57435"/>
                    </a:lnTo>
                    <a:cubicBezTo>
                      <a:pt x="146755" y="59772"/>
                      <a:pt x="145555" y="61288"/>
                      <a:pt x="145239" y="60593"/>
                    </a:cubicBezTo>
                    <a:cubicBezTo>
                      <a:pt x="145492" y="56425"/>
                      <a:pt x="146881" y="52699"/>
                      <a:pt x="149534" y="49288"/>
                    </a:cubicBezTo>
                    <a:cubicBezTo>
                      <a:pt x="152565" y="45435"/>
                      <a:pt x="158186" y="41646"/>
                      <a:pt x="169681" y="42593"/>
                    </a:cubicBezTo>
                    <a:moveTo>
                      <a:pt x="143913" y="44488"/>
                    </a:moveTo>
                    <a:cubicBezTo>
                      <a:pt x="145997" y="42783"/>
                      <a:pt x="147955" y="42278"/>
                      <a:pt x="149786" y="42278"/>
                    </a:cubicBezTo>
                    <a:cubicBezTo>
                      <a:pt x="150355" y="42404"/>
                      <a:pt x="151176" y="42530"/>
                      <a:pt x="152313" y="42404"/>
                    </a:cubicBezTo>
                    <a:cubicBezTo>
                      <a:pt x="153450" y="43099"/>
                      <a:pt x="153008" y="43667"/>
                      <a:pt x="151744" y="43920"/>
                    </a:cubicBezTo>
                    <a:cubicBezTo>
                      <a:pt x="151176" y="43541"/>
                      <a:pt x="150608" y="43351"/>
                      <a:pt x="150039" y="43604"/>
                    </a:cubicBezTo>
                    <a:cubicBezTo>
                      <a:pt x="148776" y="43920"/>
                      <a:pt x="148650" y="44741"/>
                      <a:pt x="147765" y="44993"/>
                    </a:cubicBezTo>
                    <a:lnTo>
                      <a:pt x="147197" y="44172"/>
                    </a:lnTo>
                    <a:cubicBezTo>
                      <a:pt x="145555" y="45309"/>
                      <a:pt x="144418" y="48341"/>
                      <a:pt x="143218" y="49920"/>
                    </a:cubicBezTo>
                    <a:lnTo>
                      <a:pt x="142902" y="48404"/>
                    </a:lnTo>
                    <a:cubicBezTo>
                      <a:pt x="142081" y="48530"/>
                      <a:pt x="141513" y="50362"/>
                      <a:pt x="140250" y="51309"/>
                    </a:cubicBezTo>
                    <a:cubicBezTo>
                      <a:pt x="140376" y="50235"/>
                      <a:pt x="140123" y="49667"/>
                      <a:pt x="139681" y="49667"/>
                    </a:cubicBezTo>
                    <a:cubicBezTo>
                      <a:pt x="137597" y="51056"/>
                      <a:pt x="136081" y="51751"/>
                      <a:pt x="135513" y="51183"/>
                    </a:cubicBezTo>
                    <a:cubicBezTo>
                      <a:pt x="135513" y="50172"/>
                      <a:pt x="139113" y="47709"/>
                      <a:pt x="143850" y="44488"/>
                    </a:cubicBezTo>
                    <a:moveTo>
                      <a:pt x="135197" y="29899"/>
                    </a:moveTo>
                    <a:lnTo>
                      <a:pt x="135197" y="30720"/>
                    </a:lnTo>
                    <a:lnTo>
                      <a:pt x="130713" y="32109"/>
                    </a:lnTo>
                    <a:lnTo>
                      <a:pt x="130965" y="29330"/>
                    </a:lnTo>
                    <a:cubicBezTo>
                      <a:pt x="129702" y="28951"/>
                      <a:pt x="128881" y="29204"/>
                      <a:pt x="128439" y="30341"/>
                    </a:cubicBezTo>
                    <a:lnTo>
                      <a:pt x="128313" y="31288"/>
                    </a:lnTo>
                    <a:cubicBezTo>
                      <a:pt x="127744" y="30972"/>
                      <a:pt x="127302" y="30593"/>
                      <a:pt x="126797" y="30025"/>
                    </a:cubicBezTo>
                    <a:cubicBezTo>
                      <a:pt x="126229" y="29456"/>
                      <a:pt x="125281" y="29772"/>
                      <a:pt x="123323" y="29899"/>
                    </a:cubicBezTo>
                    <a:cubicBezTo>
                      <a:pt x="122944" y="29899"/>
                      <a:pt x="122376" y="29772"/>
                      <a:pt x="122060" y="29772"/>
                    </a:cubicBezTo>
                    <a:lnTo>
                      <a:pt x="122881" y="31035"/>
                    </a:lnTo>
                    <a:cubicBezTo>
                      <a:pt x="122313" y="31478"/>
                      <a:pt x="121808" y="32172"/>
                      <a:pt x="121365" y="32993"/>
                    </a:cubicBezTo>
                    <a:cubicBezTo>
                      <a:pt x="121934" y="32993"/>
                      <a:pt x="122439" y="32993"/>
                      <a:pt x="123008" y="33246"/>
                    </a:cubicBezTo>
                    <a:cubicBezTo>
                      <a:pt x="124397" y="34193"/>
                      <a:pt x="125976" y="34067"/>
                      <a:pt x="127302" y="33688"/>
                    </a:cubicBezTo>
                    <a:lnTo>
                      <a:pt x="127302" y="37414"/>
                    </a:lnTo>
                    <a:lnTo>
                      <a:pt x="126481" y="37541"/>
                    </a:lnTo>
                    <a:cubicBezTo>
                      <a:pt x="125786" y="37856"/>
                      <a:pt x="125660" y="38678"/>
                      <a:pt x="126165" y="38930"/>
                    </a:cubicBezTo>
                    <a:lnTo>
                      <a:pt x="128565" y="40067"/>
                    </a:lnTo>
                    <a:cubicBezTo>
                      <a:pt x="129513" y="40446"/>
                      <a:pt x="129955" y="39246"/>
                      <a:pt x="129955" y="38425"/>
                    </a:cubicBezTo>
                    <a:lnTo>
                      <a:pt x="130523" y="34130"/>
                    </a:lnTo>
                    <a:lnTo>
                      <a:pt x="132481" y="35014"/>
                    </a:lnTo>
                    <a:cubicBezTo>
                      <a:pt x="133176" y="35141"/>
                      <a:pt x="133744" y="35014"/>
                      <a:pt x="134565" y="34699"/>
                    </a:cubicBezTo>
                    <a:lnTo>
                      <a:pt x="134565" y="38046"/>
                    </a:lnTo>
                    <a:lnTo>
                      <a:pt x="133871" y="38993"/>
                    </a:lnTo>
                    <a:cubicBezTo>
                      <a:pt x="133871" y="40004"/>
                      <a:pt x="133618" y="40699"/>
                      <a:pt x="132797" y="41078"/>
                    </a:cubicBezTo>
                    <a:cubicBezTo>
                      <a:pt x="132797" y="42341"/>
                      <a:pt x="132671" y="43162"/>
                      <a:pt x="132229" y="43288"/>
                    </a:cubicBezTo>
                    <a:cubicBezTo>
                      <a:pt x="130839" y="44867"/>
                      <a:pt x="130397" y="45941"/>
                      <a:pt x="128692" y="47204"/>
                    </a:cubicBezTo>
                    <a:cubicBezTo>
                      <a:pt x="127744" y="47330"/>
                      <a:pt x="126860" y="47330"/>
                      <a:pt x="126039" y="46951"/>
                    </a:cubicBezTo>
                    <a:cubicBezTo>
                      <a:pt x="124902" y="46256"/>
                      <a:pt x="123955" y="45562"/>
                      <a:pt x="123386" y="44741"/>
                    </a:cubicBezTo>
                    <a:lnTo>
                      <a:pt x="122565" y="44425"/>
                    </a:lnTo>
                    <a:lnTo>
                      <a:pt x="122818" y="43288"/>
                    </a:lnTo>
                    <a:lnTo>
                      <a:pt x="121997" y="43162"/>
                    </a:lnTo>
                    <a:lnTo>
                      <a:pt x="122313" y="42025"/>
                    </a:lnTo>
                    <a:lnTo>
                      <a:pt x="121176" y="41899"/>
                    </a:lnTo>
                    <a:lnTo>
                      <a:pt x="121618" y="40762"/>
                    </a:lnTo>
                    <a:lnTo>
                      <a:pt x="120797" y="40193"/>
                    </a:lnTo>
                    <a:lnTo>
                      <a:pt x="121492" y="38362"/>
                    </a:lnTo>
                    <a:lnTo>
                      <a:pt x="120671" y="38046"/>
                    </a:lnTo>
                    <a:lnTo>
                      <a:pt x="121681" y="36656"/>
                    </a:lnTo>
                    <a:lnTo>
                      <a:pt x="120165" y="36656"/>
                    </a:lnTo>
                    <a:lnTo>
                      <a:pt x="121302" y="35835"/>
                    </a:lnTo>
                    <a:lnTo>
                      <a:pt x="120039" y="35520"/>
                    </a:lnTo>
                    <a:cubicBezTo>
                      <a:pt x="119786" y="32172"/>
                      <a:pt x="120292" y="29709"/>
                      <a:pt x="121871" y="28004"/>
                    </a:cubicBezTo>
                    <a:cubicBezTo>
                      <a:pt x="124650" y="27309"/>
                      <a:pt x="127302" y="26804"/>
                      <a:pt x="129260" y="27056"/>
                    </a:cubicBezTo>
                    <a:cubicBezTo>
                      <a:pt x="132292" y="27435"/>
                      <a:pt x="134376" y="28446"/>
                      <a:pt x="135260" y="29835"/>
                    </a:cubicBezTo>
                    <a:moveTo>
                      <a:pt x="134313" y="33499"/>
                    </a:moveTo>
                    <a:cubicBezTo>
                      <a:pt x="134313" y="33941"/>
                      <a:pt x="133744" y="34193"/>
                      <a:pt x="133239" y="34067"/>
                    </a:cubicBezTo>
                    <a:cubicBezTo>
                      <a:pt x="132544" y="34067"/>
                      <a:pt x="132102" y="33688"/>
                      <a:pt x="132102" y="33246"/>
                    </a:cubicBezTo>
                    <a:cubicBezTo>
                      <a:pt x="132102" y="32993"/>
                      <a:pt x="132671" y="32678"/>
                      <a:pt x="133239" y="32678"/>
                    </a:cubicBezTo>
                    <a:cubicBezTo>
                      <a:pt x="133934" y="32678"/>
                      <a:pt x="134313" y="33120"/>
                      <a:pt x="134313" y="33562"/>
                    </a:cubicBezTo>
                    <a:moveTo>
                      <a:pt x="129197" y="31604"/>
                    </a:moveTo>
                    <a:cubicBezTo>
                      <a:pt x="129197" y="31604"/>
                      <a:pt x="129323" y="31035"/>
                      <a:pt x="129323" y="30593"/>
                    </a:cubicBezTo>
                    <a:cubicBezTo>
                      <a:pt x="130018" y="29899"/>
                      <a:pt x="130271" y="29520"/>
                      <a:pt x="130271" y="30214"/>
                    </a:cubicBezTo>
                    <a:cubicBezTo>
                      <a:pt x="130271" y="30783"/>
                      <a:pt x="130271" y="31162"/>
                      <a:pt x="130144" y="31604"/>
                    </a:cubicBezTo>
                    <a:lnTo>
                      <a:pt x="129134" y="31604"/>
                    </a:lnTo>
                    <a:close/>
                    <a:moveTo>
                      <a:pt x="130018" y="32804"/>
                    </a:moveTo>
                    <a:cubicBezTo>
                      <a:pt x="129892" y="34383"/>
                      <a:pt x="129765" y="35962"/>
                      <a:pt x="129197" y="38678"/>
                    </a:cubicBezTo>
                    <a:cubicBezTo>
                      <a:pt x="128881" y="39246"/>
                      <a:pt x="128629" y="38930"/>
                      <a:pt x="128313" y="38425"/>
                    </a:cubicBezTo>
                    <a:cubicBezTo>
                      <a:pt x="128439" y="36593"/>
                      <a:pt x="128692" y="35078"/>
                      <a:pt x="129008" y="32867"/>
                    </a:cubicBezTo>
                    <a:lnTo>
                      <a:pt x="129955" y="32867"/>
                    </a:lnTo>
                    <a:close/>
                    <a:moveTo>
                      <a:pt x="125723" y="32235"/>
                    </a:moveTo>
                    <a:cubicBezTo>
                      <a:pt x="125723" y="32614"/>
                      <a:pt x="125155" y="33120"/>
                      <a:pt x="124460" y="32930"/>
                    </a:cubicBezTo>
                    <a:cubicBezTo>
                      <a:pt x="123765" y="32930"/>
                      <a:pt x="123197" y="32488"/>
                      <a:pt x="123323" y="32046"/>
                    </a:cubicBezTo>
                    <a:cubicBezTo>
                      <a:pt x="123323" y="31604"/>
                      <a:pt x="123892" y="31225"/>
                      <a:pt x="124586" y="31351"/>
                    </a:cubicBezTo>
                    <a:cubicBezTo>
                      <a:pt x="125281" y="31351"/>
                      <a:pt x="125850" y="31730"/>
                      <a:pt x="125723" y="32172"/>
                    </a:cubicBezTo>
                    <a:moveTo>
                      <a:pt x="127302" y="38425"/>
                    </a:moveTo>
                    <a:cubicBezTo>
                      <a:pt x="127302" y="38425"/>
                      <a:pt x="127176" y="38678"/>
                      <a:pt x="126923" y="38678"/>
                    </a:cubicBezTo>
                    <a:cubicBezTo>
                      <a:pt x="126797" y="38678"/>
                      <a:pt x="126544" y="38551"/>
                      <a:pt x="126544" y="38551"/>
                    </a:cubicBezTo>
                    <a:cubicBezTo>
                      <a:pt x="126544" y="38172"/>
                      <a:pt x="126797" y="38046"/>
                      <a:pt x="126923" y="38046"/>
                    </a:cubicBezTo>
                    <a:cubicBezTo>
                      <a:pt x="127239" y="38046"/>
                      <a:pt x="127302" y="38172"/>
                      <a:pt x="127302" y="38425"/>
                    </a:cubicBezTo>
                    <a:moveTo>
                      <a:pt x="124586" y="101962"/>
                    </a:moveTo>
                    <a:cubicBezTo>
                      <a:pt x="124334" y="101141"/>
                      <a:pt x="123323" y="100699"/>
                      <a:pt x="121429" y="100699"/>
                    </a:cubicBezTo>
                    <a:cubicBezTo>
                      <a:pt x="120608" y="100446"/>
                      <a:pt x="120608" y="99562"/>
                      <a:pt x="121429" y="99435"/>
                    </a:cubicBezTo>
                    <a:lnTo>
                      <a:pt x="126608" y="99435"/>
                    </a:lnTo>
                    <a:cubicBezTo>
                      <a:pt x="128313" y="99435"/>
                      <a:pt x="128565" y="100256"/>
                      <a:pt x="127429" y="101835"/>
                    </a:cubicBezTo>
                    <a:cubicBezTo>
                      <a:pt x="127997" y="104614"/>
                      <a:pt x="124523" y="106383"/>
                      <a:pt x="124650" y="101962"/>
                    </a:cubicBezTo>
                    <a:moveTo>
                      <a:pt x="119155" y="99562"/>
                    </a:moveTo>
                    <a:cubicBezTo>
                      <a:pt x="119155" y="99562"/>
                      <a:pt x="119723" y="99878"/>
                      <a:pt x="119723" y="100130"/>
                    </a:cubicBezTo>
                    <a:cubicBezTo>
                      <a:pt x="119723" y="100572"/>
                      <a:pt x="119408" y="100825"/>
                      <a:pt x="119155" y="100825"/>
                    </a:cubicBezTo>
                    <a:cubicBezTo>
                      <a:pt x="119029" y="100825"/>
                      <a:pt x="118776" y="100572"/>
                      <a:pt x="118776" y="100130"/>
                    </a:cubicBezTo>
                    <a:cubicBezTo>
                      <a:pt x="118776" y="99878"/>
                      <a:pt x="119029" y="99562"/>
                      <a:pt x="119155" y="99562"/>
                    </a:cubicBezTo>
                    <a:moveTo>
                      <a:pt x="117765" y="98235"/>
                    </a:moveTo>
                    <a:cubicBezTo>
                      <a:pt x="117197" y="98235"/>
                      <a:pt x="116629" y="97920"/>
                      <a:pt x="116629" y="97793"/>
                    </a:cubicBezTo>
                    <a:cubicBezTo>
                      <a:pt x="116629" y="97541"/>
                      <a:pt x="117134" y="97225"/>
                      <a:pt x="117765" y="97225"/>
                    </a:cubicBezTo>
                    <a:cubicBezTo>
                      <a:pt x="118460" y="97225"/>
                      <a:pt x="119029" y="97541"/>
                      <a:pt x="119029" y="97793"/>
                    </a:cubicBezTo>
                    <a:cubicBezTo>
                      <a:pt x="119029" y="97920"/>
                      <a:pt x="118460" y="98235"/>
                      <a:pt x="117765" y="98235"/>
                    </a:cubicBezTo>
                    <a:moveTo>
                      <a:pt x="119281" y="82193"/>
                    </a:moveTo>
                    <a:cubicBezTo>
                      <a:pt x="119092" y="79667"/>
                      <a:pt x="119092" y="77330"/>
                      <a:pt x="118965" y="74930"/>
                    </a:cubicBezTo>
                    <a:cubicBezTo>
                      <a:pt x="118586" y="74804"/>
                      <a:pt x="118144" y="74804"/>
                      <a:pt x="117576" y="74678"/>
                    </a:cubicBezTo>
                    <a:cubicBezTo>
                      <a:pt x="117576" y="76888"/>
                      <a:pt x="117323" y="79099"/>
                      <a:pt x="116881" y="82193"/>
                    </a:cubicBezTo>
                    <a:cubicBezTo>
                      <a:pt x="116755" y="79541"/>
                      <a:pt x="116629" y="77078"/>
                      <a:pt x="116629" y="74551"/>
                    </a:cubicBezTo>
                    <a:cubicBezTo>
                      <a:pt x="116186" y="74425"/>
                      <a:pt x="115744" y="74235"/>
                      <a:pt x="115365" y="74109"/>
                    </a:cubicBezTo>
                    <a:cubicBezTo>
                      <a:pt x="115239" y="76193"/>
                      <a:pt x="114797" y="78278"/>
                      <a:pt x="114292" y="81056"/>
                    </a:cubicBezTo>
                    <a:cubicBezTo>
                      <a:pt x="114292" y="78593"/>
                      <a:pt x="114292" y="76383"/>
                      <a:pt x="114418" y="73793"/>
                    </a:cubicBezTo>
                    <a:cubicBezTo>
                      <a:pt x="113976" y="73667"/>
                      <a:pt x="113597" y="73541"/>
                      <a:pt x="113155" y="73414"/>
                    </a:cubicBezTo>
                    <a:cubicBezTo>
                      <a:pt x="112965" y="76193"/>
                      <a:pt x="112776" y="78656"/>
                      <a:pt x="112586" y="81625"/>
                    </a:cubicBezTo>
                    <a:cubicBezTo>
                      <a:pt x="112208" y="78025"/>
                      <a:pt x="111892" y="75499"/>
                      <a:pt x="112208" y="73035"/>
                    </a:cubicBezTo>
                    <a:cubicBezTo>
                      <a:pt x="111765" y="72909"/>
                      <a:pt x="111386" y="72720"/>
                      <a:pt x="111134" y="72467"/>
                    </a:cubicBezTo>
                    <a:cubicBezTo>
                      <a:pt x="110439" y="75814"/>
                      <a:pt x="110123" y="78656"/>
                      <a:pt x="110439" y="82067"/>
                    </a:cubicBezTo>
                    <a:cubicBezTo>
                      <a:pt x="109429" y="77772"/>
                      <a:pt x="109365" y="75246"/>
                      <a:pt x="110313" y="72214"/>
                    </a:cubicBezTo>
                    <a:cubicBezTo>
                      <a:pt x="110060" y="71899"/>
                      <a:pt x="109744" y="71772"/>
                      <a:pt x="109492" y="71646"/>
                    </a:cubicBezTo>
                    <a:cubicBezTo>
                      <a:pt x="109050" y="72783"/>
                      <a:pt x="108418" y="74046"/>
                      <a:pt x="107534" y="75435"/>
                    </a:cubicBezTo>
                    <a:cubicBezTo>
                      <a:pt x="108229" y="74046"/>
                      <a:pt x="108544" y="72656"/>
                      <a:pt x="108923" y="71393"/>
                    </a:cubicBezTo>
                    <a:cubicBezTo>
                      <a:pt x="108544" y="71141"/>
                      <a:pt x="107913" y="70825"/>
                      <a:pt x="107534" y="70572"/>
                    </a:cubicBezTo>
                    <a:cubicBezTo>
                      <a:pt x="107218" y="72404"/>
                      <a:pt x="106397" y="74172"/>
                      <a:pt x="105008" y="76699"/>
                    </a:cubicBezTo>
                    <a:cubicBezTo>
                      <a:pt x="106839" y="72278"/>
                      <a:pt x="106965" y="68109"/>
                      <a:pt x="107092" y="62804"/>
                    </a:cubicBezTo>
                    <a:cubicBezTo>
                      <a:pt x="107534" y="64888"/>
                      <a:pt x="107786" y="66530"/>
                      <a:pt x="107786" y="68046"/>
                    </a:cubicBezTo>
                    <a:cubicBezTo>
                      <a:pt x="108355" y="68362"/>
                      <a:pt x="108734" y="68425"/>
                      <a:pt x="109302" y="68741"/>
                    </a:cubicBezTo>
                    <a:cubicBezTo>
                      <a:pt x="109555" y="66404"/>
                      <a:pt x="109681" y="64193"/>
                      <a:pt x="109681" y="61541"/>
                    </a:cubicBezTo>
                    <a:cubicBezTo>
                      <a:pt x="110376" y="64635"/>
                      <a:pt x="110629" y="66846"/>
                      <a:pt x="110250" y="68930"/>
                    </a:cubicBezTo>
                    <a:cubicBezTo>
                      <a:pt x="110629" y="69056"/>
                      <a:pt x="111134" y="69309"/>
                      <a:pt x="111513" y="69309"/>
                    </a:cubicBezTo>
                    <a:cubicBezTo>
                      <a:pt x="111639" y="68993"/>
                      <a:pt x="111955" y="68614"/>
                      <a:pt x="112208" y="68172"/>
                    </a:cubicBezTo>
                    <a:cubicBezTo>
                      <a:pt x="112081" y="68614"/>
                      <a:pt x="111955" y="68993"/>
                      <a:pt x="111765" y="69435"/>
                    </a:cubicBezTo>
                    <a:cubicBezTo>
                      <a:pt x="112081" y="69435"/>
                      <a:pt x="112460" y="69562"/>
                      <a:pt x="112776" y="69562"/>
                    </a:cubicBezTo>
                    <a:cubicBezTo>
                      <a:pt x="113029" y="68678"/>
                      <a:pt x="113155" y="67730"/>
                      <a:pt x="113597" y="66656"/>
                    </a:cubicBezTo>
                    <a:cubicBezTo>
                      <a:pt x="113597" y="67793"/>
                      <a:pt x="113471" y="68678"/>
                      <a:pt x="113471" y="69814"/>
                    </a:cubicBezTo>
                    <a:cubicBezTo>
                      <a:pt x="113913" y="69814"/>
                      <a:pt x="114165" y="69941"/>
                      <a:pt x="114544" y="69941"/>
                    </a:cubicBezTo>
                    <a:cubicBezTo>
                      <a:pt x="114544" y="69246"/>
                      <a:pt x="114734" y="68425"/>
                      <a:pt x="114734" y="67604"/>
                    </a:cubicBezTo>
                    <a:cubicBezTo>
                      <a:pt x="114986" y="68614"/>
                      <a:pt x="114986" y="69246"/>
                      <a:pt x="115113" y="70067"/>
                    </a:cubicBezTo>
                    <a:cubicBezTo>
                      <a:pt x="115492" y="70067"/>
                      <a:pt x="116060" y="70193"/>
                      <a:pt x="116502" y="70193"/>
                    </a:cubicBezTo>
                    <a:lnTo>
                      <a:pt x="116502" y="67035"/>
                    </a:lnTo>
                    <a:cubicBezTo>
                      <a:pt x="116818" y="68299"/>
                      <a:pt x="117071" y="69246"/>
                      <a:pt x="117197" y="70193"/>
                    </a:cubicBezTo>
                    <a:cubicBezTo>
                      <a:pt x="117765" y="70320"/>
                      <a:pt x="118271" y="70320"/>
                      <a:pt x="118902" y="70320"/>
                    </a:cubicBezTo>
                    <a:cubicBezTo>
                      <a:pt x="118902" y="69246"/>
                      <a:pt x="118902" y="68235"/>
                      <a:pt x="119029" y="66972"/>
                    </a:cubicBezTo>
                    <a:cubicBezTo>
                      <a:pt x="119344" y="68235"/>
                      <a:pt x="119471" y="69309"/>
                      <a:pt x="119723" y="70320"/>
                    </a:cubicBezTo>
                    <a:lnTo>
                      <a:pt x="121113" y="70320"/>
                    </a:lnTo>
                    <a:lnTo>
                      <a:pt x="121113" y="65330"/>
                    </a:lnTo>
                    <a:cubicBezTo>
                      <a:pt x="121681" y="67288"/>
                      <a:pt x="121934" y="68804"/>
                      <a:pt x="122060" y="70193"/>
                    </a:cubicBezTo>
                    <a:cubicBezTo>
                      <a:pt x="122439" y="70193"/>
                      <a:pt x="122881" y="70067"/>
                      <a:pt x="123323" y="70067"/>
                    </a:cubicBezTo>
                    <a:cubicBezTo>
                      <a:pt x="123323" y="68930"/>
                      <a:pt x="123071" y="67730"/>
                      <a:pt x="122944" y="66467"/>
                    </a:cubicBezTo>
                    <a:cubicBezTo>
                      <a:pt x="123513" y="67730"/>
                      <a:pt x="123955" y="68867"/>
                      <a:pt x="124081" y="69941"/>
                    </a:cubicBezTo>
                    <a:cubicBezTo>
                      <a:pt x="124397" y="69941"/>
                      <a:pt x="124586" y="69814"/>
                      <a:pt x="124902" y="69814"/>
                    </a:cubicBezTo>
                    <a:cubicBezTo>
                      <a:pt x="124776" y="68614"/>
                      <a:pt x="124460" y="67351"/>
                      <a:pt x="124334" y="65962"/>
                    </a:cubicBezTo>
                    <a:cubicBezTo>
                      <a:pt x="124902" y="67351"/>
                      <a:pt x="125281" y="68425"/>
                      <a:pt x="125597" y="69562"/>
                    </a:cubicBezTo>
                    <a:cubicBezTo>
                      <a:pt x="125850" y="69562"/>
                      <a:pt x="126165" y="69562"/>
                      <a:pt x="126418" y="69435"/>
                    </a:cubicBezTo>
                    <a:cubicBezTo>
                      <a:pt x="126102" y="67478"/>
                      <a:pt x="125976" y="65393"/>
                      <a:pt x="125597" y="63056"/>
                    </a:cubicBezTo>
                    <a:cubicBezTo>
                      <a:pt x="128755" y="70951"/>
                      <a:pt x="128755" y="74614"/>
                      <a:pt x="125850" y="82699"/>
                    </a:cubicBezTo>
                    <a:cubicBezTo>
                      <a:pt x="126544" y="79793"/>
                      <a:pt x="126797" y="77014"/>
                      <a:pt x="126671" y="74109"/>
                    </a:cubicBezTo>
                    <a:cubicBezTo>
                      <a:pt x="126418" y="74235"/>
                      <a:pt x="126229" y="74235"/>
                      <a:pt x="125976" y="74362"/>
                    </a:cubicBezTo>
                    <a:cubicBezTo>
                      <a:pt x="125850" y="75878"/>
                      <a:pt x="125408" y="77709"/>
                      <a:pt x="124586" y="79983"/>
                    </a:cubicBezTo>
                    <a:cubicBezTo>
                      <a:pt x="125029" y="78151"/>
                      <a:pt x="125281" y="76320"/>
                      <a:pt x="125155" y="74551"/>
                    </a:cubicBezTo>
                    <a:cubicBezTo>
                      <a:pt x="124902" y="74678"/>
                      <a:pt x="124586" y="74867"/>
                      <a:pt x="124334" y="74867"/>
                    </a:cubicBezTo>
                    <a:cubicBezTo>
                      <a:pt x="124144" y="76130"/>
                      <a:pt x="123765" y="77456"/>
                      <a:pt x="123197" y="79288"/>
                    </a:cubicBezTo>
                    <a:cubicBezTo>
                      <a:pt x="123450" y="77772"/>
                      <a:pt x="123639" y="76383"/>
                      <a:pt x="123639" y="74930"/>
                    </a:cubicBezTo>
                    <a:cubicBezTo>
                      <a:pt x="123197" y="74930"/>
                      <a:pt x="122818" y="75056"/>
                      <a:pt x="122376" y="75056"/>
                    </a:cubicBezTo>
                    <a:cubicBezTo>
                      <a:pt x="122250" y="76888"/>
                      <a:pt x="121934" y="78783"/>
                      <a:pt x="121492" y="81309"/>
                    </a:cubicBezTo>
                    <a:cubicBezTo>
                      <a:pt x="121492" y="79225"/>
                      <a:pt x="121365" y="77141"/>
                      <a:pt x="121365" y="75183"/>
                    </a:cubicBezTo>
                    <a:lnTo>
                      <a:pt x="119976" y="75183"/>
                    </a:lnTo>
                    <a:cubicBezTo>
                      <a:pt x="119976" y="77267"/>
                      <a:pt x="119723" y="79414"/>
                      <a:pt x="119281" y="82320"/>
                    </a:cubicBezTo>
                    <a:moveTo>
                      <a:pt x="115681" y="96404"/>
                    </a:moveTo>
                    <a:cubicBezTo>
                      <a:pt x="115681" y="97225"/>
                      <a:pt x="115429" y="97920"/>
                      <a:pt x="115113" y="97920"/>
                    </a:cubicBezTo>
                    <a:cubicBezTo>
                      <a:pt x="114797" y="97920"/>
                      <a:pt x="114734" y="97225"/>
                      <a:pt x="114734" y="96404"/>
                    </a:cubicBezTo>
                    <a:cubicBezTo>
                      <a:pt x="114734" y="95393"/>
                      <a:pt x="114860" y="94762"/>
                      <a:pt x="115113" y="94762"/>
                    </a:cubicBezTo>
                    <a:cubicBezTo>
                      <a:pt x="115365" y="94762"/>
                      <a:pt x="115681" y="95456"/>
                      <a:pt x="115681" y="96404"/>
                    </a:cubicBezTo>
                    <a:moveTo>
                      <a:pt x="114102" y="96278"/>
                    </a:moveTo>
                    <a:cubicBezTo>
                      <a:pt x="114102" y="96846"/>
                      <a:pt x="113850" y="97414"/>
                      <a:pt x="113408" y="97414"/>
                    </a:cubicBezTo>
                    <a:cubicBezTo>
                      <a:pt x="113155" y="97414"/>
                      <a:pt x="112839" y="96846"/>
                      <a:pt x="112839" y="96278"/>
                    </a:cubicBezTo>
                    <a:cubicBezTo>
                      <a:pt x="112839" y="95709"/>
                      <a:pt x="113092" y="95330"/>
                      <a:pt x="113408" y="95330"/>
                    </a:cubicBezTo>
                    <a:cubicBezTo>
                      <a:pt x="113850" y="95330"/>
                      <a:pt x="114102" y="95709"/>
                      <a:pt x="114102" y="96278"/>
                    </a:cubicBezTo>
                    <a:moveTo>
                      <a:pt x="104313" y="60972"/>
                    </a:moveTo>
                    <a:cubicBezTo>
                      <a:pt x="105829" y="64825"/>
                      <a:pt x="105576" y="65962"/>
                      <a:pt x="103176" y="70004"/>
                    </a:cubicBezTo>
                    <a:cubicBezTo>
                      <a:pt x="104565" y="66656"/>
                      <a:pt x="104692" y="65141"/>
                      <a:pt x="104313" y="60972"/>
                    </a:cubicBezTo>
                    <a:moveTo>
                      <a:pt x="121239" y="24720"/>
                    </a:moveTo>
                    <a:cubicBezTo>
                      <a:pt x="121808" y="24467"/>
                      <a:pt x="122502" y="24467"/>
                      <a:pt x="122629" y="24720"/>
                    </a:cubicBezTo>
                    <a:cubicBezTo>
                      <a:pt x="122818" y="24972"/>
                      <a:pt x="122502" y="25414"/>
                      <a:pt x="121808" y="25730"/>
                    </a:cubicBezTo>
                    <a:cubicBezTo>
                      <a:pt x="121239" y="25856"/>
                      <a:pt x="120544" y="25856"/>
                      <a:pt x="120418" y="25604"/>
                    </a:cubicBezTo>
                    <a:cubicBezTo>
                      <a:pt x="120292" y="25288"/>
                      <a:pt x="120544" y="24909"/>
                      <a:pt x="121239" y="24783"/>
                    </a:cubicBezTo>
                    <a:moveTo>
                      <a:pt x="124586" y="21435"/>
                    </a:moveTo>
                    <a:cubicBezTo>
                      <a:pt x="125281" y="20172"/>
                      <a:pt x="126418" y="19793"/>
                      <a:pt x="128060" y="19920"/>
                    </a:cubicBezTo>
                    <a:cubicBezTo>
                      <a:pt x="129323" y="19920"/>
                      <a:pt x="130018" y="20172"/>
                      <a:pt x="130018" y="21435"/>
                    </a:cubicBezTo>
                    <a:cubicBezTo>
                      <a:pt x="130018" y="22699"/>
                      <a:pt x="130208" y="24025"/>
                      <a:pt x="129892" y="25162"/>
                    </a:cubicBezTo>
                    <a:cubicBezTo>
                      <a:pt x="129513" y="26299"/>
                      <a:pt x="129323" y="26172"/>
                      <a:pt x="127934" y="26299"/>
                    </a:cubicBezTo>
                    <a:cubicBezTo>
                      <a:pt x="126418" y="26299"/>
                      <a:pt x="125850" y="25604"/>
                      <a:pt x="124144" y="26551"/>
                    </a:cubicBezTo>
                    <a:cubicBezTo>
                      <a:pt x="125155" y="24151"/>
                      <a:pt x="124018" y="23204"/>
                      <a:pt x="124523" y="21372"/>
                    </a:cubicBezTo>
                    <a:moveTo>
                      <a:pt x="130586" y="16004"/>
                    </a:moveTo>
                    <a:cubicBezTo>
                      <a:pt x="129892" y="14867"/>
                      <a:pt x="130713" y="14425"/>
                      <a:pt x="131408" y="15309"/>
                    </a:cubicBezTo>
                    <a:cubicBezTo>
                      <a:pt x="132292" y="16004"/>
                      <a:pt x="132797" y="16951"/>
                      <a:pt x="132797" y="17962"/>
                    </a:cubicBezTo>
                    <a:cubicBezTo>
                      <a:pt x="132923" y="18972"/>
                      <a:pt x="131786" y="19793"/>
                      <a:pt x="131092" y="18972"/>
                    </a:cubicBezTo>
                    <a:cubicBezTo>
                      <a:pt x="130397" y="18151"/>
                      <a:pt x="131218" y="17267"/>
                      <a:pt x="130523" y="16067"/>
                    </a:cubicBezTo>
                    <a:moveTo>
                      <a:pt x="131850" y="12341"/>
                    </a:moveTo>
                    <a:cubicBezTo>
                      <a:pt x="131408" y="12593"/>
                      <a:pt x="131029" y="12720"/>
                      <a:pt x="130902" y="12467"/>
                    </a:cubicBezTo>
                    <a:cubicBezTo>
                      <a:pt x="130776" y="12341"/>
                      <a:pt x="130776" y="11899"/>
                      <a:pt x="131029" y="11456"/>
                    </a:cubicBezTo>
                    <a:cubicBezTo>
                      <a:pt x="131408" y="11204"/>
                      <a:pt x="131850" y="11078"/>
                      <a:pt x="131976" y="11330"/>
                    </a:cubicBezTo>
                    <a:cubicBezTo>
                      <a:pt x="132292" y="11456"/>
                      <a:pt x="132102" y="12025"/>
                      <a:pt x="131850" y="12277"/>
                    </a:cubicBezTo>
                    <a:moveTo>
                      <a:pt x="129576" y="11520"/>
                    </a:moveTo>
                    <a:cubicBezTo>
                      <a:pt x="129197" y="9309"/>
                      <a:pt x="128313" y="8046"/>
                      <a:pt x="127113" y="7667"/>
                    </a:cubicBezTo>
                    <a:cubicBezTo>
                      <a:pt x="126544" y="7478"/>
                      <a:pt x="126229" y="7478"/>
                      <a:pt x="125723" y="7478"/>
                    </a:cubicBezTo>
                    <a:lnTo>
                      <a:pt x="125723" y="6656"/>
                    </a:lnTo>
                    <a:cubicBezTo>
                      <a:pt x="126671" y="6404"/>
                      <a:pt x="127555" y="6530"/>
                      <a:pt x="128629" y="6530"/>
                    </a:cubicBezTo>
                    <a:cubicBezTo>
                      <a:pt x="130397" y="7099"/>
                      <a:pt x="131281" y="8046"/>
                      <a:pt x="131408" y="9309"/>
                    </a:cubicBezTo>
                    <a:cubicBezTo>
                      <a:pt x="131029" y="10572"/>
                      <a:pt x="130397" y="11267"/>
                      <a:pt x="129576" y="11520"/>
                    </a:cubicBezTo>
                    <a:moveTo>
                      <a:pt x="128881" y="13351"/>
                    </a:moveTo>
                    <a:cubicBezTo>
                      <a:pt x="128502" y="14993"/>
                      <a:pt x="129765" y="16256"/>
                      <a:pt x="129071" y="17962"/>
                    </a:cubicBezTo>
                    <a:cubicBezTo>
                      <a:pt x="128629" y="19478"/>
                      <a:pt x="125471" y="19225"/>
                      <a:pt x="125471" y="17835"/>
                    </a:cubicBezTo>
                    <a:cubicBezTo>
                      <a:pt x="125471" y="15435"/>
                      <a:pt x="126860" y="13920"/>
                      <a:pt x="128944" y="13351"/>
                    </a:cubicBezTo>
                    <a:moveTo>
                      <a:pt x="124144" y="17393"/>
                    </a:moveTo>
                    <a:cubicBezTo>
                      <a:pt x="123892" y="17772"/>
                      <a:pt x="123450" y="17962"/>
                      <a:pt x="123323" y="17772"/>
                    </a:cubicBezTo>
                    <a:cubicBezTo>
                      <a:pt x="123071" y="17646"/>
                      <a:pt x="123071" y="17204"/>
                      <a:pt x="123323" y="16825"/>
                    </a:cubicBezTo>
                    <a:cubicBezTo>
                      <a:pt x="123639" y="16446"/>
                      <a:pt x="123892" y="16256"/>
                      <a:pt x="124144" y="16572"/>
                    </a:cubicBezTo>
                    <a:cubicBezTo>
                      <a:pt x="124460" y="16699"/>
                      <a:pt x="124460" y="17141"/>
                      <a:pt x="124144" y="17393"/>
                    </a:cubicBezTo>
                    <a:moveTo>
                      <a:pt x="133808" y="22699"/>
                    </a:moveTo>
                    <a:cubicBezTo>
                      <a:pt x="134944" y="23772"/>
                      <a:pt x="134944" y="25351"/>
                      <a:pt x="133934" y="27120"/>
                    </a:cubicBezTo>
                    <a:cubicBezTo>
                      <a:pt x="133239" y="26551"/>
                      <a:pt x="132418" y="26867"/>
                      <a:pt x="131850" y="25983"/>
                    </a:cubicBezTo>
                    <a:cubicBezTo>
                      <a:pt x="131723" y="25414"/>
                      <a:pt x="131281" y="25730"/>
                      <a:pt x="131534" y="23646"/>
                    </a:cubicBezTo>
                    <a:cubicBezTo>
                      <a:pt x="131660" y="22762"/>
                      <a:pt x="131660" y="22130"/>
                      <a:pt x="131281" y="21246"/>
                    </a:cubicBezTo>
                    <a:cubicBezTo>
                      <a:pt x="130839" y="19856"/>
                      <a:pt x="131408" y="19730"/>
                      <a:pt x="133050" y="20425"/>
                    </a:cubicBezTo>
                    <a:cubicBezTo>
                      <a:pt x="134186" y="21372"/>
                      <a:pt x="134313" y="22067"/>
                      <a:pt x="133744" y="22635"/>
                    </a:cubicBezTo>
                    <a:moveTo>
                      <a:pt x="133618" y="14172"/>
                    </a:moveTo>
                    <a:cubicBezTo>
                      <a:pt x="133239" y="14425"/>
                      <a:pt x="132797" y="14425"/>
                      <a:pt x="132671" y="14046"/>
                    </a:cubicBezTo>
                    <a:cubicBezTo>
                      <a:pt x="132355" y="13730"/>
                      <a:pt x="132671" y="13351"/>
                      <a:pt x="133239" y="13099"/>
                    </a:cubicBezTo>
                    <a:cubicBezTo>
                      <a:pt x="133618" y="12972"/>
                      <a:pt x="134060" y="12972"/>
                      <a:pt x="134186" y="13225"/>
                    </a:cubicBezTo>
                    <a:cubicBezTo>
                      <a:pt x="134313" y="13478"/>
                      <a:pt x="134186" y="14109"/>
                      <a:pt x="133618" y="14235"/>
                    </a:cubicBezTo>
                    <a:moveTo>
                      <a:pt x="136397" y="5078"/>
                    </a:moveTo>
                    <a:cubicBezTo>
                      <a:pt x="135702" y="5772"/>
                      <a:pt x="135576" y="6783"/>
                      <a:pt x="135576" y="8867"/>
                    </a:cubicBezTo>
                    <a:cubicBezTo>
                      <a:pt x="135576" y="10256"/>
                      <a:pt x="135008" y="11267"/>
                      <a:pt x="133871" y="11899"/>
                    </a:cubicBezTo>
                    <a:cubicBezTo>
                      <a:pt x="133176" y="12214"/>
                      <a:pt x="132923" y="11899"/>
                      <a:pt x="133176" y="10951"/>
                    </a:cubicBezTo>
                    <a:lnTo>
                      <a:pt x="134250" y="8867"/>
                    </a:lnTo>
                    <a:cubicBezTo>
                      <a:pt x="134629" y="7035"/>
                      <a:pt x="134502" y="5899"/>
                      <a:pt x="134250" y="5520"/>
                    </a:cubicBezTo>
                    <a:cubicBezTo>
                      <a:pt x="133808" y="3246"/>
                      <a:pt x="135071" y="2993"/>
                      <a:pt x="136334" y="5078"/>
                    </a:cubicBezTo>
                    <a:moveTo>
                      <a:pt x="133365" y="7351"/>
                    </a:moveTo>
                    <a:cubicBezTo>
                      <a:pt x="133492" y="8614"/>
                      <a:pt x="133239" y="9625"/>
                      <a:pt x="132355" y="10130"/>
                    </a:cubicBezTo>
                    <a:cubicBezTo>
                      <a:pt x="132797" y="7478"/>
                      <a:pt x="131534" y="7793"/>
                      <a:pt x="131281" y="6278"/>
                    </a:cubicBezTo>
                    <a:cubicBezTo>
                      <a:pt x="132355" y="6278"/>
                      <a:pt x="133239" y="6404"/>
                      <a:pt x="133365" y="7351"/>
                    </a:cubicBezTo>
                    <a:moveTo>
                      <a:pt x="125408" y="3625"/>
                    </a:moveTo>
                    <a:cubicBezTo>
                      <a:pt x="127113" y="3435"/>
                      <a:pt x="128881" y="3435"/>
                      <a:pt x="130713" y="3751"/>
                    </a:cubicBezTo>
                    <a:cubicBezTo>
                      <a:pt x="134186" y="4951"/>
                      <a:pt x="132797" y="6088"/>
                      <a:pt x="130586" y="5267"/>
                    </a:cubicBezTo>
                    <a:cubicBezTo>
                      <a:pt x="129197" y="4446"/>
                      <a:pt x="127492" y="4572"/>
                      <a:pt x="125597" y="5267"/>
                    </a:cubicBezTo>
                    <a:cubicBezTo>
                      <a:pt x="125471" y="6656"/>
                      <a:pt x="123071" y="5583"/>
                      <a:pt x="121681" y="6530"/>
                    </a:cubicBezTo>
                    <a:cubicBezTo>
                      <a:pt x="120671" y="6909"/>
                      <a:pt x="120544" y="6656"/>
                      <a:pt x="121113" y="5835"/>
                    </a:cubicBezTo>
                    <a:cubicBezTo>
                      <a:pt x="122376" y="4699"/>
                      <a:pt x="123765" y="3751"/>
                      <a:pt x="125408" y="3625"/>
                    </a:cubicBezTo>
                    <a:moveTo>
                      <a:pt x="124839" y="6656"/>
                    </a:moveTo>
                    <a:lnTo>
                      <a:pt x="124839" y="7478"/>
                    </a:lnTo>
                    <a:cubicBezTo>
                      <a:pt x="124460" y="7604"/>
                      <a:pt x="124102" y="7709"/>
                      <a:pt x="123765" y="7793"/>
                    </a:cubicBezTo>
                    <a:cubicBezTo>
                      <a:pt x="123197" y="7920"/>
                      <a:pt x="122629" y="7478"/>
                      <a:pt x="123639" y="7225"/>
                    </a:cubicBezTo>
                    <a:cubicBezTo>
                      <a:pt x="124144" y="6972"/>
                      <a:pt x="124334" y="6846"/>
                      <a:pt x="124902" y="6720"/>
                    </a:cubicBezTo>
                    <a:moveTo>
                      <a:pt x="104123" y="11646"/>
                    </a:moveTo>
                    <a:cubicBezTo>
                      <a:pt x="102292" y="10825"/>
                      <a:pt x="100523" y="9688"/>
                      <a:pt x="98818" y="8425"/>
                    </a:cubicBezTo>
                    <a:cubicBezTo>
                      <a:pt x="98376" y="7730"/>
                      <a:pt x="97997" y="7288"/>
                      <a:pt x="99955" y="7730"/>
                    </a:cubicBezTo>
                    <a:cubicBezTo>
                      <a:pt x="101471" y="8867"/>
                      <a:pt x="103555" y="9120"/>
                      <a:pt x="105639" y="9120"/>
                    </a:cubicBezTo>
                    <a:lnTo>
                      <a:pt x="105829" y="10193"/>
                    </a:lnTo>
                    <a:cubicBezTo>
                      <a:pt x="109176" y="10193"/>
                      <a:pt x="112650" y="8678"/>
                      <a:pt x="116123" y="6341"/>
                    </a:cubicBezTo>
                    <a:cubicBezTo>
                      <a:pt x="115997" y="6214"/>
                      <a:pt x="115302" y="6088"/>
                      <a:pt x="114608" y="6341"/>
                    </a:cubicBezTo>
                    <a:cubicBezTo>
                      <a:pt x="112144" y="7604"/>
                      <a:pt x="112397" y="6720"/>
                      <a:pt x="117134" y="4383"/>
                    </a:cubicBezTo>
                    <a:cubicBezTo>
                      <a:pt x="117829" y="3941"/>
                      <a:pt x="118397" y="4509"/>
                      <a:pt x="119534" y="4130"/>
                    </a:cubicBezTo>
                    <a:lnTo>
                      <a:pt x="122565" y="3435"/>
                    </a:lnTo>
                    <a:cubicBezTo>
                      <a:pt x="120102" y="5709"/>
                      <a:pt x="117576" y="7856"/>
                      <a:pt x="114797" y="10004"/>
                    </a:cubicBezTo>
                    <a:cubicBezTo>
                      <a:pt x="110881" y="12214"/>
                      <a:pt x="107408" y="12783"/>
                      <a:pt x="104250" y="11646"/>
                    </a:cubicBezTo>
                    <a:moveTo>
                      <a:pt x="119850" y="9056"/>
                    </a:moveTo>
                    <a:cubicBezTo>
                      <a:pt x="119850" y="9056"/>
                      <a:pt x="119597" y="9625"/>
                      <a:pt x="119155" y="9625"/>
                    </a:cubicBezTo>
                    <a:cubicBezTo>
                      <a:pt x="118902" y="9625"/>
                      <a:pt x="118650" y="9309"/>
                      <a:pt x="118650" y="9056"/>
                    </a:cubicBezTo>
                    <a:cubicBezTo>
                      <a:pt x="118650" y="8741"/>
                      <a:pt x="118902" y="8488"/>
                      <a:pt x="119155" y="8488"/>
                    </a:cubicBezTo>
                    <a:cubicBezTo>
                      <a:pt x="119597" y="8488"/>
                      <a:pt x="119850" y="8741"/>
                      <a:pt x="119850" y="9056"/>
                    </a:cubicBezTo>
                    <a:moveTo>
                      <a:pt x="109113" y="15562"/>
                    </a:moveTo>
                    <a:cubicBezTo>
                      <a:pt x="107850" y="16446"/>
                      <a:pt x="106081" y="17520"/>
                      <a:pt x="102986" y="16699"/>
                    </a:cubicBezTo>
                    <a:cubicBezTo>
                      <a:pt x="101471" y="16320"/>
                      <a:pt x="102039" y="15435"/>
                      <a:pt x="103429" y="15309"/>
                    </a:cubicBezTo>
                    <a:cubicBezTo>
                      <a:pt x="104944" y="15183"/>
                      <a:pt x="107029" y="14614"/>
                      <a:pt x="109808" y="13351"/>
                    </a:cubicBezTo>
                    <a:lnTo>
                      <a:pt x="113029" y="11835"/>
                    </a:lnTo>
                    <a:cubicBezTo>
                      <a:pt x="114544" y="11141"/>
                      <a:pt x="114860" y="11267"/>
                      <a:pt x="113597" y="12530"/>
                    </a:cubicBezTo>
                    <a:cubicBezTo>
                      <a:pt x="112208" y="13920"/>
                      <a:pt x="110376" y="14614"/>
                      <a:pt x="109113" y="15562"/>
                    </a:cubicBezTo>
                    <a:moveTo>
                      <a:pt x="116123" y="15435"/>
                    </a:moveTo>
                    <a:cubicBezTo>
                      <a:pt x="115681" y="15562"/>
                      <a:pt x="115302" y="15435"/>
                      <a:pt x="115176" y="15183"/>
                    </a:cubicBezTo>
                    <a:cubicBezTo>
                      <a:pt x="115176" y="14867"/>
                      <a:pt x="115429" y="14614"/>
                      <a:pt x="115871" y="14488"/>
                    </a:cubicBezTo>
                    <a:cubicBezTo>
                      <a:pt x="116250" y="14362"/>
                      <a:pt x="116755" y="14488"/>
                      <a:pt x="116818" y="14741"/>
                    </a:cubicBezTo>
                    <a:cubicBezTo>
                      <a:pt x="116818" y="14993"/>
                      <a:pt x="116502" y="15435"/>
                      <a:pt x="116123" y="15435"/>
                    </a:cubicBezTo>
                    <a:moveTo>
                      <a:pt x="119408" y="15435"/>
                    </a:moveTo>
                    <a:cubicBezTo>
                      <a:pt x="116944" y="16130"/>
                      <a:pt x="116629" y="15878"/>
                      <a:pt x="118713" y="14488"/>
                    </a:cubicBezTo>
                    <a:cubicBezTo>
                      <a:pt x="119408" y="13920"/>
                      <a:pt x="119976" y="13541"/>
                      <a:pt x="120671" y="13099"/>
                    </a:cubicBezTo>
                    <a:cubicBezTo>
                      <a:pt x="122186" y="12151"/>
                      <a:pt x="123892" y="11835"/>
                      <a:pt x="125408" y="11709"/>
                    </a:cubicBezTo>
                    <a:cubicBezTo>
                      <a:pt x="123008" y="10193"/>
                      <a:pt x="118460" y="12530"/>
                      <a:pt x="113850" y="14741"/>
                    </a:cubicBezTo>
                    <a:cubicBezTo>
                      <a:pt x="112460" y="15435"/>
                      <a:pt x="112018" y="14993"/>
                      <a:pt x="113155" y="13920"/>
                    </a:cubicBezTo>
                    <a:cubicBezTo>
                      <a:pt x="114986" y="12277"/>
                      <a:pt x="116060" y="11835"/>
                      <a:pt x="118586" y="10762"/>
                    </a:cubicBezTo>
                    <a:cubicBezTo>
                      <a:pt x="120923" y="9751"/>
                      <a:pt x="123323" y="9499"/>
                      <a:pt x="125660" y="9499"/>
                    </a:cubicBezTo>
                    <a:cubicBezTo>
                      <a:pt x="127302" y="7920"/>
                      <a:pt x="128818" y="10067"/>
                      <a:pt x="127050" y="11709"/>
                    </a:cubicBezTo>
                    <a:cubicBezTo>
                      <a:pt x="126481" y="12277"/>
                      <a:pt x="125786" y="12530"/>
                      <a:pt x="125092" y="12972"/>
                    </a:cubicBezTo>
                    <a:cubicBezTo>
                      <a:pt x="123260" y="14362"/>
                      <a:pt x="121365" y="14930"/>
                      <a:pt x="119408" y="15435"/>
                    </a:cubicBezTo>
                    <a:moveTo>
                      <a:pt x="124018" y="47267"/>
                    </a:moveTo>
                    <a:cubicBezTo>
                      <a:pt x="125534" y="48530"/>
                      <a:pt x="123892" y="49667"/>
                      <a:pt x="122502" y="48404"/>
                    </a:cubicBezTo>
                    <a:cubicBezTo>
                      <a:pt x="118776" y="45183"/>
                      <a:pt x="117639" y="40762"/>
                      <a:pt x="116818" y="36720"/>
                    </a:cubicBezTo>
                    <a:cubicBezTo>
                      <a:pt x="116502" y="35456"/>
                      <a:pt x="117386" y="35078"/>
                      <a:pt x="117639" y="36467"/>
                    </a:cubicBezTo>
                    <a:cubicBezTo>
                      <a:pt x="118650" y="40256"/>
                      <a:pt x="120292" y="43856"/>
                      <a:pt x="124081" y="47330"/>
                    </a:cubicBezTo>
                    <a:moveTo>
                      <a:pt x="116692" y="32425"/>
                    </a:moveTo>
                    <a:cubicBezTo>
                      <a:pt x="117639" y="31035"/>
                      <a:pt x="117955" y="30025"/>
                      <a:pt x="117639" y="28825"/>
                    </a:cubicBezTo>
                    <a:cubicBezTo>
                      <a:pt x="117513" y="27688"/>
                      <a:pt x="118650" y="27878"/>
                      <a:pt x="118776" y="28825"/>
                    </a:cubicBezTo>
                    <a:cubicBezTo>
                      <a:pt x="119029" y="30783"/>
                      <a:pt x="118776" y="32299"/>
                      <a:pt x="117829" y="33309"/>
                    </a:cubicBezTo>
                    <a:cubicBezTo>
                      <a:pt x="117134" y="33751"/>
                      <a:pt x="116123" y="33309"/>
                      <a:pt x="116692" y="32488"/>
                    </a:cubicBezTo>
                    <a:moveTo>
                      <a:pt x="103176" y="43541"/>
                    </a:moveTo>
                    <a:cubicBezTo>
                      <a:pt x="106208" y="43793"/>
                      <a:pt x="109302" y="44930"/>
                      <a:pt x="112208" y="46572"/>
                    </a:cubicBezTo>
                    <a:cubicBezTo>
                      <a:pt x="112334" y="47014"/>
                      <a:pt x="112460" y="47267"/>
                      <a:pt x="111955" y="47014"/>
                    </a:cubicBezTo>
                    <a:cubicBezTo>
                      <a:pt x="110818" y="46130"/>
                      <a:pt x="109871" y="45751"/>
                      <a:pt x="108986" y="45751"/>
                    </a:cubicBezTo>
                    <a:cubicBezTo>
                      <a:pt x="109302" y="47014"/>
                      <a:pt x="109113" y="47583"/>
                      <a:pt x="108608" y="47393"/>
                    </a:cubicBezTo>
                    <a:cubicBezTo>
                      <a:pt x="107534" y="45435"/>
                      <a:pt x="106523" y="45183"/>
                      <a:pt x="105639" y="45562"/>
                    </a:cubicBezTo>
                    <a:cubicBezTo>
                      <a:pt x="105386" y="45688"/>
                      <a:pt x="105260" y="45814"/>
                      <a:pt x="104944" y="45688"/>
                    </a:cubicBezTo>
                    <a:cubicBezTo>
                      <a:pt x="104123" y="43856"/>
                      <a:pt x="103681" y="43856"/>
                      <a:pt x="103239" y="44551"/>
                    </a:cubicBezTo>
                    <a:cubicBezTo>
                      <a:pt x="102418" y="43856"/>
                      <a:pt x="102418" y="43414"/>
                      <a:pt x="103113" y="43414"/>
                    </a:cubicBezTo>
                    <a:moveTo>
                      <a:pt x="87450" y="44362"/>
                    </a:moveTo>
                    <a:cubicBezTo>
                      <a:pt x="90102" y="42278"/>
                      <a:pt x="93071" y="41583"/>
                      <a:pt x="96229" y="43035"/>
                    </a:cubicBezTo>
                    <a:cubicBezTo>
                      <a:pt x="100018" y="45372"/>
                      <a:pt x="101344" y="44678"/>
                      <a:pt x="104565" y="47204"/>
                    </a:cubicBezTo>
                    <a:cubicBezTo>
                      <a:pt x="107344" y="49288"/>
                      <a:pt x="111260" y="51056"/>
                      <a:pt x="115997" y="52762"/>
                    </a:cubicBezTo>
                    <a:cubicBezTo>
                      <a:pt x="116818" y="53014"/>
                      <a:pt x="116692" y="53456"/>
                      <a:pt x="115302" y="54151"/>
                    </a:cubicBezTo>
                    <a:cubicBezTo>
                      <a:pt x="113029" y="52635"/>
                      <a:pt x="111386" y="51688"/>
                      <a:pt x="112839" y="54151"/>
                    </a:cubicBezTo>
                    <a:cubicBezTo>
                      <a:pt x="112523" y="54278"/>
                      <a:pt x="112271" y="54151"/>
                      <a:pt x="112018" y="53772"/>
                    </a:cubicBezTo>
                    <a:cubicBezTo>
                      <a:pt x="109492" y="51562"/>
                      <a:pt x="107534" y="50425"/>
                      <a:pt x="106144" y="50551"/>
                    </a:cubicBezTo>
                    <a:cubicBezTo>
                      <a:pt x="104376" y="48341"/>
                      <a:pt x="103555" y="48214"/>
                      <a:pt x="103934" y="49983"/>
                    </a:cubicBezTo>
                    <a:cubicBezTo>
                      <a:pt x="103744" y="50678"/>
                      <a:pt x="103492" y="50362"/>
                      <a:pt x="102923" y="49667"/>
                    </a:cubicBezTo>
                    <a:cubicBezTo>
                      <a:pt x="100839" y="46635"/>
                      <a:pt x="99892" y="46193"/>
                      <a:pt x="100018" y="48404"/>
                    </a:cubicBezTo>
                    <a:cubicBezTo>
                      <a:pt x="100018" y="48846"/>
                      <a:pt x="99702" y="48846"/>
                      <a:pt x="99134" y="48151"/>
                    </a:cubicBezTo>
                    <a:cubicBezTo>
                      <a:pt x="97302" y="44804"/>
                      <a:pt x="96923" y="44678"/>
                      <a:pt x="97744" y="47899"/>
                    </a:cubicBezTo>
                    <a:cubicBezTo>
                      <a:pt x="97618" y="48151"/>
                      <a:pt x="97176" y="48151"/>
                      <a:pt x="96797" y="47646"/>
                    </a:cubicBezTo>
                    <a:cubicBezTo>
                      <a:pt x="95281" y="44614"/>
                      <a:pt x="95155" y="44867"/>
                      <a:pt x="95155" y="46635"/>
                    </a:cubicBezTo>
                    <a:cubicBezTo>
                      <a:pt x="92818" y="43288"/>
                      <a:pt x="92250" y="43856"/>
                      <a:pt x="92818" y="46067"/>
                    </a:cubicBezTo>
                    <a:cubicBezTo>
                      <a:pt x="91302" y="43856"/>
                      <a:pt x="90544" y="43730"/>
                      <a:pt x="90544" y="45499"/>
                    </a:cubicBezTo>
                    <a:cubicBezTo>
                      <a:pt x="89281" y="44235"/>
                      <a:pt x="88334" y="44362"/>
                      <a:pt x="87323" y="45246"/>
                    </a:cubicBezTo>
                    <a:cubicBezTo>
                      <a:pt x="86755" y="45120"/>
                      <a:pt x="86755" y="44867"/>
                      <a:pt x="87450" y="44362"/>
                    </a:cubicBezTo>
                    <a:moveTo>
                      <a:pt x="80629" y="48846"/>
                    </a:moveTo>
                    <a:cubicBezTo>
                      <a:pt x="86439" y="46888"/>
                      <a:pt x="93450" y="46888"/>
                      <a:pt x="102039" y="51499"/>
                    </a:cubicBezTo>
                    <a:cubicBezTo>
                      <a:pt x="108544" y="55099"/>
                      <a:pt x="114734" y="58067"/>
                      <a:pt x="120544" y="56488"/>
                    </a:cubicBezTo>
                    <a:cubicBezTo>
                      <a:pt x="121681" y="56235"/>
                      <a:pt x="121808" y="57056"/>
                      <a:pt x="120544" y="57499"/>
                    </a:cubicBezTo>
                    <a:lnTo>
                      <a:pt x="116502" y="58699"/>
                    </a:lnTo>
                    <a:cubicBezTo>
                      <a:pt x="115681" y="59014"/>
                      <a:pt x="115555" y="59520"/>
                      <a:pt x="115113" y="59267"/>
                    </a:cubicBezTo>
                    <a:cubicBezTo>
                      <a:pt x="113471" y="58572"/>
                      <a:pt x="112776" y="58256"/>
                      <a:pt x="112460" y="57309"/>
                    </a:cubicBezTo>
                    <a:lnTo>
                      <a:pt x="110818" y="57309"/>
                    </a:lnTo>
                    <a:cubicBezTo>
                      <a:pt x="111639" y="58572"/>
                      <a:pt x="111639" y="59141"/>
                      <a:pt x="111134" y="58699"/>
                    </a:cubicBezTo>
                    <a:lnTo>
                      <a:pt x="108165" y="56614"/>
                    </a:lnTo>
                    <a:cubicBezTo>
                      <a:pt x="107344" y="56046"/>
                      <a:pt x="107029" y="56235"/>
                      <a:pt x="107471" y="56867"/>
                    </a:cubicBezTo>
                    <a:lnTo>
                      <a:pt x="108039" y="57751"/>
                    </a:lnTo>
                    <a:cubicBezTo>
                      <a:pt x="108355" y="58193"/>
                      <a:pt x="107786" y="58446"/>
                      <a:pt x="107092" y="57878"/>
                    </a:cubicBezTo>
                    <a:lnTo>
                      <a:pt x="103744" y="55099"/>
                    </a:lnTo>
                    <a:cubicBezTo>
                      <a:pt x="102923" y="54341"/>
                      <a:pt x="102355" y="54341"/>
                      <a:pt x="102481" y="55099"/>
                    </a:cubicBezTo>
                    <a:lnTo>
                      <a:pt x="102734" y="56235"/>
                    </a:lnTo>
                    <a:cubicBezTo>
                      <a:pt x="102860" y="56804"/>
                      <a:pt x="101344" y="55541"/>
                      <a:pt x="100208" y="54151"/>
                    </a:cubicBezTo>
                    <a:cubicBezTo>
                      <a:pt x="99829" y="53583"/>
                      <a:pt x="99134" y="53583"/>
                      <a:pt x="99134" y="54151"/>
                    </a:cubicBezTo>
                    <a:lnTo>
                      <a:pt x="99134" y="55414"/>
                    </a:lnTo>
                    <a:cubicBezTo>
                      <a:pt x="99134" y="56678"/>
                      <a:pt x="96734" y="53330"/>
                      <a:pt x="94839" y="51372"/>
                    </a:cubicBezTo>
                    <a:cubicBezTo>
                      <a:pt x="94271" y="50804"/>
                      <a:pt x="93450" y="50804"/>
                      <a:pt x="93702" y="51372"/>
                    </a:cubicBezTo>
                    <a:cubicBezTo>
                      <a:pt x="94208" y="53204"/>
                      <a:pt x="94650" y="54151"/>
                      <a:pt x="94208" y="53646"/>
                    </a:cubicBezTo>
                    <a:lnTo>
                      <a:pt x="91050" y="50867"/>
                    </a:lnTo>
                    <a:cubicBezTo>
                      <a:pt x="90481" y="50299"/>
                      <a:pt x="89218" y="49920"/>
                      <a:pt x="89534" y="50741"/>
                    </a:cubicBezTo>
                    <a:lnTo>
                      <a:pt x="90481" y="53267"/>
                    </a:lnTo>
                    <a:cubicBezTo>
                      <a:pt x="90608" y="53709"/>
                      <a:pt x="88397" y="52446"/>
                      <a:pt x="86060" y="50235"/>
                    </a:cubicBezTo>
                    <a:lnTo>
                      <a:pt x="85239" y="50235"/>
                    </a:lnTo>
                    <a:cubicBezTo>
                      <a:pt x="83660" y="50235"/>
                      <a:pt x="86755" y="52446"/>
                      <a:pt x="86313" y="52888"/>
                    </a:cubicBezTo>
                    <a:cubicBezTo>
                      <a:pt x="85618" y="53267"/>
                      <a:pt x="84797" y="52762"/>
                      <a:pt x="84102" y="51372"/>
                    </a:cubicBezTo>
                    <a:cubicBezTo>
                      <a:pt x="83660" y="50551"/>
                      <a:pt x="83218" y="50362"/>
                      <a:pt x="82271" y="50551"/>
                    </a:cubicBezTo>
                    <a:cubicBezTo>
                      <a:pt x="81702" y="50678"/>
                      <a:pt x="81197" y="50678"/>
                      <a:pt x="80439" y="50551"/>
                    </a:cubicBezTo>
                    <a:cubicBezTo>
                      <a:pt x="78923" y="50299"/>
                      <a:pt x="78923" y="49541"/>
                      <a:pt x="80629" y="49035"/>
                    </a:cubicBezTo>
                    <a:moveTo>
                      <a:pt x="100081" y="67225"/>
                    </a:moveTo>
                    <a:cubicBezTo>
                      <a:pt x="100208" y="66656"/>
                      <a:pt x="100334" y="66088"/>
                      <a:pt x="100523" y="65709"/>
                    </a:cubicBezTo>
                    <a:lnTo>
                      <a:pt x="100776" y="65393"/>
                    </a:lnTo>
                    <a:cubicBezTo>
                      <a:pt x="100776" y="65393"/>
                      <a:pt x="100902" y="64951"/>
                      <a:pt x="101029" y="64825"/>
                    </a:cubicBezTo>
                    <a:cubicBezTo>
                      <a:pt x="101281" y="64509"/>
                      <a:pt x="101597" y="64130"/>
                      <a:pt x="101850" y="63814"/>
                    </a:cubicBezTo>
                    <a:cubicBezTo>
                      <a:pt x="101723" y="65520"/>
                      <a:pt x="101281" y="66088"/>
                      <a:pt x="100018" y="67162"/>
                    </a:cubicBezTo>
                    <a:moveTo>
                      <a:pt x="101471" y="68046"/>
                    </a:moveTo>
                    <a:cubicBezTo>
                      <a:pt x="101471" y="70130"/>
                      <a:pt x="101281" y="70699"/>
                      <a:pt x="99765" y="71204"/>
                    </a:cubicBezTo>
                    <a:cubicBezTo>
                      <a:pt x="99323" y="69814"/>
                      <a:pt x="99765" y="68867"/>
                      <a:pt x="101471" y="68046"/>
                    </a:cubicBezTo>
                    <a:moveTo>
                      <a:pt x="96039" y="61478"/>
                    </a:moveTo>
                    <a:lnTo>
                      <a:pt x="95913" y="61920"/>
                    </a:lnTo>
                    <a:lnTo>
                      <a:pt x="95786" y="61730"/>
                    </a:lnTo>
                    <a:cubicBezTo>
                      <a:pt x="95534" y="62425"/>
                      <a:pt x="95092" y="62867"/>
                      <a:pt x="94397" y="63562"/>
                    </a:cubicBezTo>
                    <a:cubicBezTo>
                      <a:pt x="94586" y="62551"/>
                      <a:pt x="94713" y="61920"/>
                      <a:pt x="95281" y="61162"/>
                    </a:cubicBezTo>
                    <a:cubicBezTo>
                      <a:pt x="95029" y="61035"/>
                      <a:pt x="94586" y="60720"/>
                      <a:pt x="94271" y="60467"/>
                    </a:cubicBezTo>
                    <a:cubicBezTo>
                      <a:pt x="93576" y="61983"/>
                      <a:pt x="92629" y="63246"/>
                      <a:pt x="91239" y="65078"/>
                    </a:cubicBezTo>
                    <a:cubicBezTo>
                      <a:pt x="92186" y="62172"/>
                      <a:pt x="93197" y="59899"/>
                      <a:pt x="95281" y="57688"/>
                    </a:cubicBezTo>
                    <a:cubicBezTo>
                      <a:pt x="95029" y="58635"/>
                      <a:pt x="94713" y="59520"/>
                      <a:pt x="94397" y="60214"/>
                    </a:cubicBezTo>
                    <a:cubicBezTo>
                      <a:pt x="94713" y="60467"/>
                      <a:pt x="95092" y="60720"/>
                      <a:pt x="95408" y="61035"/>
                    </a:cubicBezTo>
                    <a:cubicBezTo>
                      <a:pt x="95660" y="60783"/>
                      <a:pt x="95976" y="60467"/>
                      <a:pt x="96102" y="60214"/>
                    </a:cubicBezTo>
                    <a:cubicBezTo>
                      <a:pt x="96102" y="60593"/>
                      <a:pt x="96102" y="61035"/>
                      <a:pt x="95976" y="61414"/>
                    </a:cubicBezTo>
                    <a:lnTo>
                      <a:pt x="96102" y="61414"/>
                    </a:lnTo>
                    <a:close/>
                    <a:moveTo>
                      <a:pt x="93702" y="64130"/>
                    </a:moveTo>
                    <a:cubicBezTo>
                      <a:pt x="93513" y="65078"/>
                      <a:pt x="93450" y="65393"/>
                      <a:pt x="92755" y="66088"/>
                    </a:cubicBezTo>
                    <a:cubicBezTo>
                      <a:pt x="92881" y="65204"/>
                      <a:pt x="93134" y="64699"/>
                      <a:pt x="93702" y="64130"/>
                    </a:cubicBezTo>
                    <a:moveTo>
                      <a:pt x="90797" y="57499"/>
                    </a:moveTo>
                    <a:cubicBezTo>
                      <a:pt x="91239" y="57751"/>
                      <a:pt x="91492" y="58067"/>
                      <a:pt x="91744" y="58193"/>
                    </a:cubicBezTo>
                    <a:cubicBezTo>
                      <a:pt x="91871" y="58067"/>
                      <a:pt x="92186" y="57751"/>
                      <a:pt x="92439" y="57499"/>
                    </a:cubicBezTo>
                    <a:cubicBezTo>
                      <a:pt x="92313" y="58446"/>
                      <a:pt x="92060" y="58699"/>
                      <a:pt x="91302" y="59393"/>
                    </a:cubicBezTo>
                    <a:cubicBezTo>
                      <a:pt x="91429" y="59014"/>
                      <a:pt x="91618" y="58572"/>
                      <a:pt x="91681" y="58320"/>
                    </a:cubicBezTo>
                    <a:cubicBezTo>
                      <a:pt x="91429" y="58067"/>
                      <a:pt x="91113" y="57751"/>
                      <a:pt x="90734" y="57499"/>
                    </a:cubicBezTo>
                    <a:moveTo>
                      <a:pt x="64776" y="32488"/>
                    </a:moveTo>
                    <a:cubicBezTo>
                      <a:pt x="64776" y="32488"/>
                      <a:pt x="65471" y="32804"/>
                      <a:pt x="65471" y="33372"/>
                    </a:cubicBezTo>
                    <a:cubicBezTo>
                      <a:pt x="65471" y="33751"/>
                      <a:pt x="65029" y="34193"/>
                      <a:pt x="64776" y="34193"/>
                    </a:cubicBezTo>
                    <a:cubicBezTo>
                      <a:pt x="64397" y="34193"/>
                      <a:pt x="64081" y="33751"/>
                      <a:pt x="64081" y="33372"/>
                    </a:cubicBezTo>
                    <a:cubicBezTo>
                      <a:pt x="64081" y="32804"/>
                      <a:pt x="64397" y="32488"/>
                      <a:pt x="64776" y="32488"/>
                    </a:cubicBezTo>
                    <a:moveTo>
                      <a:pt x="55050" y="26678"/>
                    </a:moveTo>
                    <a:cubicBezTo>
                      <a:pt x="55429" y="24720"/>
                      <a:pt x="56692" y="23772"/>
                      <a:pt x="58081" y="23646"/>
                    </a:cubicBezTo>
                    <a:lnTo>
                      <a:pt x="61113" y="24214"/>
                    </a:lnTo>
                    <a:cubicBezTo>
                      <a:pt x="62250" y="25035"/>
                      <a:pt x="62123" y="25351"/>
                      <a:pt x="60860" y="25478"/>
                    </a:cubicBezTo>
                    <a:cubicBezTo>
                      <a:pt x="58334" y="25099"/>
                      <a:pt x="56944" y="25604"/>
                      <a:pt x="56250" y="27309"/>
                    </a:cubicBezTo>
                    <a:cubicBezTo>
                      <a:pt x="55239" y="28699"/>
                      <a:pt x="54860" y="28825"/>
                      <a:pt x="54986" y="26741"/>
                    </a:cubicBezTo>
                    <a:moveTo>
                      <a:pt x="53218" y="24720"/>
                    </a:moveTo>
                    <a:cubicBezTo>
                      <a:pt x="48608" y="18214"/>
                      <a:pt x="45134" y="12909"/>
                      <a:pt x="41660" y="7856"/>
                    </a:cubicBezTo>
                    <a:cubicBezTo>
                      <a:pt x="40965" y="6909"/>
                      <a:pt x="41786" y="6783"/>
                      <a:pt x="42229" y="7288"/>
                    </a:cubicBezTo>
                    <a:cubicBezTo>
                      <a:pt x="46397" y="12467"/>
                      <a:pt x="50313" y="17330"/>
                      <a:pt x="54734" y="23141"/>
                    </a:cubicBezTo>
                    <a:cubicBezTo>
                      <a:pt x="54734" y="24151"/>
                      <a:pt x="54355" y="24656"/>
                      <a:pt x="53218" y="24656"/>
                    </a:cubicBezTo>
                    <a:moveTo>
                      <a:pt x="60418" y="35899"/>
                    </a:moveTo>
                    <a:cubicBezTo>
                      <a:pt x="60671" y="37983"/>
                      <a:pt x="59723" y="38299"/>
                      <a:pt x="57765" y="36909"/>
                    </a:cubicBezTo>
                    <a:lnTo>
                      <a:pt x="55555" y="34130"/>
                    </a:lnTo>
                    <a:cubicBezTo>
                      <a:pt x="53913" y="32425"/>
                      <a:pt x="53597" y="31035"/>
                      <a:pt x="54608" y="29835"/>
                    </a:cubicBezTo>
                    <a:lnTo>
                      <a:pt x="56692" y="27309"/>
                    </a:lnTo>
                    <a:cubicBezTo>
                      <a:pt x="57955" y="26362"/>
                      <a:pt x="59471" y="25920"/>
                      <a:pt x="60986" y="26046"/>
                    </a:cubicBezTo>
                    <a:cubicBezTo>
                      <a:pt x="61681" y="26614"/>
                      <a:pt x="61808" y="27183"/>
                      <a:pt x="61681" y="27878"/>
                    </a:cubicBezTo>
                    <a:cubicBezTo>
                      <a:pt x="59155" y="27878"/>
                      <a:pt x="57513" y="29267"/>
                      <a:pt x="56376" y="31667"/>
                    </a:cubicBezTo>
                    <a:cubicBezTo>
                      <a:pt x="58208" y="29709"/>
                      <a:pt x="60102" y="28320"/>
                      <a:pt x="62060" y="28320"/>
                    </a:cubicBezTo>
                    <a:cubicBezTo>
                      <a:pt x="63008" y="28635"/>
                      <a:pt x="63323" y="29330"/>
                      <a:pt x="63323" y="29962"/>
                    </a:cubicBezTo>
                    <a:cubicBezTo>
                      <a:pt x="62502" y="29709"/>
                      <a:pt x="61934" y="29835"/>
                      <a:pt x="61492" y="30278"/>
                    </a:cubicBezTo>
                    <a:cubicBezTo>
                      <a:pt x="61050" y="30972"/>
                      <a:pt x="59850" y="31793"/>
                      <a:pt x="58144" y="32930"/>
                    </a:cubicBezTo>
                    <a:cubicBezTo>
                      <a:pt x="59408" y="32614"/>
                      <a:pt x="60923" y="32109"/>
                      <a:pt x="62755" y="30846"/>
                    </a:cubicBezTo>
                    <a:cubicBezTo>
                      <a:pt x="63702" y="31099"/>
                      <a:pt x="63892" y="31730"/>
                      <a:pt x="63639" y="32804"/>
                    </a:cubicBezTo>
                    <a:cubicBezTo>
                      <a:pt x="63197" y="33562"/>
                      <a:pt x="62629" y="33941"/>
                      <a:pt x="61808" y="34130"/>
                    </a:cubicBezTo>
                    <a:cubicBezTo>
                      <a:pt x="60544" y="34130"/>
                      <a:pt x="60165" y="34635"/>
                      <a:pt x="60418" y="36025"/>
                    </a:cubicBezTo>
                    <a:moveTo>
                      <a:pt x="63260" y="43099"/>
                    </a:moveTo>
                    <a:cubicBezTo>
                      <a:pt x="63702" y="44235"/>
                      <a:pt x="62818" y="44804"/>
                      <a:pt x="61997" y="43667"/>
                    </a:cubicBezTo>
                    <a:cubicBezTo>
                      <a:pt x="60165" y="41583"/>
                      <a:pt x="60608" y="38930"/>
                      <a:pt x="62565" y="36593"/>
                    </a:cubicBezTo>
                    <a:cubicBezTo>
                      <a:pt x="64650" y="34067"/>
                      <a:pt x="67302" y="34067"/>
                      <a:pt x="69639" y="35899"/>
                    </a:cubicBezTo>
                    <a:cubicBezTo>
                      <a:pt x="71029" y="37035"/>
                      <a:pt x="70650" y="37162"/>
                      <a:pt x="68944" y="37162"/>
                    </a:cubicBezTo>
                    <a:cubicBezTo>
                      <a:pt x="64208" y="37162"/>
                      <a:pt x="62376" y="39562"/>
                      <a:pt x="63260" y="43162"/>
                    </a:cubicBezTo>
                    <a:moveTo>
                      <a:pt x="75323" y="67920"/>
                    </a:moveTo>
                    <a:lnTo>
                      <a:pt x="73934" y="59520"/>
                    </a:lnTo>
                    <a:lnTo>
                      <a:pt x="72986" y="63120"/>
                    </a:lnTo>
                    <a:lnTo>
                      <a:pt x="72165" y="58004"/>
                    </a:lnTo>
                    <a:cubicBezTo>
                      <a:pt x="71471" y="57435"/>
                      <a:pt x="71281" y="60656"/>
                      <a:pt x="71471" y="65078"/>
                    </a:cubicBezTo>
                    <a:cubicBezTo>
                      <a:pt x="70208" y="63814"/>
                      <a:pt x="70334" y="60214"/>
                      <a:pt x="70523" y="56172"/>
                    </a:cubicBezTo>
                    <a:lnTo>
                      <a:pt x="69134" y="60025"/>
                    </a:lnTo>
                    <a:cubicBezTo>
                      <a:pt x="68313" y="57941"/>
                      <a:pt x="68755" y="55162"/>
                      <a:pt x="69134" y="52509"/>
                    </a:cubicBezTo>
                    <a:cubicBezTo>
                      <a:pt x="68313" y="51814"/>
                      <a:pt x="67744" y="53204"/>
                      <a:pt x="67492" y="57372"/>
                    </a:cubicBezTo>
                    <a:cubicBezTo>
                      <a:pt x="66481" y="54593"/>
                      <a:pt x="66797" y="52320"/>
                      <a:pt x="67239" y="49730"/>
                    </a:cubicBezTo>
                    <a:lnTo>
                      <a:pt x="66292" y="51814"/>
                    </a:lnTo>
                    <a:lnTo>
                      <a:pt x="66039" y="46951"/>
                    </a:lnTo>
                    <a:cubicBezTo>
                      <a:pt x="70650" y="51372"/>
                      <a:pt x="74565" y="56678"/>
                      <a:pt x="77534" y="62678"/>
                    </a:cubicBezTo>
                    <a:lnTo>
                      <a:pt x="77534" y="67856"/>
                    </a:lnTo>
                    <a:lnTo>
                      <a:pt x="75892" y="61983"/>
                    </a:lnTo>
                    <a:cubicBezTo>
                      <a:pt x="76018" y="66025"/>
                      <a:pt x="75892" y="68614"/>
                      <a:pt x="75450" y="67856"/>
                    </a:cubicBezTo>
                    <a:moveTo>
                      <a:pt x="72418" y="72720"/>
                    </a:moveTo>
                    <a:cubicBezTo>
                      <a:pt x="72039" y="72846"/>
                      <a:pt x="71597" y="72151"/>
                      <a:pt x="71281" y="71204"/>
                    </a:cubicBezTo>
                    <a:cubicBezTo>
                      <a:pt x="71029" y="70383"/>
                      <a:pt x="71029" y="69562"/>
                      <a:pt x="71155" y="69435"/>
                    </a:cubicBezTo>
                    <a:cubicBezTo>
                      <a:pt x="71534" y="69435"/>
                      <a:pt x="71976" y="70004"/>
                      <a:pt x="72292" y="70951"/>
                    </a:cubicBezTo>
                    <a:cubicBezTo>
                      <a:pt x="72544" y="71899"/>
                      <a:pt x="72544" y="72783"/>
                      <a:pt x="72418" y="72783"/>
                    </a:cubicBezTo>
                    <a:moveTo>
                      <a:pt x="57008" y="67730"/>
                    </a:moveTo>
                    <a:cubicBezTo>
                      <a:pt x="59092" y="64509"/>
                      <a:pt x="60734" y="63562"/>
                      <a:pt x="61871" y="66088"/>
                    </a:cubicBezTo>
                    <a:cubicBezTo>
                      <a:pt x="63260" y="61604"/>
                      <a:pt x="64776" y="61225"/>
                      <a:pt x="66734" y="65078"/>
                    </a:cubicBezTo>
                    <a:cubicBezTo>
                      <a:pt x="69386" y="65078"/>
                      <a:pt x="69892" y="69120"/>
                      <a:pt x="69513" y="75056"/>
                    </a:cubicBezTo>
                    <a:lnTo>
                      <a:pt x="66986" y="68362"/>
                    </a:lnTo>
                    <a:lnTo>
                      <a:pt x="66986" y="72656"/>
                    </a:lnTo>
                    <a:cubicBezTo>
                      <a:pt x="65344" y="65267"/>
                      <a:pt x="54671" y="69625"/>
                      <a:pt x="57008" y="67667"/>
                    </a:cubicBezTo>
                    <a:moveTo>
                      <a:pt x="48923" y="101962"/>
                    </a:moveTo>
                    <a:cubicBezTo>
                      <a:pt x="53344" y="100572"/>
                      <a:pt x="56818" y="100446"/>
                      <a:pt x="59597" y="100004"/>
                    </a:cubicBezTo>
                    <a:cubicBezTo>
                      <a:pt x="64460" y="99309"/>
                      <a:pt x="67555" y="98867"/>
                      <a:pt x="71471" y="97099"/>
                    </a:cubicBezTo>
                    <a:cubicBezTo>
                      <a:pt x="73302" y="96404"/>
                      <a:pt x="75323" y="95583"/>
                      <a:pt x="77597" y="93751"/>
                    </a:cubicBezTo>
                    <a:cubicBezTo>
                      <a:pt x="78671" y="92930"/>
                      <a:pt x="78292" y="92614"/>
                      <a:pt x="77029" y="92741"/>
                    </a:cubicBezTo>
                    <a:lnTo>
                      <a:pt x="72039" y="93056"/>
                    </a:lnTo>
                    <a:lnTo>
                      <a:pt x="72039" y="90846"/>
                    </a:lnTo>
                    <a:lnTo>
                      <a:pt x="70081" y="93499"/>
                    </a:lnTo>
                    <a:lnTo>
                      <a:pt x="69639" y="90846"/>
                    </a:lnTo>
                    <a:lnTo>
                      <a:pt x="67997" y="95393"/>
                    </a:lnTo>
                    <a:lnTo>
                      <a:pt x="67302" y="90151"/>
                    </a:lnTo>
                    <a:lnTo>
                      <a:pt x="66039" y="95835"/>
                    </a:lnTo>
                    <a:lnTo>
                      <a:pt x="65344" y="90278"/>
                    </a:lnTo>
                    <a:lnTo>
                      <a:pt x="63260" y="96656"/>
                    </a:lnTo>
                    <a:lnTo>
                      <a:pt x="62692" y="89962"/>
                    </a:lnTo>
                    <a:lnTo>
                      <a:pt x="61492" y="96783"/>
                    </a:lnTo>
                    <a:lnTo>
                      <a:pt x="60229" y="89835"/>
                    </a:lnTo>
                    <a:lnTo>
                      <a:pt x="59408" y="96783"/>
                    </a:lnTo>
                    <a:lnTo>
                      <a:pt x="57955" y="90214"/>
                    </a:lnTo>
                    <a:lnTo>
                      <a:pt x="57450" y="96530"/>
                    </a:lnTo>
                    <a:lnTo>
                      <a:pt x="55618" y="90151"/>
                    </a:lnTo>
                    <a:lnTo>
                      <a:pt x="55492" y="96846"/>
                    </a:lnTo>
                    <a:lnTo>
                      <a:pt x="53408" y="90467"/>
                    </a:lnTo>
                    <a:lnTo>
                      <a:pt x="53029" y="96151"/>
                    </a:lnTo>
                    <a:lnTo>
                      <a:pt x="51639" y="90593"/>
                    </a:lnTo>
                    <a:lnTo>
                      <a:pt x="51071" y="95583"/>
                    </a:lnTo>
                    <a:lnTo>
                      <a:pt x="49934" y="90972"/>
                    </a:lnTo>
                    <a:lnTo>
                      <a:pt x="49239" y="95962"/>
                    </a:lnTo>
                    <a:cubicBezTo>
                      <a:pt x="47155" y="92046"/>
                      <a:pt x="46334" y="88888"/>
                      <a:pt x="47723" y="87056"/>
                    </a:cubicBezTo>
                    <a:cubicBezTo>
                      <a:pt x="49808" y="84720"/>
                      <a:pt x="52586" y="84151"/>
                      <a:pt x="55365" y="84593"/>
                    </a:cubicBezTo>
                    <a:cubicBezTo>
                      <a:pt x="55934" y="83646"/>
                      <a:pt x="57071" y="82762"/>
                      <a:pt x="58460" y="81941"/>
                    </a:cubicBezTo>
                    <a:lnTo>
                      <a:pt x="58713" y="83204"/>
                    </a:lnTo>
                    <a:lnTo>
                      <a:pt x="62060" y="82067"/>
                    </a:lnTo>
                    <a:lnTo>
                      <a:pt x="62313" y="83204"/>
                    </a:lnTo>
                    <a:lnTo>
                      <a:pt x="65913" y="81246"/>
                    </a:lnTo>
                    <a:cubicBezTo>
                      <a:pt x="63829" y="83899"/>
                      <a:pt x="63386" y="85035"/>
                      <a:pt x="64081" y="85035"/>
                    </a:cubicBezTo>
                    <a:cubicBezTo>
                      <a:pt x="64650" y="85035"/>
                      <a:pt x="67302" y="82004"/>
                      <a:pt x="68060" y="82762"/>
                    </a:cubicBezTo>
                    <a:cubicBezTo>
                      <a:pt x="66292" y="85541"/>
                      <a:pt x="67934" y="84720"/>
                      <a:pt x="71029" y="82256"/>
                    </a:cubicBezTo>
                    <a:cubicBezTo>
                      <a:pt x="71850" y="82509"/>
                      <a:pt x="69955" y="84467"/>
                      <a:pt x="70208" y="84720"/>
                    </a:cubicBezTo>
                    <a:cubicBezTo>
                      <a:pt x="70523" y="85035"/>
                      <a:pt x="71597" y="84151"/>
                      <a:pt x="73808" y="82635"/>
                    </a:cubicBezTo>
                    <a:cubicBezTo>
                      <a:pt x="74376" y="82193"/>
                      <a:pt x="75639" y="80804"/>
                      <a:pt x="75892" y="81499"/>
                    </a:cubicBezTo>
                    <a:cubicBezTo>
                      <a:pt x="76018" y="82320"/>
                      <a:pt x="75197" y="82699"/>
                      <a:pt x="74755" y="83330"/>
                    </a:cubicBezTo>
                    <a:cubicBezTo>
                      <a:pt x="72544" y="85983"/>
                      <a:pt x="73050" y="85541"/>
                      <a:pt x="76965" y="83014"/>
                    </a:cubicBezTo>
                    <a:cubicBezTo>
                      <a:pt x="77534" y="82699"/>
                      <a:pt x="78355" y="82067"/>
                      <a:pt x="78923" y="82320"/>
                    </a:cubicBezTo>
                    <a:cubicBezTo>
                      <a:pt x="76271" y="85793"/>
                      <a:pt x="77408" y="85099"/>
                      <a:pt x="81260" y="82699"/>
                    </a:cubicBezTo>
                    <a:cubicBezTo>
                      <a:pt x="81829" y="82446"/>
                      <a:pt x="82523" y="81499"/>
                      <a:pt x="83218" y="82193"/>
                    </a:cubicBezTo>
                    <a:cubicBezTo>
                      <a:pt x="78355" y="86488"/>
                      <a:pt x="79176" y="87056"/>
                      <a:pt x="85429" y="84025"/>
                    </a:cubicBezTo>
                    <a:cubicBezTo>
                      <a:pt x="82523" y="87372"/>
                      <a:pt x="83218" y="87435"/>
                      <a:pt x="87829" y="84530"/>
                    </a:cubicBezTo>
                    <a:cubicBezTo>
                      <a:pt x="88208" y="84404"/>
                      <a:pt x="88776" y="84530"/>
                      <a:pt x="89344" y="84214"/>
                    </a:cubicBezTo>
                    <a:cubicBezTo>
                      <a:pt x="87260" y="86299"/>
                      <a:pt x="86944" y="87877"/>
                      <a:pt x="87955" y="87309"/>
                    </a:cubicBezTo>
                    <a:cubicBezTo>
                      <a:pt x="89471" y="86614"/>
                      <a:pt x="91429" y="85793"/>
                      <a:pt x="92376" y="86046"/>
                    </a:cubicBezTo>
                    <a:cubicBezTo>
                      <a:pt x="90418" y="87941"/>
                      <a:pt x="90544" y="88825"/>
                      <a:pt x="93071" y="88383"/>
                    </a:cubicBezTo>
                    <a:cubicBezTo>
                      <a:pt x="93892" y="88699"/>
                      <a:pt x="93071" y="89646"/>
                      <a:pt x="90544" y="91351"/>
                    </a:cubicBezTo>
                    <a:cubicBezTo>
                      <a:pt x="90165" y="92046"/>
                      <a:pt x="89660" y="91351"/>
                      <a:pt x="89281" y="89709"/>
                    </a:cubicBezTo>
                    <a:cubicBezTo>
                      <a:pt x="88965" y="90656"/>
                      <a:pt x="88586" y="90656"/>
                      <a:pt x="88144" y="90088"/>
                    </a:cubicBezTo>
                    <a:lnTo>
                      <a:pt x="87576" y="93688"/>
                    </a:lnTo>
                    <a:lnTo>
                      <a:pt x="86755" y="93562"/>
                    </a:lnTo>
                    <a:lnTo>
                      <a:pt x="86755" y="91478"/>
                    </a:lnTo>
                    <a:cubicBezTo>
                      <a:pt x="86376" y="90909"/>
                      <a:pt x="85934" y="90909"/>
                      <a:pt x="85492" y="91478"/>
                    </a:cubicBezTo>
                    <a:lnTo>
                      <a:pt x="84797" y="94256"/>
                    </a:lnTo>
                    <a:lnTo>
                      <a:pt x="83534" y="93562"/>
                    </a:lnTo>
                    <a:cubicBezTo>
                      <a:pt x="83155" y="94509"/>
                      <a:pt x="82586" y="95456"/>
                      <a:pt x="81576" y="96151"/>
                    </a:cubicBezTo>
                    <a:cubicBezTo>
                      <a:pt x="80755" y="95014"/>
                      <a:pt x="80186" y="95330"/>
                      <a:pt x="79934" y="96278"/>
                    </a:cubicBezTo>
                    <a:cubicBezTo>
                      <a:pt x="79365" y="96404"/>
                      <a:pt x="79113" y="95962"/>
                      <a:pt x="78544" y="96151"/>
                    </a:cubicBezTo>
                    <a:cubicBezTo>
                      <a:pt x="78165" y="97414"/>
                      <a:pt x="77723" y="97667"/>
                      <a:pt x="77029" y="96846"/>
                    </a:cubicBezTo>
                    <a:cubicBezTo>
                      <a:pt x="75892" y="97541"/>
                      <a:pt x="74944" y="98235"/>
                      <a:pt x="73808" y="99372"/>
                    </a:cubicBezTo>
                    <a:lnTo>
                      <a:pt x="73239" y="97983"/>
                    </a:lnTo>
                    <a:cubicBezTo>
                      <a:pt x="72292" y="99372"/>
                      <a:pt x="71408" y="100193"/>
                      <a:pt x="70902" y="99941"/>
                    </a:cubicBezTo>
                    <a:lnTo>
                      <a:pt x="69892" y="98930"/>
                    </a:lnTo>
                    <a:lnTo>
                      <a:pt x="68376" y="101456"/>
                    </a:lnTo>
                    <a:lnTo>
                      <a:pt x="65850" y="102151"/>
                    </a:lnTo>
                    <a:cubicBezTo>
                      <a:pt x="65850" y="102846"/>
                      <a:pt x="66797" y="102846"/>
                      <a:pt x="68502" y="102530"/>
                    </a:cubicBezTo>
                    <a:cubicBezTo>
                      <a:pt x="70713" y="102278"/>
                      <a:pt x="75008" y="101267"/>
                      <a:pt x="77786" y="100446"/>
                    </a:cubicBezTo>
                    <a:cubicBezTo>
                      <a:pt x="80565" y="99625"/>
                      <a:pt x="83597" y="99183"/>
                      <a:pt x="86944" y="97793"/>
                    </a:cubicBezTo>
                    <a:cubicBezTo>
                      <a:pt x="89597" y="96530"/>
                      <a:pt x="92629" y="94383"/>
                      <a:pt x="95723" y="92804"/>
                    </a:cubicBezTo>
                    <a:cubicBezTo>
                      <a:pt x="96418" y="93372"/>
                      <a:pt x="95850" y="94762"/>
                      <a:pt x="90039" y="99309"/>
                    </a:cubicBezTo>
                    <a:lnTo>
                      <a:pt x="87260" y="98488"/>
                    </a:lnTo>
                    <a:lnTo>
                      <a:pt x="88776" y="100572"/>
                    </a:lnTo>
                    <a:cubicBezTo>
                      <a:pt x="88081" y="101267"/>
                      <a:pt x="87513" y="101583"/>
                      <a:pt x="86818" y="101393"/>
                    </a:cubicBezTo>
                    <a:lnTo>
                      <a:pt x="84355" y="100130"/>
                    </a:lnTo>
                    <a:lnTo>
                      <a:pt x="85176" y="102783"/>
                    </a:lnTo>
                    <a:cubicBezTo>
                      <a:pt x="83344" y="102783"/>
                      <a:pt x="82523" y="100572"/>
                      <a:pt x="80881" y="101520"/>
                    </a:cubicBezTo>
                    <a:lnTo>
                      <a:pt x="81576" y="103604"/>
                    </a:lnTo>
                    <a:lnTo>
                      <a:pt x="77850" y="102467"/>
                    </a:lnTo>
                    <a:lnTo>
                      <a:pt x="78544" y="104993"/>
                    </a:lnTo>
                    <a:lnTo>
                      <a:pt x="75323" y="103604"/>
                    </a:lnTo>
                    <a:lnTo>
                      <a:pt x="74629" y="104993"/>
                    </a:lnTo>
                    <a:cubicBezTo>
                      <a:pt x="73618" y="104993"/>
                      <a:pt x="73113" y="105246"/>
                      <a:pt x="72923" y="105688"/>
                    </a:cubicBezTo>
                    <a:cubicBezTo>
                      <a:pt x="80313" y="106951"/>
                      <a:pt x="88397" y="104299"/>
                      <a:pt x="96734" y="100256"/>
                    </a:cubicBezTo>
                    <a:cubicBezTo>
                      <a:pt x="97176" y="100130"/>
                      <a:pt x="97302" y="100383"/>
                      <a:pt x="97302" y="101141"/>
                    </a:cubicBezTo>
                    <a:cubicBezTo>
                      <a:pt x="96608" y="104425"/>
                      <a:pt x="94208" y="107393"/>
                      <a:pt x="90481" y="109983"/>
                    </a:cubicBezTo>
                    <a:lnTo>
                      <a:pt x="91555" y="105562"/>
                    </a:lnTo>
                    <a:cubicBezTo>
                      <a:pt x="89029" y="106699"/>
                      <a:pt x="86313" y="112067"/>
                      <a:pt x="84229" y="112825"/>
                    </a:cubicBezTo>
                    <a:lnTo>
                      <a:pt x="86439" y="106951"/>
                    </a:lnTo>
                    <a:lnTo>
                      <a:pt x="79871" y="112383"/>
                    </a:lnTo>
                    <a:cubicBezTo>
                      <a:pt x="79302" y="111688"/>
                      <a:pt x="80123" y="110172"/>
                      <a:pt x="81513" y="108214"/>
                    </a:cubicBezTo>
                    <a:cubicBezTo>
                      <a:pt x="79555" y="108214"/>
                      <a:pt x="76208" y="112825"/>
                      <a:pt x="75702" y="112572"/>
                    </a:cubicBezTo>
                    <a:cubicBezTo>
                      <a:pt x="74313" y="111878"/>
                      <a:pt x="76776" y="110488"/>
                      <a:pt x="77344" y="109477"/>
                    </a:cubicBezTo>
                    <a:cubicBezTo>
                      <a:pt x="75513" y="109351"/>
                      <a:pt x="74313" y="110993"/>
                      <a:pt x="72734" y="111878"/>
                    </a:cubicBezTo>
                    <a:cubicBezTo>
                      <a:pt x="72608" y="111056"/>
                      <a:pt x="73555" y="110046"/>
                      <a:pt x="75197" y="108530"/>
                    </a:cubicBezTo>
                    <a:lnTo>
                      <a:pt x="69765" y="111056"/>
                    </a:lnTo>
                    <a:cubicBezTo>
                      <a:pt x="69765" y="110109"/>
                      <a:pt x="71850" y="109225"/>
                      <a:pt x="72292" y="107835"/>
                    </a:cubicBezTo>
                    <a:cubicBezTo>
                      <a:pt x="69765" y="109477"/>
                      <a:pt x="67555" y="110614"/>
                      <a:pt x="66986" y="110488"/>
                    </a:cubicBezTo>
                    <a:lnTo>
                      <a:pt x="68692" y="107835"/>
                    </a:lnTo>
                    <a:lnTo>
                      <a:pt x="63955" y="110299"/>
                    </a:lnTo>
                    <a:lnTo>
                      <a:pt x="66923" y="107267"/>
                    </a:lnTo>
                    <a:lnTo>
                      <a:pt x="61934" y="109667"/>
                    </a:lnTo>
                    <a:lnTo>
                      <a:pt x="63323" y="107014"/>
                    </a:lnTo>
                    <a:lnTo>
                      <a:pt x="59660" y="109351"/>
                    </a:lnTo>
                    <a:lnTo>
                      <a:pt x="61176" y="106446"/>
                    </a:lnTo>
                    <a:cubicBezTo>
                      <a:pt x="59344" y="107962"/>
                      <a:pt x="57702" y="108972"/>
                      <a:pt x="56692" y="108972"/>
                    </a:cubicBezTo>
                    <a:cubicBezTo>
                      <a:pt x="57639" y="107709"/>
                      <a:pt x="58334" y="106762"/>
                      <a:pt x="58208" y="106067"/>
                    </a:cubicBezTo>
                    <a:cubicBezTo>
                      <a:pt x="56502" y="107456"/>
                      <a:pt x="54860" y="108404"/>
                      <a:pt x="54165" y="108404"/>
                    </a:cubicBezTo>
                    <a:lnTo>
                      <a:pt x="54860" y="106067"/>
                    </a:lnTo>
                    <a:cubicBezTo>
                      <a:pt x="53471" y="107456"/>
                      <a:pt x="51892" y="108404"/>
                      <a:pt x="50250" y="108972"/>
                    </a:cubicBezTo>
                    <a:lnTo>
                      <a:pt x="51892" y="106193"/>
                    </a:lnTo>
                    <a:cubicBezTo>
                      <a:pt x="52144" y="105751"/>
                      <a:pt x="52081" y="105183"/>
                      <a:pt x="51513" y="105625"/>
                    </a:cubicBezTo>
                    <a:lnTo>
                      <a:pt x="47786" y="108656"/>
                    </a:lnTo>
                    <a:cubicBezTo>
                      <a:pt x="48671" y="107141"/>
                      <a:pt x="49050" y="106130"/>
                      <a:pt x="48481" y="105688"/>
                    </a:cubicBezTo>
                    <a:lnTo>
                      <a:pt x="45829" y="107078"/>
                    </a:lnTo>
                    <a:lnTo>
                      <a:pt x="46081" y="105562"/>
                    </a:lnTo>
                    <a:lnTo>
                      <a:pt x="43050" y="108909"/>
                    </a:lnTo>
                    <a:cubicBezTo>
                      <a:pt x="42671" y="108783"/>
                      <a:pt x="43239" y="107962"/>
                      <a:pt x="43618" y="106383"/>
                    </a:cubicBezTo>
                    <a:lnTo>
                      <a:pt x="40397" y="108467"/>
                    </a:lnTo>
                    <a:cubicBezTo>
                      <a:pt x="42102" y="105120"/>
                      <a:pt x="44881" y="102909"/>
                      <a:pt x="48671" y="101772"/>
                    </a:cubicBezTo>
                    <a:moveTo>
                      <a:pt x="102355" y="122678"/>
                    </a:moveTo>
                    <a:lnTo>
                      <a:pt x="99829" y="127604"/>
                    </a:lnTo>
                    <a:cubicBezTo>
                      <a:pt x="99702" y="128172"/>
                      <a:pt x="100018" y="128425"/>
                      <a:pt x="100713" y="128299"/>
                    </a:cubicBezTo>
                    <a:cubicBezTo>
                      <a:pt x="102355" y="123814"/>
                      <a:pt x="103934" y="121351"/>
                      <a:pt x="105008" y="121225"/>
                    </a:cubicBezTo>
                    <a:lnTo>
                      <a:pt x="102797" y="127920"/>
                    </a:lnTo>
                    <a:cubicBezTo>
                      <a:pt x="103744" y="125835"/>
                      <a:pt x="104439" y="125014"/>
                      <a:pt x="104881" y="125456"/>
                    </a:cubicBezTo>
                    <a:lnTo>
                      <a:pt x="104376" y="127541"/>
                    </a:lnTo>
                    <a:cubicBezTo>
                      <a:pt x="105450" y="125330"/>
                      <a:pt x="106334" y="124320"/>
                      <a:pt x="106839" y="124762"/>
                    </a:cubicBezTo>
                    <a:lnTo>
                      <a:pt x="106586" y="126656"/>
                    </a:lnTo>
                    <a:cubicBezTo>
                      <a:pt x="106965" y="125835"/>
                      <a:pt x="107534" y="125267"/>
                      <a:pt x="108229" y="124888"/>
                    </a:cubicBezTo>
                    <a:lnTo>
                      <a:pt x="108923" y="126404"/>
                    </a:lnTo>
                    <a:cubicBezTo>
                      <a:pt x="109176" y="125141"/>
                      <a:pt x="109871" y="124193"/>
                      <a:pt x="110692" y="123499"/>
                    </a:cubicBezTo>
                    <a:lnTo>
                      <a:pt x="111260" y="124888"/>
                    </a:lnTo>
                    <a:cubicBezTo>
                      <a:pt x="112081" y="123372"/>
                      <a:pt x="113218" y="121920"/>
                      <a:pt x="114986" y="120593"/>
                    </a:cubicBezTo>
                    <a:lnTo>
                      <a:pt x="114102" y="123372"/>
                    </a:lnTo>
                    <a:lnTo>
                      <a:pt x="117450" y="121730"/>
                    </a:lnTo>
                    <a:cubicBezTo>
                      <a:pt x="119092" y="121162"/>
                      <a:pt x="119408" y="121604"/>
                      <a:pt x="118144" y="123120"/>
                    </a:cubicBezTo>
                    <a:lnTo>
                      <a:pt x="111323" y="126341"/>
                    </a:lnTo>
                    <a:cubicBezTo>
                      <a:pt x="105892" y="129435"/>
                      <a:pt x="100460" y="131204"/>
                      <a:pt x="94902" y="129562"/>
                    </a:cubicBezTo>
                    <a:cubicBezTo>
                      <a:pt x="93450" y="128993"/>
                      <a:pt x="93197" y="128299"/>
                      <a:pt x="93892" y="127035"/>
                    </a:cubicBezTo>
                    <a:cubicBezTo>
                      <a:pt x="94586" y="126088"/>
                      <a:pt x="95408" y="125393"/>
                      <a:pt x="96292" y="125078"/>
                    </a:cubicBezTo>
                    <a:lnTo>
                      <a:pt x="96292" y="126909"/>
                    </a:lnTo>
                    <a:lnTo>
                      <a:pt x="99955" y="122172"/>
                    </a:lnTo>
                    <a:lnTo>
                      <a:pt x="97997" y="127793"/>
                    </a:lnTo>
                    <a:cubicBezTo>
                      <a:pt x="99639" y="124572"/>
                      <a:pt x="101029" y="122804"/>
                      <a:pt x="102292" y="122867"/>
                    </a:cubicBezTo>
                    <a:moveTo>
                      <a:pt x="101786" y="119204"/>
                    </a:moveTo>
                    <a:cubicBezTo>
                      <a:pt x="102734" y="117941"/>
                      <a:pt x="103492" y="116993"/>
                      <a:pt x="103744" y="117246"/>
                    </a:cubicBezTo>
                    <a:cubicBezTo>
                      <a:pt x="103934" y="117246"/>
                      <a:pt x="103302" y="118383"/>
                      <a:pt x="102355" y="119520"/>
                    </a:cubicBezTo>
                    <a:cubicBezTo>
                      <a:pt x="101534" y="120783"/>
                      <a:pt x="100713" y="121604"/>
                      <a:pt x="100523" y="121478"/>
                    </a:cubicBezTo>
                    <a:cubicBezTo>
                      <a:pt x="100397" y="121478"/>
                      <a:pt x="100902" y="120341"/>
                      <a:pt x="101786" y="119204"/>
                    </a:cubicBezTo>
                    <a:moveTo>
                      <a:pt x="124018" y="136067"/>
                    </a:moveTo>
                    <a:cubicBezTo>
                      <a:pt x="125281" y="134930"/>
                      <a:pt x="126797" y="134109"/>
                      <a:pt x="128060" y="133541"/>
                    </a:cubicBezTo>
                    <a:cubicBezTo>
                      <a:pt x="127113" y="134488"/>
                      <a:pt x="126102" y="135625"/>
                      <a:pt x="125029" y="136572"/>
                    </a:cubicBezTo>
                    <a:lnTo>
                      <a:pt x="126039" y="137141"/>
                    </a:lnTo>
                    <a:cubicBezTo>
                      <a:pt x="127302" y="136193"/>
                      <a:pt x="128818" y="135499"/>
                      <a:pt x="130208" y="135183"/>
                    </a:cubicBezTo>
                    <a:cubicBezTo>
                      <a:pt x="129513" y="135751"/>
                      <a:pt x="128755" y="136320"/>
                      <a:pt x="128250" y="136888"/>
                    </a:cubicBezTo>
                    <a:cubicBezTo>
                      <a:pt x="129197" y="136572"/>
                      <a:pt x="130334" y="136572"/>
                      <a:pt x="131723" y="136509"/>
                    </a:cubicBezTo>
                    <a:cubicBezTo>
                      <a:pt x="129892" y="137330"/>
                      <a:pt x="128755" y="137583"/>
                      <a:pt x="127365" y="138151"/>
                    </a:cubicBezTo>
                    <a:lnTo>
                      <a:pt x="128502" y="138846"/>
                    </a:lnTo>
                    <a:cubicBezTo>
                      <a:pt x="129892" y="138025"/>
                      <a:pt x="131408" y="137583"/>
                      <a:pt x="132671" y="137583"/>
                    </a:cubicBezTo>
                    <a:cubicBezTo>
                      <a:pt x="131723" y="138151"/>
                      <a:pt x="130586" y="138846"/>
                      <a:pt x="129450" y="139414"/>
                    </a:cubicBezTo>
                    <a:lnTo>
                      <a:pt x="130397" y="139983"/>
                    </a:lnTo>
                    <a:cubicBezTo>
                      <a:pt x="131660" y="139288"/>
                      <a:pt x="133239" y="139035"/>
                      <a:pt x="134439" y="139162"/>
                    </a:cubicBezTo>
                    <a:cubicBezTo>
                      <a:pt x="133302" y="139541"/>
                      <a:pt x="132355" y="139983"/>
                      <a:pt x="131344" y="140551"/>
                    </a:cubicBezTo>
                    <a:lnTo>
                      <a:pt x="131913" y="140930"/>
                    </a:lnTo>
                    <a:cubicBezTo>
                      <a:pt x="133176" y="140362"/>
                      <a:pt x="134439" y="140109"/>
                      <a:pt x="135639" y="140109"/>
                    </a:cubicBezTo>
                    <a:cubicBezTo>
                      <a:pt x="134502" y="140551"/>
                      <a:pt x="133744" y="141056"/>
                      <a:pt x="132734" y="141499"/>
                    </a:cubicBezTo>
                    <a:lnTo>
                      <a:pt x="133555" y="141941"/>
                    </a:lnTo>
                    <a:cubicBezTo>
                      <a:pt x="134692" y="141499"/>
                      <a:pt x="135829" y="141499"/>
                      <a:pt x="136776" y="141625"/>
                    </a:cubicBezTo>
                    <a:cubicBezTo>
                      <a:pt x="135955" y="141941"/>
                      <a:pt x="135134" y="142004"/>
                      <a:pt x="134313" y="142509"/>
                    </a:cubicBezTo>
                    <a:lnTo>
                      <a:pt x="137218" y="144341"/>
                    </a:lnTo>
                    <a:lnTo>
                      <a:pt x="136650" y="144593"/>
                    </a:lnTo>
                    <a:lnTo>
                      <a:pt x="132229" y="143078"/>
                    </a:lnTo>
                    <a:cubicBezTo>
                      <a:pt x="132229" y="143078"/>
                      <a:pt x="131786" y="143204"/>
                      <a:pt x="131660" y="143393"/>
                    </a:cubicBezTo>
                    <a:cubicBezTo>
                      <a:pt x="131660" y="143204"/>
                      <a:pt x="131786" y="143078"/>
                      <a:pt x="131913" y="142951"/>
                    </a:cubicBezTo>
                    <a:lnTo>
                      <a:pt x="130839" y="142699"/>
                    </a:lnTo>
                    <a:cubicBezTo>
                      <a:pt x="130271" y="142951"/>
                      <a:pt x="129576" y="143393"/>
                      <a:pt x="128881" y="143646"/>
                    </a:cubicBezTo>
                    <a:cubicBezTo>
                      <a:pt x="129323" y="143078"/>
                      <a:pt x="129576" y="142699"/>
                      <a:pt x="130018" y="142383"/>
                    </a:cubicBezTo>
                    <a:lnTo>
                      <a:pt x="128881" y="142004"/>
                    </a:lnTo>
                    <a:cubicBezTo>
                      <a:pt x="128313" y="142256"/>
                      <a:pt x="127618" y="142699"/>
                      <a:pt x="126923" y="142951"/>
                    </a:cubicBezTo>
                    <a:cubicBezTo>
                      <a:pt x="127239" y="142572"/>
                      <a:pt x="127618" y="142004"/>
                      <a:pt x="128060" y="141562"/>
                    </a:cubicBezTo>
                    <a:lnTo>
                      <a:pt x="126923" y="141120"/>
                    </a:lnTo>
                    <a:cubicBezTo>
                      <a:pt x="126102" y="141688"/>
                      <a:pt x="125408" y="142193"/>
                      <a:pt x="124523" y="142635"/>
                    </a:cubicBezTo>
                    <a:cubicBezTo>
                      <a:pt x="124965" y="141941"/>
                      <a:pt x="125408" y="141372"/>
                      <a:pt x="125913" y="140804"/>
                    </a:cubicBezTo>
                    <a:lnTo>
                      <a:pt x="124397" y="140235"/>
                    </a:lnTo>
                    <a:cubicBezTo>
                      <a:pt x="123702" y="140930"/>
                      <a:pt x="123008" y="141499"/>
                      <a:pt x="122313" y="142004"/>
                    </a:cubicBezTo>
                    <a:cubicBezTo>
                      <a:pt x="122439" y="141309"/>
                      <a:pt x="122881" y="140551"/>
                      <a:pt x="123386" y="139920"/>
                    </a:cubicBezTo>
                    <a:lnTo>
                      <a:pt x="121997" y="139351"/>
                    </a:lnTo>
                    <a:cubicBezTo>
                      <a:pt x="121302" y="140046"/>
                      <a:pt x="120481" y="140741"/>
                      <a:pt x="119660" y="141435"/>
                    </a:cubicBezTo>
                    <a:cubicBezTo>
                      <a:pt x="120039" y="140614"/>
                      <a:pt x="120481" y="139730"/>
                      <a:pt x="121050" y="139035"/>
                    </a:cubicBezTo>
                    <a:lnTo>
                      <a:pt x="118839" y="138214"/>
                    </a:lnTo>
                    <a:cubicBezTo>
                      <a:pt x="118144" y="139035"/>
                      <a:pt x="117134" y="139856"/>
                      <a:pt x="116186" y="140614"/>
                    </a:cubicBezTo>
                    <a:cubicBezTo>
                      <a:pt x="116629" y="139667"/>
                      <a:pt x="117008" y="138656"/>
                      <a:pt x="117576" y="137835"/>
                    </a:cubicBezTo>
                    <a:lnTo>
                      <a:pt x="117323" y="137709"/>
                    </a:lnTo>
                    <a:cubicBezTo>
                      <a:pt x="117576" y="136067"/>
                      <a:pt x="118839" y="134741"/>
                      <a:pt x="120544" y="133983"/>
                    </a:cubicBezTo>
                    <a:lnTo>
                      <a:pt x="120860" y="134109"/>
                    </a:lnTo>
                    <a:cubicBezTo>
                      <a:pt x="121429" y="133604"/>
                      <a:pt x="122123" y="133162"/>
                      <a:pt x="122944" y="132720"/>
                    </a:cubicBezTo>
                    <a:cubicBezTo>
                      <a:pt x="122502" y="133414"/>
                      <a:pt x="122250" y="134109"/>
                      <a:pt x="121871" y="134678"/>
                    </a:cubicBezTo>
                    <a:lnTo>
                      <a:pt x="122250" y="134993"/>
                    </a:lnTo>
                    <a:cubicBezTo>
                      <a:pt x="123260" y="133983"/>
                      <a:pt x="124460" y="133162"/>
                      <a:pt x="125850" y="132720"/>
                    </a:cubicBezTo>
                    <a:cubicBezTo>
                      <a:pt x="124965" y="133856"/>
                      <a:pt x="124144" y="134678"/>
                      <a:pt x="123197" y="135499"/>
                    </a:cubicBezTo>
                    <a:lnTo>
                      <a:pt x="124018" y="136067"/>
                    </a:lnTo>
                    <a:close/>
                    <a:moveTo>
                      <a:pt x="145050" y="168593"/>
                    </a:moveTo>
                    <a:cubicBezTo>
                      <a:pt x="145492" y="168593"/>
                      <a:pt x="145744" y="168846"/>
                      <a:pt x="145744" y="169288"/>
                    </a:cubicBezTo>
                    <a:cubicBezTo>
                      <a:pt x="145744" y="169730"/>
                      <a:pt x="145492" y="169983"/>
                      <a:pt x="145050" y="169983"/>
                    </a:cubicBezTo>
                    <a:cubicBezTo>
                      <a:pt x="144797" y="169983"/>
                      <a:pt x="144544" y="169667"/>
                      <a:pt x="144544" y="169288"/>
                    </a:cubicBezTo>
                    <a:cubicBezTo>
                      <a:pt x="144544" y="168909"/>
                      <a:pt x="144797" y="168593"/>
                      <a:pt x="145050" y="168593"/>
                    </a:cubicBezTo>
                    <a:moveTo>
                      <a:pt x="144481" y="167078"/>
                    </a:moveTo>
                    <a:lnTo>
                      <a:pt x="144608" y="164993"/>
                    </a:lnTo>
                    <a:cubicBezTo>
                      <a:pt x="144734" y="163604"/>
                      <a:pt x="145871" y="164678"/>
                      <a:pt x="145871" y="165562"/>
                    </a:cubicBezTo>
                    <a:lnTo>
                      <a:pt x="145492" y="167772"/>
                    </a:lnTo>
                    <a:cubicBezTo>
                      <a:pt x="145050" y="168214"/>
                      <a:pt x="144923" y="167899"/>
                      <a:pt x="144544" y="167078"/>
                    </a:cubicBezTo>
                    <a:moveTo>
                      <a:pt x="146565" y="170867"/>
                    </a:moveTo>
                    <a:cubicBezTo>
                      <a:pt x="147702" y="170425"/>
                      <a:pt x="148081" y="169730"/>
                      <a:pt x="147765" y="168783"/>
                    </a:cubicBezTo>
                    <a:lnTo>
                      <a:pt x="147197" y="159625"/>
                    </a:lnTo>
                    <a:cubicBezTo>
                      <a:pt x="146818" y="157856"/>
                      <a:pt x="148081" y="158488"/>
                      <a:pt x="148460" y="159499"/>
                    </a:cubicBezTo>
                    <a:cubicBezTo>
                      <a:pt x="149471" y="159499"/>
                      <a:pt x="149597" y="160193"/>
                      <a:pt x="148713" y="161141"/>
                    </a:cubicBezTo>
                    <a:cubicBezTo>
                      <a:pt x="151113" y="161456"/>
                      <a:pt x="151744" y="162151"/>
                      <a:pt x="150544" y="163099"/>
                    </a:cubicBezTo>
                    <a:lnTo>
                      <a:pt x="148586" y="163541"/>
                    </a:lnTo>
                    <a:lnTo>
                      <a:pt x="151113" y="163793"/>
                    </a:lnTo>
                    <a:cubicBezTo>
                      <a:pt x="152186" y="164172"/>
                      <a:pt x="151934" y="165056"/>
                      <a:pt x="151239" y="165183"/>
                    </a:cubicBezTo>
                    <a:lnTo>
                      <a:pt x="148839" y="165562"/>
                    </a:lnTo>
                    <a:lnTo>
                      <a:pt x="151808" y="165941"/>
                    </a:lnTo>
                    <a:cubicBezTo>
                      <a:pt x="153197" y="165941"/>
                      <a:pt x="153197" y="166320"/>
                      <a:pt x="151492" y="167204"/>
                    </a:cubicBezTo>
                    <a:lnTo>
                      <a:pt x="150229" y="168025"/>
                    </a:lnTo>
                    <a:lnTo>
                      <a:pt x="152313" y="168278"/>
                    </a:lnTo>
                    <a:cubicBezTo>
                      <a:pt x="153323" y="168151"/>
                      <a:pt x="153576" y="168530"/>
                      <a:pt x="153134" y="169667"/>
                    </a:cubicBezTo>
                    <a:cubicBezTo>
                      <a:pt x="153829" y="173014"/>
                      <a:pt x="153134" y="175099"/>
                      <a:pt x="150355" y="175099"/>
                    </a:cubicBezTo>
                    <a:lnTo>
                      <a:pt x="141008" y="177183"/>
                    </a:lnTo>
                    <a:cubicBezTo>
                      <a:pt x="140439" y="176804"/>
                      <a:pt x="140186" y="176804"/>
                      <a:pt x="140439" y="176614"/>
                    </a:cubicBezTo>
                    <a:cubicBezTo>
                      <a:pt x="140439" y="176488"/>
                      <a:pt x="140250" y="176362"/>
                      <a:pt x="140250" y="176362"/>
                    </a:cubicBezTo>
                    <a:cubicBezTo>
                      <a:pt x="140250" y="176109"/>
                      <a:pt x="140565" y="175793"/>
                      <a:pt x="140818" y="175793"/>
                    </a:cubicBezTo>
                    <a:cubicBezTo>
                      <a:pt x="140944" y="175793"/>
                      <a:pt x="141260" y="175920"/>
                      <a:pt x="141260" y="176172"/>
                    </a:cubicBezTo>
                    <a:cubicBezTo>
                      <a:pt x="141829" y="176046"/>
                      <a:pt x="142208" y="176046"/>
                      <a:pt x="142650" y="175920"/>
                    </a:cubicBezTo>
                    <a:lnTo>
                      <a:pt x="142650" y="173141"/>
                    </a:lnTo>
                    <a:lnTo>
                      <a:pt x="141386" y="173393"/>
                    </a:lnTo>
                    <a:lnTo>
                      <a:pt x="141386" y="173835"/>
                    </a:lnTo>
                    <a:cubicBezTo>
                      <a:pt x="141386" y="174341"/>
                      <a:pt x="141134" y="174783"/>
                      <a:pt x="140818" y="174783"/>
                    </a:cubicBezTo>
                    <a:cubicBezTo>
                      <a:pt x="140565" y="174783"/>
                      <a:pt x="140250" y="174341"/>
                      <a:pt x="140250" y="173835"/>
                    </a:cubicBezTo>
                    <a:lnTo>
                      <a:pt x="140250" y="173646"/>
                    </a:lnTo>
                    <a:lnTo>
                      <a:pt x="139681" y="173835"/>
                    </a:lnTo>
                    <a:cubicBezTo>
                      <a:pt x="138418" y="173393"/>
                      <a:pt x="138418" y="172825"/>
                      <a:pt x="139555" y="172130"/>
                    </a:cubicBezTo>
                    <a:lnTo>
                      <a:pt x="146376" y="170741"/>
                    </a:lnTo>
                    <a:close/>
                    <a:moveTo>
                      <a:pt x="156734" y="176425"/>
                    </a:moveTo>
                    <a:cubicBezTo>
                      <a:pt x="156860" y="174909"/>
                      <a:pt x="158565" y="175288"/>
                      <a:pt x="157808" y="176804"/>
                    </a:cubicBezTo>
                    <a:lnTo>
                      <a:pt x="156986" y="178762"/>
                    </a:lnTo>
                    <a:lnTo>
                      <a:pt x="156544" y="178762"/>
                    </a:lnTo>
                    <a:lnTo>
                      <a:pt x="156671" y="176425"/>
                    </a:lnTo>
                    <a:close/>
                    <a:moveTo>
                      <a:pt x="156860" y="171499"/>
                    </a:moveTo>
                    <a:cubicBezTo>
                      <a:pt x="157302" y="171499"/>
                      <a:pt x="157555" y="172067"/>
                      <a:pt x="157681" y="172762"/>
                    </a:cubicBezTo>
                    <a:cubicBezTo>
                      <a:pt x="157808" y="173456"/>
                      <a:pt x="157808" y="174151"/>
                      <a:pt x="157429" y="174151"/>
                    </a:cubicBezTo>
                    <a:cubicBezTo>
                      <a:pt x="157302" y="174278"/>
                      <a:pt x="156860" y="173709"/>
                      <a:pt x="156734" y="173014"/>
                    </a:cubicBezTo>
                    <a:cubicBezTo>
                      <a:pt x="156608" y="172320"/>
                      <a:pt x="156734" y="171625"/>
                      <a:pt x="156860" y="171435"/>
                    </a:cubicBezTo>
                    <a:moveTo>
                      <a:pt x="156986" y="180025"/>
                    </a:moveTo>
                    <a:cubicBezTo>
                      <a:pt x="156986" y="180025"/>
                      <a:pt x="157365" y="180151"/>
                      <a:pt x="157365" y="180593"/>
                    </a:cubicBezTo>
                    <a:cubicBezTo>
                      <a:pt x="157365" y="180846"/>
                      <a:pt x="157239" y="181162"/>
                      <a:pt x="156986" y="181162"/>
                    </a:cubicBezTo>
                    <a:cubicBezTo>
                      <a:pt x="156734" y="181162"/>
                      <a:pt x="156418" y="180909"/>
                      <a:pt x="156418" y="180593"/>
                    </a:cubicBezTo>
                    <a:cubicBezTo>
                      <a:pt x="156418" y="180151"/>
                      <a:pt x="156671" y="180025"/>
                      <a:pt x="156986" y="180025"/>
                    </a:cubicBezTo>
                    <a:moveTo>
                      <a:pt x="156608" y="183056"/>
                    </a:moveTo>
                    <a:cubicBezTo>
                      <a:pt x="156608" y="183625"/>
                      <a:pt x="156481" y="184004"/>
                      <a:pt x="156292" y="184004"/>
                    </a:cubicBezTo>
                    <a:cubicBezTo>
                      <a:pt x="156165" y="184004"/>
                      <a:pt x="156039" y="183625"/>
                      <a:pt x="156039" y="183056"/>
                    </a:cubicBezTo>
                    <a:cubicBezTo>
                      <a:pt x="156039" y="182551"/>
                      <a:pt x="156165" y="182109"/>
                      <a:pt x="156292" y="182109"/>
                    </a:cubicBezTo>
                    <a:cubicBezTo>
                      <a:pt x="156418" y="182109"/>
                      <a:pt x="156608" y="182551"/>
                      <a:pt x="156608" y="183056"/>
                    </a:cubicBezTo>
                    <a:moveTo>
                      <a:pt x="156039" y="170867"/>
                    </a:moveTo>
                    <a:cubicBezTo>
                      <a:pt x="155913" y="172256"/>
                      <a:pt x="154776" y="173267"/>
                      <a:pt x="154776" y="172256"/>
                    </a:cubicBezTo>
                    <a:cubicBezTo>
                      <a:pt x="154650" y="170993"/>
                      <a:pt x="154776" y="169604"/>
                      <a:pt x="153829" y="167962"/>
                    </a:cubicBezTo>
                    <a:cubicBezTo>
                      <a:pt x="153260" y="167267"/>
                      <a:pt x="154208" y="166951"/>
                      <a:pt x="154776" y="167583"/>
                    </a:cubicBezTo>
                    <a:cubicBezTo>
                      <a:pt x="156039" y="168783"/>
                      <a:pt x="156165" y="169920"/>
                      <a:pt x="156039" y="170930"/>
                    </a:cubicBezTo>
                    <a:moveTo>
                      <a:pt x="153955" y="175035"/>
                    </a:moveTo>
                    <a:cubicBezTo>
                      <a:pt x="155344" y="174025"/>
                      <a:pt x="155913" y="174341"/>
                      <a:pt x="155786" y="175856"/>
                    </a:cubicBezTo>
                    <a:cubicBezTo>
                      <a:pt x="155408" y="180151"/>
                      <a:pt x="154776" y="183751"/>
                      <a:pt x="153576" y="184888"/>
                    </a:cubicBezTo>
                    <a:lnTo>
                      <a:pt x="153576" y="177372"/>
                    </a:lnTo>
                    <a:lnTo>
                      <a:pt x="153008" y="177499"/>
                    </a:lnTo>
                    <a:cubicBezTo>
                      <a:pt x="152565" y="181225"/>
                      <a:pt x="151997" y="184004"/>
                      <a:pt x="151050" y="185141"/>
                    </a:cubicBezTo>
                    <a:lnTo>
                      <a:pt x="151302" y="178193"/>
                    </a:lnTo>
                    <a:lnTo>
                      <a:pt x="150608" y="178193"/>
                    </a:lnTo>
                    <a:lnTo>
                      <a:pt x="149092" y="185014"/>
                    </a:lnTo>
                    <a:lnTo>
                      <a:pt x="149471" y="179014"/>
                    </a:lnTo>
                    <a:cubicBezTo>
                      <a:pt x="149471" y="178193"/>
                      <a:pt x="149155" y="178067"/>
                      <a:pt x="148776" y="178446"/>
                    </a:cubicBezTo>
                    <a:cubicBezTo>
                      <a:pt x="147765" y="185393"/>
                      <a:pt x="146565" y="188362"/>
                      <a:pt x="145176" y="189309"/>
                    </a:cubicBezTo>
                    <a:cubicBezTo>
                      <a:pt x="146565" y="184825"/>
                      <a:pt x="146565" y="181793"/>
                      <a:pt x="146313" y="179141"/>
                    </a:cubicBezTo>
                    <a:lnTo>
                      <a:pt x="145871" y="178888"/>
                    </a:lnTo>
                    <a:cubicBezTo>
                      <a:pt x="145492" y="182551"/>
                      <a:pt x="144923" y="185962"/>
                      <a:pt x="143660" y="188614"/>
                    </a:cubicBezTo>
                    <a:cubicBezTo>
                      <a:pt x="142271" y="186530"/>
                      <a:pt x="144923" y="182930"/>
                      <a:pt x="144355" y="179456"/>
                    </a:cubicBezTo>
                    <a:lnTo>
                      <a:pt x="144102" y="179456"/>
                    </a:lnTo>
                    <a:lnTo>
                      <a:pt x="141576" y="188046"/>
                    </a:lnTo>
                    <a:cubicBezTo>
                      <a:pt x="140755" y="188046"/>
                      <a:pt x="141008" y="186972"/>
                      <a:pt x="141829" y="184699"/>
                    </a:cubicBezTo>
                    <a:lnTo>
                      <a:pt x="142081" y="179835"/>
                    </a:lnTo>
                    <a:lnTo>
                      <a:pt x="141702" y="180088"/>
                    </a:lnTo>
                    <a:cubicBezTo>
                      <a:pt x="141008" y="182741"/>
                      <a:pt x="140313" y="184699"/>
                      <a:pt x="139302" y="186404"/>
                    </a:cubicBezTo>
                    <a:lnTo>
                      <a:pt x="139744" y="180025"/>
                    </a:lnTo>
                    <a:lnTo>
                      <a:pt x="137913" y="184635"/>
                    </a:lnTo>
                    <a:lnTo>
                      <a:pt x="138039" y="180846"/>
                    </a:lnTo>
                    <a:lnTo>
                      <a:pt x="136081" y="181730"/>
                    </a:lnTo>
                    <a:cubicBezTo>
                      <a:pt x="136902" y="180151"/>
                      <a:pt x="138165" y="179078"/>
                      <a:pt x="139934" y="178383"/>
                    </a:cubicBezTo>
                    <a:cubicBezTo>
                      <a:pt x="144671" y="177688"/>
                      <a:pt x="149408" y="176741"/>
                      <a:pt x="153829" y="175099"/>
                    </a:cubicBezTo>
                    <a:moveTo>
                      <a:pt x="141576" y="199478"/>
                    </a:moveTo>
                    <a:cubicBezTo>
                      <a:pt x="143534" y="199856"/>
                      <a:pt x="142839" y="200867"/>
                      <a:pt x="141323" y="200867"/>
                    </a:cubicBezTo>
                    <a:cubicBezTo>
                      <a:pt x="139239" y="200867"/>
                      <a:pt x="137029" y="200741"/>
                      <a:pt x="134944" y="199604"/>
                    </a:cubicBezTo>
                    <a:cubicBezTo>
                      <a:pt x="132860" y="198593"/>
                      <a:pt x="130902" y="197393"/>
                      <a:pt x="129134" y="195814"/>
                    </a:cubicBezTo>
                    <a:cubicBezTo>
                      <a:pt x="128439" y="195246"/>
                      <a:pt x="128944" y="194425"/>
                      <a:pt x="130081" y="194993"/>
                    </a:cubicBezTo>
                    <a:cubicBezTo>
                      <a:pt x="134439" y="197330"/>
                      <a:pt x="138039" y="198467"/>
                      <a:pt x="141639" y="199414"/>
                    </a:cubicBezTo>
                    <a:moveTo>
                      <a:pt x="131534" y="192846"/>
                    </a:moveTo>
                    <a:lnTo>
                      <a:pt x="136523" y="192404"/>
                    </a:lnTo>
                    <a:cubicBezTo>
                      <a:pt x="137534" y="192404"/>
                      <a:pt x="138355" y="192972"/>
                      <a:pt x="139176" y="194046"/>
                    </a:cubicBezTo>
                    <a:lnTo>
                      <a:pt x="141576" y="196699"/>
                    </a:lnTo>
                    <a:cubicBezTo>
                      <a:pt x="142586" y="197962"/>
                      <a:pt x="141702" y="198909"/>
                      <a:pt x="140755" y="198656"/>
                    </a:cubicBezTo>
                    <a:cubicBezTo>
                      <a:pt x="137408" y="197646"/>
                      <a:pt x="134186" y="196446"/>
                      <a:pt x="131155" y="194930"/>
                    </a:cubicBezTo>
                    <a:cubicBezTo>
                      <a:pt x="130460" y="194046"/>
                      <a:pt x="130586" y="193414"/>
                      <a:pt x="131534" y="192846"/>
                    </a:cubicBezTo>
                    <a:moveTo>
                      <a:pt x="140186" y="148320"/>
                    </a:moveTo>
                    <a:lnTo>
                      <a:pt x="131660" y="157225"/>
                    </a:lnTo>
                    <a:cubicBezTo>
                      <a:pt x="132608" y="156278"/>
                      <a:pt x="133618" y="155835"/>
                      <a:pt x="134439" y="155014"/>
                    </a:cubicBezTo>
                    <a:cubicBezTo>
                      <a:pt x="138039" y="151793"/>
                      <a:pt x="140376" y="149456"/>
                      <a:pt x="139744" y="151225"/>
                    </a:cubicBezTo>
                    <a:cubicBezTo>
                      <a:pt x="138671" y="153562"/>
                      <a:pt x="136965" y="155520"/>
                      <a:pt x="134313" y="157099"/>
                    </a:cubicBezTo>
                    <a:lnTo>
                      <a:pt x="130839" y="160825"/>
                    </a:lnTo>
                    <a:lnTo>
                      <a:pt x="130586" y="161646"/>
                    </a:lnTo>
                    <a:cubicBezTo>
                      <a:pt x="134313" y="157793"/>
                      <a:pt x="136271" y="156656"/>
                      <a:pt x="136713" y="157667"/>
                    </a:cubicBezTo>
                    <a:lnTo>
                      <a:pt x="130018" y="165562"/>
                    </a:lnTo>
                    <a:lnTo>
                      <a:pt x="137344" y="159878"/>
                    </a:lnTo>
                    <a:cubicBezTo>
                      <a:pt x="135134" y="163351"/>
                      <a:pt x="132229" y="166383"/>
                      <a:pt x="128313" y="169035"/>
                    </a:cubicBezTo>
                    <a:lnTo>
                      <a:pt x="128313" y="169730"/>
                    </a:lnTo>
                    <a:cubicBezTo>
                      <a:pt x="132355" y="166383"/>
                      <a:pt x="135386" y="164299"/>
                      <a:pt x="135702" y="165309"/>
                    </a:cubicBezTo>
                    <a:cubicBezTo>
                      <a:pt x="135008" y="166951"/>
                      <a:pt x="132544" y="169478"/>
                      <a:pt x="129450" y="172256"/>
                    </a:cubicBezTo>
                    <a:lnTo>
                      <a:pt x="133239" y="170425"/>
                    </a:lnTo>
                    <a:cubicBezTo>
                      <a:pt x="133492" y="171941"/>
                      <a:pt x="132671" y="173078"/>
                      <a:pt x="130965" y="173899"/>
                    </a:cubicBezTo>
                    <a:cubicBezTo>
                      <a:pt x="128881" y="174404"/>
                      <a:pt x="127744" y="175288"/>
                      <a:pt x="127744" y="176109"/>
                    </a:cubicBezTo>
                    <a:lnTo>
                      <a:pt x="130208" y="175099"/>
                    </a:lnTo>
                    <a:cubicBezTo>
                      <a:pt x="130334" y="175983"/>
                      <a:pt x="128944" y="177309"/>
                      <a:pt x="126860" y="179014"/>
                    </a:cubicBezTo>
                    <a:lnTo>
                      <a:pt x="129765" y="178193"/>
                    </a:lnTo>
                    <a:cubicBezTo>
                      <a:pt x="129892" y="178888"/>
                      <a:pt x="128755" y="180278"/>
                      <a:pt x="125976" y="182172"/>
                    </a:cubicBezTo>
                    <a:lnTo>
                      <a:pt x="128629" y="181667"/>
                    </a:lnTo>
                    <a:cubicBezTo>
                      <a:pt x="128755" y="182362"/>
                      <a:pt x="128250" y="182993"/>
                      <a:pt x="127113" y="184004"/>
                    </a:cubicBezTo>
                    <a:lnTo>
                      <a:pt x="130839" y="182804"/>
                    </a:lnTo>
                    <a:cubicBezTo>
                      <a:pt x="130713" y="183625"/>
                      <a:pt x="130271" y="184320"/>
                      <a:pt x="129008" y="184762"/>
                    </a:cubicBezTo>
                    <a:lnTo>
                      <a:pt x="129260" y="185456"/>
                    </a:lnTo>
                    <a:cubicBezTo>
                      <a:pt x="131471" y="184193"/>
                      <a:pt x="131597" y="185204"/>
                      <a:pt x="130776" y="185583"/>
                    </a:cubicBezTo>
                    <a:cubicBezTo>
                      <a:pt x="131344" y="185835"/>
                      <a:pt x="132860" y="185330"/>
                      <a:pt x="131597" y="187414"/>
                    </a:cubicBezTo>
                    <a:cubicBezTo>
                      <a:pt x="133113" y="186720"/>
                      <a:pt x="134123" y="187288"/>
                      <a:pt x="133871" y="188362"/>
                    </a:cubicBezTo>
                    <a:cubicBezTo>
                      <a:pt x="136776" y="188741"/>
                      <a:pt x="136650" y="191709"/>
                      <a:pt x="133997" y="191393"/>
                    </a:cubicBezTo>
                    <a:cubicBezTo>
                      <a:pt x="132608" y="191520"/>
                      <a:pt x="131218" y="191646"/>
                      <a:pt x="129829" y="192088"/>
                    </a:cubicBezTo>
                    <a:cubicBezTo>
                      <a:pt x="128186" y="192783"/>
                      <a:pt x="127302" y="192656"/>
                      <a:pt x="126923" y="190699"/>
                    </a:cubicBezTo>
                    <a:cubicBezTo>
                      <a:pt x="125913" y="187099"/>
                      <a:pt x="124650" y="185014"/>
                      <a:pt x="123134" y="184130"/>
                    </a:cubicBezTo>
                    <a:cubicBezTo>
                      <a:pt x="118144" y="182046"/>
                      <a:pt x="124144" y="179583"/>
                      <a:pt x="124650" y="177309"/>
                    </a:cubicBezTo>
                    <a:cubicBezTo>
                      <a:pt x="124902" y="175099"/>
                      <a:pt x="125913" y="173962"/>
                      <a:pt x="127302" y="173393"/>
                    </a:cubicBezTo>
                    <a:cubicBezTo>
                      <a:pt x="125660" y="173520"/>
                      <a:pt x="125660" y="172256"/>
                      <a:pt x="127429" y="169793"/>
                    </a:cubicBezTo>
                    <a:cubicBezTo>
                      <a:pt x="126608" y="169667"/>
                      <a:pt x="126165" y="169225"/>
                      <a:pt x="128818" y="166067"/>
                    </a:cubicBezTo>
                    <a:cubicBezTo>
                      <a:pt x="126734" y="166762"/>
                      <a:pt x="126292" y="166193"/>
                      <a:pt x="129323" y="162278"/>
                    </a:cubicBezTo>
                    <a:cubicBezTo>
                      <a:pt x="126671" y="163793"/>
                      <a:pt x="126671" y="162846"/>
                      <a:pt x="129513" y="159372"/>
                    </a:cubicBezTo>
                    <a:cubicBezTo>
                      <a:pt x="128250" y="158993"/>
                      <a:pt x="128376" y="157983"/>
                      <a:pt x="129955" y="156593"/>
                    </a:cubicBezTo>
                    <a:cubicBezTo>
                      <a:pt x="127681" y="156720"/>
                      <a:pt x="128123" y="155772"/>
                      <a:pt x="129260" y="154951"/>
                    </a:cubicBezTo>
                    <a:cubicBezTo>
                      <a:pt x="133871" y="152741"/>
                      <a:pt x="139302" y="146299"/>
                      <a:pt x="140123" y="147183"/>
                    </a:cubicBezTo>
                    <a:lnTo>
                      <a:pt x="139997" y="148320"/>
                    </a:lnTo>
                    <a:close/>
                    <a:moveTo>
                      <a:pt x="102734" y="147625"/>
                    </a:moveTo>
                    <a:lnTo>
                      <a:pt x="102481" y="148193"/>
                    </a:lnTo>
                    <a:lnTo>
                      <a:pt x="99576" y="148888"/>
                    </a:lnTo>
                    <a:lnTo>
                      <a:pt x="100839" y="149835"/>
                    </a:lnTo>
                    <a:lnTo>
                      <a:pt x="99829" y="150656"/>
                    </a:lnTo>
                    <a:lnTo>
                      <a:pt x="101786" y="150404"/>
                    </a:lnTo>
                    <a:lnTo>
                      <a:pt x="101660" y="151225"/>
                    </a:lnTo>
                    <a:lnTo>
                      <a:pt x="99576" y="152046"/>
                    </a:lnTo>
                    <a:cubicBezTo>
                      <a:pt x="101092" y="152172"/>
                      <a:pt x="101786" y="152614"/>
                      <a:pt x="101344" y="153056"/>
                    </a:cubicBezTo>
                    <a:lnTo>
                      <a:pt x="99576" y="154193"/>
                    </a:lnTo>
                    <a:lnTo>
                      <a:pt x="101092" y="154762"/>
                    </a:lnTo>
                    <a:lnTo>
                      <a:pt x="99134" y="155583"/>
                    </a:lnTo>
                    <a:lnTo>
                      <a:pt x="100776" y="156720"/>
                    </a:lnTo>
                    <a:lnTo>
                      <a:pt x="98692" y="157414"/>
                    </a:lnTo>
                    <a:cubicBezTo>
                      <a:pt x="100081" y="157856"/>
                      <a:pt x="100650" y="158551"/>
                      <a:pt x="100776" y="158993"/>
                    </a:cubicBezTo>
                    <a:lnTo>
                      <a:pt x="98502" y="159941"/>
                    </a:lnTo>
                    <a:cubicBezTo>
                      <a:pt x="99765" y="160446"/>
                      <a:pt x="100081" y="160762"/>
                      <a:pt x="100081" y="161456"/>
                    </a:cubicBezTo>
                    <a:lnTo>
                      <a:pt x="97997" y="162341"/>
                    </a:lnTo>
                    <a:lnTo>
                      <a:pt x="99639" y="163604"/>
                    </a:lnTo>
                    <a:lnTo>
                      <a:pt x="97997" y="164109"/>
                    </a:lnTo>
                    <a:cubicBezTo>
                      <a:pt x="99323" y="164678"/>
                      <a:pt x="99513" y="165372"/>
                      <a:pt x="99639" y="165941"/>
                    </a:cubicBezTo>
                    <a:lnTo>
                      <a:pt x="97681" y="166509"/>
                    </a:lnTo>
                    <a:cubicBezTo>
                      <a:pt x="99197" y="167078"/>
                      <a:pt x="99955" y="167520"/>
                      <a:pt x="99639" y="168088"/>
                    </a:cubicBezTo>
                    <a:lnTo>
                      <a:pt x="97302" y="169225"/>
                    </a:lnTo>
                    <a:lnTo>
                      <a:pt x="99513" y="169478"/>
                    </a:lnTo>
                    <a:lnTo>
                      <a:pt x="99513" y="170046"/>
                    </a:lnTo>
                    <a:lnTo>
                      <a:pt x="97302" y="170741"/>
                    </a:lnTo>
                    <a:cubicBezTo>
                      <a:pt x="98944" y="171435"/>
                      <a:pt x="99513" y="172004"/>
                      <a:pt x="99513" y="172572"/>
                    </a:cubicBezTo>
                    <a:lnTo>
                      <a:pt x="97429" y="173772"/>
                    </a:lnTo>
                    <a:lnTo>
                      <a:pt x="99639" y="174214"/>
                    </a:lnTo>
                    <a:lnTo>
                      <a:pt x="97555" y="175730"/>
                    </a:lnTo>
                    <a:cubicBezTo>
                      <a:pt x="98818" y="175541"/>
                      <a:pt x="99513" y="175856"/>
                      <a:pt x="99513" y="176551"/>
                    </a:cubicBezTo>
                    <a:lnTo>
                      <a:pt x="97555" y="177499"/>
                    </a:lnTo>
                    <a:cubicBezTo>
                      <a:pt x="99071" y="177814"/>
                      <a:pt x="100776" y="178067"/>
                      <a:pt x="102292" y="178446"/>
                    </a:cubicBezTo>
                    <a:lnTo>
                      <a:pt x="102860" y="179141"/>
                    </a:lnTo>
                    <a:lnTo>
                      <a:pt x="103239" y="178446"/>
                    </a:lnTo>
                    <a:cubicBezTo>
                      <a:pt x="104250" y="178067"/>
                      <a:pt x="105197" y="178067"/>
                      <a:pt x="106208" y="178446"/>
                    </a:cubicBezTo>
                    <a:lnTo>
                      <a:pt x="107155" y="179835"/>
                    </a:lnTo>
                    <a:lnTo>
                      <a:pt x="107850" y="178193"/>
                    </a:lnTo>
                    <a:lnTo>
                      <a:pt x="108860" y="180025"/>
                    </a:lnTo>
                    <a:lnTo>
                      <a:pt x="109681" y="177814"/>
                    </a:lnTo>
                    <a:lnTo>
                      <a:pt x="110818" y="180846"/>
                    </a:lnTo>
                    <a:lnTo>
                      <a:pt x="111639" y="177688"/>
                    </a:lnTo>
                    <a:lnTo>
                      <a:pt x="112586" y="180341"/>
                    </a:lnTo>
                    <a:lnTo>
                      <a:pt x="113471" y="177372"/>
                    </a:lnTo>
                    <a:lnTo>
                      <a:pt x="114165" y="179772"/>
                    </a:lnTo>
                    <a:lnTo>
                      <a:pt x="114860" y="176930"/>
                    </a:lnTo>
                    <a:lnTo>
                      <a:pt x="116123" y="179583"/>
                    </a:lnTo>
                    <a:lnTo>
                      <a:pt x="117071" y="176235"/>
                    </a:lnTo>
                    <a:lnTo>
                      <a:pt x="118334" y="179014"/>
                    </a:lnTo>
                    <a:lnTo>
                      <a:pt x="119155" y="176804"/>
                    </a:lnTo>
                    <a:lnTo>
                      <a:pt x="120292" y="178762"/>
                    </a:lnTo>
                    <a:lnTo>
                      <a:pt x="120986" y="176425"/>
                    </a:lnTo>
                    <a:lnTo>
                      <a:pt x="121871" y="178130"/>
                    </a:lnTo>
                    <a:cubicBezTo>
                      <a:pt x="122565" y="179456"/>
                      <a:pt x="120986" y="180783"/>
                      <a:pt x="119471" y="181035"/>
                    </a:cubicBezTo>
                    <a:lnTo>
                      <a:pt x="98755" y="184383"/>
                    </a:lnTo>
                    <a:cubicBezTo>
                      <a:pt x="97492" y="184509"/>
                      <a:pt x="96229" y="183562"/>
                      <a:pt x="95723" y="180783"/>
                    </a:cubicBezTo>
                    <a:cubicBezTo>
                      <a:pt x="94776" y="175604"/>
                      <a:pt x="95155" y="170614"/>
                      <a:pt x="95850" y="165625"/>
                    </a:cubicBezTo>
                    <a:cubicBezTo>
                      <a:pt x="97113" y="154383"/>
                      <a:pt x="98944" y="148762"/>
                      <a:pt x="100713" y="145162"/>
                    </a:cubicBezTo>
                    <a:cubicBezTo>
                      <a:pt x="101534" y="145162"/>
                      <a:pt x="102102" y="145478"/>
                      <a:pt x="102355" y="146299"/>
                    </a:cubicBezTo>
                    <a:lnTo>
                      <a:pt x="100713" y="147309"/>
                    </a:lnTo>
                    <a:lnTo>
                      <a:pt x="102797" y="147878"/>
                    </a:lnTo>
                    <a:close/>
                    <a:moveTo>
                      <a:pt x="106523" y="145920"/>
                    </a:moveTo>
                    <a:lnTo>
                      <a:pt x="106902" y="146867"/>
                    </a:lnTo>
                    <a:cubicBezTo>
                      <a:pt x="103997" y="157478"/>
                      <a:pt x="103681" y="166888"/>
                      <a:pt x="105639" y="175414"/>
                    </a:cubicBezTo>
                    <a:cubicBezTo>
                      <a:pt x="104376" y="160951"/>
                      <a:pt x="105513" y="152614"/>
                      <a:pt x="108039" y="148193"/>
                    </a:cubicBezTo>
                    <a:lnTo>
                      <a:pt x="108039" y="149583"/>
                    </a:lnTo>
                    <a:cubicBezTo>
                      <a:pt x="106081" y="159751"/>
                      <a:pt x="105955" y="167962"/>
                      <a:pt x="107786" y="174593"/>
                    </a:cubicBezTo>
                    <a:lnTo>
                      <a:pt x="108355" y="174214"/>
                    </a:lnTo>
                    <a:cubicBezTo>
                      <a:pt x="107092" y="163604"/>
                      <a:pt x="107786" y="155393"/>
                      <a:pt x="109429" y="147246"/>
                    </a:cubicBezTo>
                    <a:lnTo>
                      <a:pt x="110439" y="147372"/>
                    </a:lnTo>
                    <a:cubicBezTo>
                      <a:pt x="108481" y="158046"/>
                      <a:pt x="108481" y="166383"/>
                      <a:pt x="109871" y="174088"/>
                    </a:cubicBezTo>
                    <a:lnTo>
                      <a:pt x="110439" y="173520"/>
                    </a:lnTo>
                    <a:cubicBezTo>
                      <a:pt x="109365" y="162530"/>
                      <a:pt x="109429" y="154888"/>
                      <a:pt x="111134" y="147941"/>
                    </a:cubicBezTo>
                    <a:lnTo>
                      <a:pt x="111955" y="148067"/>
                    </a:lnTo>
                    <a:cubicBezTo>
                      <a:pt x="110439" y="158678"/>
                      <a:pt x="110250" y="167014"/>
                      <a:pt x="111639" y="173772"/>
                    </a:cubicBezTo>
                    <a:lnTo>
                      <a:pt x="112208" y="173646"/>
                    </a:lnTo>
                    <a:cubicBezTo>
                      <a:pt x="111134" y="162088"/>
                      <a:pt x="111639" y="153941"/>
                      <a:pt x="113155" y="147814"/>
                    </a:cubicBezTo>
                    <a:lnTo>
                      <a:pt x="113723" y="148383"/>
                    </a:lnTo>
                    <a:cubicBezTo>
                      <a:pt x="112586" y="157604"/>
                      <a:pt x="112776" y="165625"/>
                      <a:pt x="113723" y="173330"/>
                    </a:cubicBezTo>
                    <a:lnTo>
                      <a:pt x="114292" y="173014"/>
                    </a:lnTo>
                    <a:cubicBezTo>
                      <a:pt x="113976" y="162972"/>
                      <a:pt x="113408" y="155078"/>
                      <a:pt x="114671" y="149204"/>
                    </a:cubicBezTo>
                    <a:lnTo>
                      <a:pt x="115365" y="148383"/>
                    </a:lnTo>
                    <a:cubicBezTo>
                      <a:pt x="114355" y="155772"/>
                      <a:pt x="114355" y="163983"/>
                      <a:pt x="115618" y="173141"/>
                    </a:cubicBezTo>
                    <a:lnTo>
                      <a:pt x="116186" y="173141"/>
                    </a:lnTo>
                    <a:cubicBezTo>
                      <a:pt x="115239" y="162278"/>
                      <a:pt x="115492" y="154067"/>
                      <a:pt x="116629" y="147435"/>
                    </a:cubicBezTo>
                    <a:lnTo>
                      <a:pt x="117134" y="147814"/>
                    </a:lnTo>
                    <a:cubicBezTo>
                      <a:pt x="116629" y="156593"/>
                      <a:pt x="116629" y="164488"/>
                      <a:pt x="117260" y="173267"/>
                    </a:cubicBezTo>
                    <a:lnTo>
                      <a:pt x="117829" y="173141"/>
                    </a:lnTo>
                    <a:cubicBezTo>
                      <a:pt x="117260" y="161141"/>
                      <a:pt x="117702" y="152930"/>
                      <a:pt x="118902" y="148067"/>
                    </a:cubicBezTo>
                    <a:cubicBezTo>
                      <a:pt x="120039" y="147688"/>
                      <a:pt x="120039" y="149014"/>
                      <a:pt x="119029" y="150593"/>
                    </a:cubicBezTo>
                    <a:cubicBezTo>
                      <a:pt x="118334" y="157856"/>
                      <a:pt x="118081" y="165056"/>
                      <a:pt x="119029" y="173014"/>
                    </a:cubicBezTo>
                    <a:lnTo>
                      <a:pt x="119913" y="173141"/>
                    </a:lnTo>
                    <a:cubicBezTo>
                      <a:pt x="119029" y="161583"/>
                      <a:pt x="119786" y="154951"/>
                      <a:pt x="121050" y="148383"/>
                    </a:cubicBezTo>
                    <a:cubicBezTo>
                      <a:pt x="121744" y="147688"/>
                      <a:pt x="122439" y="148509"/>
                      <a:pt x="121618" y="150214"/>
                    </a:cubicBezTo>
                    <a:cubicBezTo>
                      <a:pt x="120608" y="158299"/>
                      <a:pt x="120102" y="163983"/>
                      <a:pt x="120923" y="173141"/>
                    </a:cubicBezTo>
                    <a:lnTo>
                      <a:pt x="121871" y="173141"/>
                    </a:lnTo>
                    <a:cubicBezTo>
                      <a:pt x="123008" y="173520"/>
                      <a:pt x="123134" y="173962"/>
                      <a:pt x="121997" y="174404"/>
                    </a:cubicBezTo>
                    <a:cubicBezTo>
                      <a:pt x="115176" y="175793"/>
                      <a:pt x="108608" y="177056"/>
                      <a:pt x="102355" y="177435"/>
                    </a:cubicBezTo>
                    <a:cubicBezTo>
                      <a:pt x="101092" y="177562"/>
                      <a:pt x="100713" y="176867"/>
                      <a:pt x="100713" y="175099"/>
                    </a:cubicBezTo>
                    <a:cubicBezTo>
                      <a:pt x="100271" y="165246"/>
                      <a:pt x="101408" y="156151"/>
                      <a:pt x="103808" y="147941"/>
                    </a:cubicBezTo>
                    <a:lnTo>
                      <a:pt x="104186" y="147814"/>
                    </a:lnTo>
                    <a:cubicBezTo>
                      <a:pt x="102355" y="157730"/>
                      <a:pt x="101534" y="167141"/>
                      <a:pt x="102923" y="175667"/>
                    </a:cubicBezTo>
                    <a:cubicBezTo>
                      <a:pt x="102229" y="162404"/>
                      <a:pt x="103934" y="148383"/>
                      <a:pt x="106460" y="146046"/>
                    </a:cubicBezTo>
                    <a:moveTo>
                      <a:pt x="113913" y="134362"/>
                    </a:moveTo>
                    <a:cubicBezTo>
                      <a:pt x="115681" y="133099"/>
                      <a:pt x="117513" y="132278"/>
                      <a:pt x="117829" y="132720"/>
                    </a:cubicBezTo>
                    <a:cubicBezTo>
                      <a:pt x="118081" y="133099"/>
                      <a:pt x="116818" y="134488"/>
                      <a:pt x="114860" y="135941"/>
                    </a:cubicBezTo>
                    <a:cubicBezTo>
                      <a:pt x="112902" y="137204"/>
                      <a:pt x="111260" y="137899"/>
                      <a:pt x="110818" y="137456"/>
                    </a:cubicBezTo>
                    <a:cubicBezTo>
                      <a:pt x="110692" y="137014"/>
                      <a:pt x="111955" y="135625"/>
                      <a:pt x="113913" y="134362"/>
                    </a:cubicBezTo>
                    <a:moveTo>
                      <a:pt x="112776" y="132846"/>
                    </a:moveTo>
                    <a:cubicBezTo>
                      <a:pt x="112776" y="132404"/>
                      <a:pt x="113029" y="132151"/>
                      <a:pt x="113344" y="132151"/>
                    </a:cubicBezTo>
                    <a:cubicBezTo>
                      <a:pt x="113723" y="132151"/>
                      <a:pt x="114039" y="132404"/>
                      <a:pt x="114039" y="132846"/>
                    </a:cubicBezTo>
                    <a:cubicBezTo>
                      <a:pt x="114039" y="133225"/>
                      <a:pt x="113786" y="133667"/>
                      <a:pt x="113344" y="133667"/>
                    </a:cubicBezTo>
                    <a:cubicBezTo>
                      <a:pt x="113029" y="133667"/>
                      <a:pt x="112776" y="133288"/>
                      <a:pt x="112776" y="132846"/>
                    </a:cubicBezTo>
                    <a:moveTo>
                      <a:pt x="111071" y="134678"/>
                    </a:moveTo>
                    <a:cubicBezTo>
                      <a:pt x="110502" y="134678"/>
                      <a:pt x="110186" y="134299"/>
                      <a:pt x="110186" y="133856"/>
                    </a:cubicBezTo>
                    <a:cubicBezTo>
                      <a:pt x="110186" y="133288"/>
                      <a:pt x="110502" y="132909"/>
                      <a:pt x="111071" y="132909"/>
                    </a:cubicBezTo>
                    <a:cubicBezTo>
                      <a:pt x="111450" y="132909"/>
                      <a:pt x="111892" y="133288"/>
                      <a:pt x="111892" y="133856"/>
                    </a:cubicBezTo>
                    <a:cubicBezTo>
                      <a:pt x="111892" y="134235"/>
                      <a:pt x="111450" y="134678"/>
                      <a:pt x="111071" y="134678"/>
                    </a:cubicBezTo>
                    <a:moveTo>
                      <a:pt x="122250" y="170299"/>
                    </a:moveTo>
                    <a:lnTo>
                      <a:pt x="121871" y="170299"/>
                    </a:lnTo>
                    <a:cubicBezTo>
                      <a:pt x="121429" y="162467"/>
                      <a:pt x="121744" y="155520"/>
                      <a:pt x="123260" y="148888"/>
                    </a:cubicBezTo>
                    <a:cubicBezTo>
                      <a:pt x="123702" y="148320"/>
                      <a:pt x="124397" y="148509"/>
                      <a:pt x="124208" y="149141"/>
                    </a:cubicBezTo>
                    <a:cubicBezTo>
                      <a:pt x="123071" y="155141"/>
                      <a:pt x="122439" y="162214"/>
                      <a:pt x="122250" y="170299"/>
                    </a:cubicBezTo>
                    <a:moveTo>
                      <a:pt x="125281" y="149141"/>
                    </a:moveTo>
                    <a:cubicBezTo>
                      <a:pt x="125850" y="148004"/>
                      <a:pt x="126923" y="148320"/>
                      <a:pt x="126544" y="149393"/>
                    </a:cubicBezTo>
                    <a:cubicBezTo>
                      <a:pt x="125471" y="155520"/>
                      <a:pt x="124334" y="160635"/>
                      <a:pt x="124144" y="168720"/>
                    </a:cubicBezTo>
                    <a:lnTo>
                      <a:pt x="123639" y="167520"/>
                    </a:lnTo>
                    <a:cubicBezTo>
                      <a:pt x="124334" y="160256"/>
                      <a:pt x="124334" y="156088"/>
                      <a:pt x="125281" y="149141"/>
                    </a:cubicBezTo>
                    <a:moveTo>
                      <a:pt x="122376" y="184635"/>
                    </a:moveTo>
                    <a:lnTo>
                      <a:pt x="124586" y="186846"/>
                    </a:lnTo>
                    <a:cubicBezTo>
                      <a:pt x="125850" y="187983"/>
                      <a:pt x="125029" y="188930"/>
                      <a:pt x="123892" y="188362"/>
                    </a:cubicBezTo>
                    <a:lnTo>
                      <a:pt x="121113" y="186720"/>
                    </a:lnTo>
                    <a:cubicBezTo>
                      <a:pt x="119597" y="185772"/>
                      <a:pt x="121365" y="183814"/>
                      <a:pt x="122376" y="184635"/>
                    </a:cubicBezTo>
                    <a:moveTo>
                      <a:pt x="120671" y="187099"/>
                    </a:moveTo>
                    <a:lnTo>
                      <a:pt x="124839" y="190193"/>
                    </a:lnTo>
                    <a:cubicBezTo>
                      <a:pt x="126102" y="191141"/>
                      <a:pt x="124839" y="192846"/>
                      <a:pt x="123892" y="192151"/>
                    </a:cubicBezTo>
                    <a:lnTo>
                      <a:pt x="119408" y="189372"/>
                    </a:lnTo>
                    <a:cubicBezTo>
                      <a:pt x="117892" y="188362"/>
                      <a:pt x="119534" y="186151"/>
                      <a:pt x="120671" y="187162"/>
                    </a:cubicBezTo>
                    <a:moveTo>
                      <a:pt x="126797" y="153562"/>
                    </a:moveTo>
                    <a:lnTo>
                      <a:pt x="127618" y="149393"/>
                    </a:lnTo>
                    <a:cubicBezTo>
                      <a:pt x="128629" y="148825"/>
                      <a:pt x="129008" y="149141"/>
                      <a:pt x="128881" y="150278"/>
                    </a:cubicBezTo>
                    <a:lnTo>
                      <a:pt x="127113" y="153688"/>
                    </a:lnTo>
                    <a:lnTo>
                      <a:pt x="126797" y="153562"/>
                    </a:lnTo>
                    <a:close/>
                    <a:moveTo>
                      <a:pt x="121239" y="130888"/>
                    </a:moveTo>
                    <a:cubicBezTo>
                      <a:pt x="120102" y="131772"/>
                      <a:pt x="119029" y="132404"/>
                      <a:pt x="118902" y="132151"/>
                    </a:cubicBezTo>
                    <a:cubicBezTo>
                      <a:pt x="118650" y="131835"/>
                      <a:pt x="119471" y="130888"/>
                      <a:pt x="120544" y="130067"/>
                    </a:cubicBezTo>
                    <a:cubicBezTo>
                      <a:pt x="121681" y="129056"/>
                      <a:pt x="122818" y="128551"/>
                      <a:pt x="122881" y="128678"/>
                    </a:cubicBezTo>
                    <a:cubicBezTo>
                      <a:pt x="123197" y="128930"/>
                      <a:pt x="122313" y="129941"/>
                      <a:pt x="121239" y="130888"/>
                    </a:cubicBezTo>
                    <a:moveTo>
                      <a:pt x="80313" y="125899"/>
                    </a:moveTo>
                    <a:cubicBezTo>
                      <a:pt x="78923" y="125899"/>
                      <a:pt x="77850" y="125456"/>
                      <a:pt x="77850" y="124888"/>
                    </a:cubicBezTo>
                    <a:cubicBezTo>
                      <a:pt x="77850" y="124509"/>
                      <a:pt x="78923" y="124067"/>
                      <a:pt x="80313" y="124067"/>
                    </a:cubicBezTo>
                    <a:cubicBezTo>
                      <a:pt x="81576" y="124067"/>
                      <a:pt x="82713" y="124446"/>
                      <a:pt x="82713" y="124888"/>
                    </a:cubicBezTo>
                    <a:cubicBezTo>
                      <a:pt x="82713" y="125456"/>
                      <a:pt x="81576" y="125899"/>
                      <a:pt x="80313" y="125899"/>
                    </a:cubicBezTo>
                    <a:moveTo>
                      <a:pt x="84797" y="125204"/>
                    </a:moveTo>
                    <a:cubicBezTo>
                      <a:pt x="84229" y="125899"/>
                      <a:pt x="83660" y="126278"/>
                      <a:pt x="83408" y="126151"/>
                    </a:cubicBezTo>
                    <a:cubicBezTo>
                      <a:pt x="83281" y="125899"/>
                      <a:pt x="83408" y="125014"/>
                      <a:pt x="83913" y="124383"/>
                    </a:cubicBezTo>
                    <a:cubicBezTo>
                      <a:pt x="84481" y="123499"/>
                      <a:pt x="85050" y="123120"/>
                      <a:pt x="85239" y="123246"/>
                    </a:cubicBezTo>
                    <a:cubicBezTo>
                      <a:pt x="85492" y="123499"/>
                      <a:pt x="85239" y="124383"/>
                      <a:pt x="84797" y="125204"/>
                    </a:cubicBezTo>
                    <a:moveTo>
                      <a:pt x="87702" y="124825"/>
                    </a:moveTo>
                    <a:cubicBezTo>
                      <a:pt x="87008" y="125772"/>
                      <a:pt x="86313" y="126341"/>
                      <a:pt x="86060" y="126088"/>
                    </a:cubicBezTo>
                    <a:cubicBezTo>
                      <a:pt x="85744" y="125835"/>
                      <a:pt x="86060" y="124825"/>
                      <a:pt x="86755" y="123878"/>
                    </a:cubicBezTo>
                    <a:cubicBezTo>
                      <a:pt x="87323" y="122930"/>
                      <a:pt x="88018" y="122362"/>
                      <a:pt x="88271" y="122614"/>
                    </a:cubicBezTo>
                    <a:cubicBezTo>
                      <a:pt x="88523" y="122867"/>
                      <a:pt x="88271" y="123878"/>
                      <a:pt x="87702" y="124825"/>
                    </a:cubicBezTo>
                    <a:moveTo>
                      <a:pt x="85744" y="120088"/>
                    </a:moveTo>
                    <a:lnTo>
                      <a:pt x="86439" y="117183"/>
                    </a:lnTo>
                    <a:cubicBezTo>
                      <a:pt x="85618" y="118825"/>
                      <a:pt x="84481" y="120341"/>
                      <a:pt x="82271" y="121351"/>
                    </a:cubicBezTo>
                    <a:cubicBezTo>
                      <a:pt x="83786" y="118951"/>
                      <a:pt x="84102" y="117877"/>
                      <a:pt x="83660" y="117183"/>
                    </a:cubicBezTo>
                    <a:cubicBezTo>
                      <a:pt x="81829" y="119393"/>
                      <a:pt x="80060" y="121035"/>
                      <a:pt x="77976" y="121478"/>
                    </a:cubicBezTo>
                    <a:lnTo>
                      <a:pt x="78923" y="118825"/>
                    </a:lnTo>
                    <a:cubicBezTo>
                      <a:pt x="77534" y="119520"/>
                      <a:pt x="76839" y="121035"/>
                      <a:pt x="74755" y="120909"/>
                    </a:cubicBezTo>
                    <a:lnTo>
                      <a:pt x="76523" y="117941"/>
                    </a:lnTo>
                    <a:lnTo>
                      <a:pt x="73302" y="119330"/>
                    </a:lnTo>
                    <a:lnTo>
                      <a:pt x="73744" y="117435"/>
                    </a:lnTo>
                    <a:lnTo>
                      <a:pt x="70839" y="119204"/>
                    </a:lnTo>
                    <a:lnTo>
                      <a:pt x="71976" y="116741"/>
                    </a:lnTo>
                    <a:lnTo>
                      <a:pt x="68629" y="118130"/>
                    </a:lnTo>
                    <a:lnTo>
                      <a:pt x="68439" y="116425"/>
                    </a:lnTo>
                    <a:lnTo>
                      <a:pt x="66229" y="116993"/>
                    </a:lnTo>
                    <a:lnTo>
                      <a:pt x="66229" y="115162"/>
                    </a:lnTo>
                    <a:lnTo>
                      <a:pt x="64271" y="116299"/>
                    </a:lnTo>
                    <a:lnTo>
                      <a:pt x="63955" y="114909"/>
                    </a:lnTo>
                    <a:lnTo>
                      <a:pt x="61302" y="116046"/>
                    </a:lnTo>
                    <a:lnTo>
                      <a:pt x="61429" y="113962"/>
                    </a:lnTo>
                    <a:lnTo>
                      <a:pt x="59471" y="114909"/>
                    </a:lnTo>
                    <a:lnTo>
                      <a:pt x="58776" y="113962"/>
                    </a:lnTo>
                    <a:lnTo>
                      <a:pt x="56376" y="114783"/>
                    </a:lnTo>
                    <a:lnTo>
                      <a:pt x="55997" y="112951"/>
                    </a:lnTo>
                    <a:lnTo>
                      <a:pt x="53913" y="115035"/>
                    </a:lnTo>
                    <a:lnTo>
                      <a:pt x="53471" y="113393"/>
                    </a:lnTo>
                    <a:cubicBezTo>
                      <a:pt x="52650" y="113962"/>
                      <a:pt x="52081" y="115351"/>
                      <a:pt x="51134" y="115225"/>
                    </a:cubicBezTo>
                    <a:lnTo>
                      <a:pt x="50565" y="113393"/>
                    </a:lnTo>
                    <a:cubicBezTo>
                      <a:pt x="49492" y="114404"/>
                      <a:pt x="48608" y="115856"/>
                      <a:pt x="47534" y="116046"/>
                    </a:cubicBezTo>
                    <a:lnTo>
                      <a:pt x="47786" y="113520"/>
                    </a:lnTo>
                    <a:cubicBezTo>
                      <a:pt x="46523" y="114656"/>
                      <a:pt x="45513" y="116614"/>
                      <a:pt x="44060" y="116741"/>
                    </a:cubicBezTo>
                    <a:lnTo>
                      <a:pt x="44629" y="114088"/>
                    </a:lnTo>
                    <a:cubicBezTo>
                      <a:pt x="43618" y="115035"/>
                      <a:pt x="42797" y="116867"/>
                      <a:pt x="41597" y="116867"/>
                    </a:cubicBezTo>
                    <a:lnTo>
                      <a:pt x="42544" y="114404"/>
                    </a:lnTo>
                    <a:cubicBezTo>
                      <a:pt x="41155" y="115351"/>
                      <a:pt x="39197" y="117499"/>
                      <a:pt x="38376" y="117309"/>
                    </a:cubicBezTo>
                    <a:lnTo>
                      <a:pt x="38881" y="114846"/>
                    </a:lnTo>
                    <a:cubicBezTo>
                      <a:pt x="38186" y="115225"/>
                      <a:pt x="37618" y="116235"/>
                      <a:pt x="36923" y="116109"/>
                    </a:cubicBezTo>
                    <a:lnTo>
                      <a:pt x="37492" y="114593"/>
                    </a:lnTo>
                    <a:cubicBezTo>
                      <a:pt x="38881" y="111372"/>
                      <a:pt x="41786" y="110804"/>
                      <a:pt x="45260" y="110993"/>
                    </a:cubicBezTo>
                    <a:cubicBezTo>
                      <a:pt x="53092" y="111246"/>
                      <a:pt x="60860" y="111562"/>
                      <a:pt x="68313" y="113583"/>
                    </a:cubicBezTo>
                    <a:cubicBezTo>
                      <a:pt x="79997" y="117056"/>
                      <a:pt x="87955" y="115920"/>
                      <a:pt x="93955" y="111814"/>
                    </a:cubicBezTo>
                    <a:cubicBezTo>
                      <a:pt x="95786" y="111120"/>
                      <a:pt x="96355" y="111814"/>
                      <a:pt x="95471" y="113899"/>
                    </a:cubicBezTo>
                    <a:cubicBezTo>
                      <a:pt x="94902" y="116109"/>
                      <a:pt x="93386" y="116930"/>
                      <a:pt x="91997" y="116362"/>
                    </a:cubicBezTo>
                    <a:cubicBezTo>
                      <a:pt x="91429" y="117751"/>
                      <a:pt x="90608" y="118888"/>
                      <a:pt x="89534" y="119709"/>
                    </a:cubicBezTo>
                    <a:lnTo>
                      <a:pt x="89660" y="116867"/>
                    </a:lnTo>
                    <a:cubicBezTo>
                      <a:pt x="88397" y="118825"/>
                      <a:pt x="87008" y="119962"/>
                      <a:pt x="85618" y="120088"/>
                    </a:cubicBezTo>
                    <a:moveTo>
                      <a:pt x="91050" y="123435"/>
                    </a:moveTo>
                    <a:cubicBezTo>
                      <a:pt x="90229" y="124699"/>
                      <a:pt x="89218" y="125393"/>
                      <a:pt x="88965" y="124951"/>
                    </a:cubicBezTo>
                    <a:cubicBezTo>
                      <a:pt x="88713" y="124699"/>
                      <a:pt x="89092" y="123435"/>
                      <a:pt x="89786" y="122172"/>
                    </a:cubicBezTo>
                    <a:cubicBezTo>
                      <a:pt x="90671" y="120909"/>
                      <a:pt x="91618" y="120341"/>
                      <a:pt x="91871" y="120656"/>
                    </a:cubicBezTo>
                    <a:cubicBezTo>
                      <a:pt x="92123" y="121035"/>
                      <a:pt x="91744" y="122299"/>
                      <a:pt x="91050" y="123435"/>
                    </a:cubicBezTo>
                    <a:moveTo>
                      <a:pt x="79113" y="147183"/>
                    </a:moveTo>
                    <a:cubicBezTo>
                      <a:pt x="81702" y="144909"/>
                      <a:pt x="84671" y="144088"/>
                      <a:pt x="88018" y="144088"/>
                    </a:cubicBezTo>
                    <a:lnTo>
                      <a:pt x="93892" y="144088"/>
                    </a:lnTo>
                    <a:cubicBezTo>
                      <a:pt x="96102" y="144088"/>
                      <a:pt x="95850" y="146299"/>
                      <a:pt x="93765" y="146172"/>
                    </a:cubicBezTo>
                    <a:lnTo>
                      <a:pt x="89597" y="146172"/>
                    </a:lnTo>
                    <a:cubicBezTo>
                      <a:pt x="85808" y="145983"/>
                      <a:pt x="82776" y="147120"/>
                      <a:pt x="79681" y="148825"/>
                    </a:cubicBezTo>
                    <a:cubicBezTo>
                      <a:pt x="78039" y="149520"/>
                      <a:pt x="77913" y="148130"/>
                      <a:pt x="79176" y="147183"/>
                    </a:cubicBezTo>
                    <a:moveTo>
                      <a:pt x="95092" y="147372"/>
                    </a:moveTo>
                    <a:cubicBezTo>
                      <a:pt x="95092" y="147751"/>
                      <a:pt x="93829" y="147941"/>
                      <a:pt x="92313" y="147941"/>
                    </a:cubicBezTo>
                    <a:cubicBezTo>
                      <a:pt x="90797" y="147941"/>
                      <a:pt x="89534" y="147814"/>
                      <a:pt x="89534" y="147372"/>
                    </a:cubicBezTo>
                    <a:cubicBezTo>
                      <a:pt x="89534" y="147120"/>
                      <a:pt x="90734" y="146804"/>
                      <a:pt x="92313" y="146804"/>
                    </a:cubicBezTo>
                    <a:cubicBezTo>
                      <a:pt x="93892" y="146804"/>
                      <a:pt x="95092" y="147120"/>
                      <a:pt x="95092" y="147372"/>
                    </a:cubicBezTo>
                    <a:moveTo>
                      <a:pt x="12987" y="180972"/>
                    </a:moveTo>
                    <a:cubicBezTo>
                      <a:pt x="14123" y="179141"/>
                      <a:pt x="14502" y="180404"/>
                      <a:pt x="14439" y="182109"/>
                    </a:cubicBezTo>
                    <a:cubicBezTo>
                      <a:pt x="12039" y="185583"/>
                      <a:pt x="10271" y="187414"/>
                      <a:pt x="8755" y="188362"/>
                    </a:cubicBezTo>
                    <a:cubicBezTo>
                      <a:pt x="9450" y="185709"/>
                      <a:pt x="11218" y="184193"/>
                      <a:pt x="13050" y="180972"/>
                    </a:cubicBezTo>
                    <a:moveTo>
                      <a:pt x="9955" y="204214"/>
                    </a:moveTo>
                    <a:cubicBezTo>
                      <a:pt x="9260" y="203078"/>
                      <a:pt x="9008" y="201814"/>
                      <a:pt x="9008" y="200741"/>
                    </a:cubicBezTo>
                    <a:cubicBezTo>
                      <a:pt x="9134" y="199035"/>
                      <a:pt x="10397" y="199225"/>
                      <a:pt x="10650" y="200299"/>
                    </a:cubicBezTo>
                    <a:cubicBezTo>
                      <a:pt x="10902" y="202383"/>
                      <a:pt x="9955" y="202509"/>
                      <a:pt x="9955" y="204214"/>
                    </a:cubicBezTo>
                    <a:moveTo>
                      <a:pt x="26755" y="179899"/>
                    </a:moveTo>
                    <a:cubicBezTo>
                      <a:pt x="26502" y="180593"/>
                      <a:pt x="26060" y="179330"/>
                      <a:pt x="25871" y="180151"/>
                    </a:cubicBezTo>
                    <a:cubicBezTo>
                      <a:pt x="26629" y="174025"/>
                      <a:pt x="27829" y="168025"/>
                      <a:pt x="30229" y="162593"/>
                    </a:cubicBezTo>
                    <a:cubicBezTo>
                      <a:pt x="32439" y="156909"/>
                      <a:pt x="37050" y="150214"/>
                      <a:pt x="41723" y="145730"/>
                    </a:cubicBezTo>
                    <a:cubicBezTo>
                      <a:pt x="44692" y="142951"/>
                      <a:pt x="47155" y="142256"/>
                      <a:pt x="50944" y="139730"/>
                    </a:cubicBezTo>
                    <a:lnTo>
                      <a:pt x="50250" y="139730"/>
                    </a:lnTo>
                    <a:cubicBezTo>
                      <a:pt x="47092" y="140741"/>
                      <a:pt x="45260" y="141814"/>
                      <a:pt x="42860" y="143772"/>
                    </a:cubicBezTo>
                    <a:cubicBezTo>
                      <a:pt x="37744" y="148067"/>
                      <a:pt x="33134" y="154446"/>
                      <a:pt x="30229" y="160320"/>
                    </a:cubicBezTo>
                    <a:cubicBezTo>
                      <a:pt x="27450" y="165625"/>
                      <a:pt x="25744" y="171751"/>
                      <a:pt x="24923" y="179835"/>
                    </a:cubicBezTo>
                    <a:cubicBezTo>
                      <a:pt x="24355" y="183751"/>
                      <a:pt x="22397" y="187035"/>
                      <a:pt x="21197" y="188741"/>
                    </a:cubicBezTo>
                    <a:cubicBezTo>
                      <a:pt x="18923" y="191520"/>
                      <a:pt x="17155" y="189751"/>
                      <a:pt x="14123" y="197962"/>
                    </a:cubicBezTo>
                    <a:lnTo>
                      <a:pt x="13429" y="198214"/>
                    </a:lnTo>
                    <a:cubicBezTo>
                      <a:pt x="13871" y="196572"/>
                      <a:pt x="14692" y="194172"/>
                      <a:pt x="15513" y="192972"/>
                    </a:cubicBezTo>
                    <a:cubicBezTo>
                      <a:pt x="16523" y="191583"/>
                      <a:pt x="17471" y="190888"/>
                      <a:pt x="18734" y="189309"/>
                    </a:cubicBezTo>
                    <a:cubicBezTo>
                      <a:pt x="20944" y="186530"/>
                      <a:pt x="23029" y="183183"/>
                      <a:pt x="23850" y="177625"/>
                    </a:cubicBezTo>
                    <a:cubicBezTo>
                      <a:pt x="24544" y="173330"/>
                      <a:pt x="25365" y="167772"/>
                      <a:pt x="26629" y="164109"/>
                    </a:cubicBezTo>
                    <a:cubicBezTo>
                      <a:pt x="28018" y="159941"/>
                      <a:pt x="29281" y="157730"/>
                      <a:pt x="30923" y="155520"/>
                    </a:cubicBezTo>
                    <a:cubicBezTo>
                      <a:pt x="35787" y="148825"/>
                      <a:pt x="37744" y="144530"/>
                      <a:pt x="48986" y="138593"/>
                    </a:cubicBezTo>
                    <a:lnTo>
                      <a:pt x="48039" y="138720"/>
                    </a:lnTo>
                    <a:cubicBezTo>
                      <a:pt x="39829" y="141941"/>
                      <a:pt x="34713" y="147625"/>
                      <a:pt x="28018" y="158614"/>
                    </a:cubicBezTo>
                    <a:cubicBezTo>
                      <a:pt x="22902" y="166951"/>
                      <a:pt x="24292" y="177372"/>
                      <a:pt x="20250" y="185204"/>
                    </a:cubicBezTo>
                    <a:cubicBezTo>
                      <a:pt x="18987" y="187856"/>
                      <a:pt x="15639" y="191772"/>
                      <a:pt x="13997" y="193414"/>
                    </a:cubicBezTo>
                    <a:lnTo>
                      <a:pt x="13302" y="193541"/>
                    </a:lnTo>
                    <a:cubicBezTo>
                      <a:pt x="14250" y="190383"/>
                      <a:pt x="17723" y="187856"/>
                      <a:pt x="19429" y="184699"/>
                    </a:cubicBezTo>
                    <a:cubicBezTo>
                      <a:pt x="20502" y="182614"/>
                      <a:pt x="20944" y="179078"/>
                      <a:pt x="21386" y="176614"/>
                    </a:cubicBezTo>
                    <a:cubicBezTo>
                      <a:pt x="23597" y="161709"/>
                      <a:pt x="27892" y="154762"/>
                      <a:pt x="34334" y="147435"/>
                    </a:cubicBezTo>
                    <a:lnTo>
                      <a:pt x="33387" y="147435"/>
                    </a:lnTo>
                    <a:cubicBezTo>
                      <a:pt x="20060" y="162025"/>
                      <a:pt x="22018" y="172320"/>
                      <a:pt x="19050" y="182299"/>
                    </a:cubicBezTo>
                    <a:cubicBezTo>
                      <a:pt x="16965" y="188867"/>
                      <a:pt x="14755" y="188046"/>
                      <a:pt x="9892" y="197204"/>
                    </a:cubicBezTo>
                    <a:cubicBezTo>
                      <a:pt x="9765" y="195814"/>
                      <a:pt x="10334" y="194551"/>
                      <a:pt x="10587" y="193856"/>
                    </a:cubicBezTo>
                    <a:cubicBezTo>
                      <a:pt x="11029" y="192467"/>
                      <a:pt x="12418" y="191204"/>
                      <a:pt x="14629" y="188235"/>
                    </a:cubicBezTo>
                    <a:cubicBezTo>
                      <a:pt x="16713" y="185330"/>
                      <a:pt x="18481" y="180467"/>
                      <a:pt x="19365" y="172951"/>
                    </a:cubicBezTo>
                    <a:cubicBezTo>
                      <a:pt x="19618" y="169478"/>
                      <a:pt x="20755" y="166383"/>
                      <a:pt x="21892" y="163730"/>
                    </a:cubicBezTo>
                    <a:cubicBezTo>
                      <a:pt x="23029" y="160825"/>
                      <a:pt x="23850" y="158867"/>
                      <a:pt x="25113" y="156783"/>
                    </a:cubicBezTo>
                    <a:cubicBezTo>
                      <a:pt x="30292" y="148572"/>
                      <a:pt x="34839" y="143330"/>
                      <a:pt x="41281" y="139793"/>
                    </a:cubicBezTo>
                    <a:lnTo>
                      <a:pt x="41281" y="139225"/>
                    </a:lnTo>
                    <a:cubicBezTo>
                      <a:pt x="34713" y="142004"/>
                      <a:pt x="29029" y="148699"/>
                      <a:pt x="24608" y="156088"/>
                    </a:cubicBezTo>
                    <a:cubicBezTo>
                      <a:pt x="22081" y="160256"/>
                      <a:pt x="20692" y="163478"/>
                      <a:pt x="19302" y="168214"/>
                    </a:cubicBezTo>
                    <a:cubicBezTo>
                      <a:pt x="18292" y="171814"/>
                      <a:pt x="17787" y="176678"/>
                      <a:pt x="16523" y="181541"/>
                    </a:cubicBezTo>
                    <a:cubicBezTo>
                      <a:pt x="15702" y="185141"/>
                      <a:pt x="13744" y="187414"/>
                      <a:pt x="12102" y="189435"/>
                    </a:cubicBezTo>
                    <a:cubicBezTo>
                      <a:pt x="10839" y="190951"/>
                      <a:pt x="9892" y="192783"/>
                      <a:pt x="9008" y="193351"/>
                    </a:cubicBezTo>
                    <a:cubicBezTo>
                      <a:pt x="9702" y="190951"/>
                      <a:pt x="9387" y="188614"/>
                      <a:pt x="13302" y="185709"/>
                    </a:cubicBezTo>
                    <a:cubicBezTo>
                      <a:pt x="14439" y="184762"/>
                      <a:pt x="15134" y="183499"/>
                      <a:pt x="15513" y="182109"/>
                    </a:cubicBezTo>
                    <a:cubicBezTo>
                      <a:pt x="16081" y="170678"/>
                      <a:pt x="19555" y="160825"/>
                      <a:pt x="25681" y="151099"/>
                    </a:cubicBezTo>
                    <a:cubicBezTo>
                      <a:pt x="23471" y="151793"/>
                      <a:pt x="21639" y="154130"/>
                      <a:pt x="19555" y="157793"/>
                    </a:cubicBezTo>
                    <a:cubicBezTo>
                      <a:pt x="23155" y="146930"/>
                      <a:pt x="29155" y="135499"/>
                      <a:pt x="41471" y="132720"/>
                    </a:cubicBezTo>
                    <a:cubicBezTo>
                      <a:pt x="48039" y="131330"/>
                      <a:pt x="56818" y="135499"/>
                      <a:pt x="65723" y="143456"/>
                    </a:cubicBezTo>
                    <a:cubicBezTo>
                      <a:pt x="58523" y="144151"/>
                      <a:pt x="52334" y="145541"/>
                      <a:pt x="48355" y="148193"/>
                    </a:cubicBezTo>
                    <a:lnTo>
                      <a:pt x="48102" y="147372"/>
                    </a:lnTo>
                    <a:cubicBezTo>
                      <a:pt x="50186" y="145414"/>
                      <a:pt x="53534" y="144025"/>
                      <a:pt x="57134" y="142762"/>
                    </a:cubicBezTo>
                    <a:lnTo>
                      <a:pt x="56250" y="142635"/>
                    </a:lnTo>
                    <a:cubicBezTo>
                      <a:pt x="51008" y="143899"/>
                      <a:pt x="45576" y="146551"/>
                      <a:pt x="40144" y="152362"/>
                    </a:cubicBezTo>
                    <a:lnTo>
                      <a:pt x="39323" y="152488"/>
                    </a:lnTo>
                    <a:cubicBezTo>
                      <a:pt x="43744" y="145667"/>
                      <a:pt x="49618" y="142762"/>
                      <a:pt x="55744" y="141056"/>
                    </a:cubicBezTo>
                    <a:lnTo>
                      <a:pt x="53092" y="141183"/>
                    </a:lnTo>
                    <a:cubicBezTo>
                      <a:pt x="49113" y="142130"/>
                      <a:pt x="44755" y="144909"/>
                      <a:pt x="41092" y="148699"/>
                    </a:cubicBezTo>
                    <a:cubicBezTo>
                      <a:pt x="34586" y="155267"/>
                      <a:pt x="29408" y="165435"/>
                      <a:pt x="26944" y="179899"/>
                    </a:cubicBezTo>
                    <a:moveTo>
                      <a:pt x="53597" y="188362"/>
                    </a:moveTo>
                    <a:cubicBezTo>
                      <a:pt x="54102" y="198088"/>
                      <a:pt x="55302" y="203393"/>
                      <a:pt x="49618" y="209204"/>
                    </a:cubicBezTo>
                    <a:cubicBezTo>
                      <a:pt x="44376" y="214572"/>
                      <a:pt x="40650" y="213878"/>
                      <a:pt x="39892" y="220130"/>
                    </a:cubicBezTo>
                    <a:cubicBezTo>
                      <a:pt x="39323" y="224235"/>
                      <a:pt x="38439" y="228909"/>
                      <a:pt x="37302" y="231499"/>
                    </a:cubicBezTo>
                    <a:cubicBezTo>
                      <a:pt x="33323" y="229288"/>
                      <a:pt x="32881" y="224488"/>
                      <a:pt x="35976" y="217099"/>
                    </a:cubicBezTo>
                    <a:cubicBezTo>
                      <a:pt x="44123" y="202067"/>
                      <a:pt x="42355" y="188867"/>
                      <a:pt x="32313" y="177309"/>
                    </a:cubicBezTo>
                    <a:cubicBezTo>
                      <a:pt x="38060" y="155835"/>
                      <a:pt x="47597" y="144278"/>
                      <a:pt x="63071" y="148635"/>
                    </a:cubicBezTo>
                    <a:cubicBezTo>
                      <a:pt x="56944" y="155456"/>
                      <a:pt x="52650" y="167520"/>
                      <a:pt x="53660" y="188362"/>
                    </a:cubicBezTo>
                    <a:moveTo>
                      <a:pt x="34965" y="202762"/>
                    </a:moveTo>
                    <a:cubicBezTo>
                      <a:pt x="35787" y="202320"/>
                      <a:pt x="36734" y="202320"/>
                      <a:pt x="37429" y="202762"/>
                    </a:cubicBezTo>
                    <a:cubicBezTo>
                      <a:pt x="37050" y="203456"/>
                      <a:pt x="35218" y="203835"/>
                      <a:pt x="33134" y="204088"/>
                    </a:cubicBezTo>
                    <a:lnTo>
                      <a:pt x="34965" y="202762"/>
                    </a:lnTo>
                    <a:close/>
                    <a:moveTo>
                      <a:pt x="34586" y="200741"/>
                    </a:moveTo>
                    <a:lnTo>
                      <a:pt x="36355" y="200299"/>
                    </a:lnTo>
                    <a:cubicBezTo>
                      <a:pt x="37239" y="200299"/>
                      <a:pt x="38060" y="200741"/>
                      <a:pt x="38313" y="201309"/>
                    </a:cubicBezTo>
                    <a:cubicBezTo>
                      <a:pt x="37871" y="201688"/>
                      <a:pt x="36229" y="201435"/>
                      <a:pt x="34586" y="200741"/>
                    </a:cubicBezTo>
                    <a:moveTo>
                      <a:pt x="36229" y="206867"/>
                    </a:moveTo>
                    <a:cubicBezTo>
                      <a:pt x="36102" y="207309"/>
                      <a:pt x="34839" y="207435"/>
                      <a:pt x="33576" y="207435"/>
                    </a:cubicBezTo>
                    <a:lnTo>
                      <a:pt x="34713" y="206678"/>
                    </a:lnTo>
                    <a:cubicBezTo>
                      <a:pt x="35218" y="206425"/>
                      <a:pt x="35913" y="206551"/>
                      <a:pt x="36229" y="206804"/>
                    </a:cubicBezTo>
                    <a:moveTo>
                      <a:pt x="34144" y="208699"/>
                    </a:moveTo>
                    <a:cubicBezTo>
                      <a:pt x="35218" y="208572"/>
                      <a:pt x="36355" y="208699"/>
                      <a:pt x="36923" y="209393"/>
                    </a:cubicBezTo>
                    <a:cubicBezTo>
                      <a:pt x="36355" y="210088"/>
                      <a:pt x="34271" y="210214"/>
                      <a:pt x="31744" y="209772"/>
                    </a:cubicBezTo>
                    <a:lnTo>
                      <a:pt x="34144" y="208635"/>
                    </a:lnTo>
                    <a:close/>
                    <a:moveTo>
                      <a:pt x="59344" y="145920"/>
                    </a:moveTo>
                    <a:lnTo>
                      <a:pt x="64776" y="144909"/>
                    </a:lnTo>
                    <a:lnTo>
                      <a:pt x="64460" y="146046"/>
                    </a:lnTo>
                    <a:lnTo>
                      <a:pt x="59344" y="145920"/>
                    </a:lnTo>
                    <a:close/>
                    <a:moveTo>
                      <a:pt x="27450" y="217541"/>
                    </a:moveTo>
                    <a:cubicBezTo>
                      <a:pt x="28144" y="217162"/>
                      <a:pt x="28965" y="217035"/>
                      <a:pt x="29534" y="217288"/>
                    </a:cubicBezTo>
                    <a:cubicBezTo>
                      <a:pt x="29344" y="217983"/>
                      <a:pt x="27829" y="218677"/>
                      <a:pt x="26060" y="219120"/>
                    </a:cubicBezTo>
                    <a:lnTo>
                      <a:pt x="27387" y="217604"/>
                    </a:lnTo>
                    <a:close/>
                    <a:moveTo>
                      <a:pt x="26629" y="221520"/>
                    </a:moveTo>
                    <a:cubicBezTo>
                      <a:pt x="27639" y="220825"/>
                      <a:pt x="28713" y="220699"/>
                      <a:pt x="29534" y="221078"/>
                    </a:cubicBezTo>
                    <a:cubicBezTo>
                      <a:pt x="29281" y="221899"/>
                      <a:pt x="27323" y="222846"/>
                      <a:pt x="24797" y="223414"/>
                    </a:cubicBezTo>
                    <a:lnTo>
                      <a:pt x="26629" y="221520"/>
                    </a:lnTo>
                    <a:close/>
                    <a:moveTo>
                      <a:pt x="27071" y="223856"/>
                    </a:moveTo>
                    <a:cubicBezTo>
                      <a:pt x="28081" y="223288"/>
                      <a:pt x="29344" y="223162"/>
                      <a:pt x="30165" y="223730"/>
                    </a:cubicBezTo>
                    <a:cubicBezTo>
                      <a:pt x="29913" y="224425"/>
                      <a:pt x="27513" y="225246"/>
                      <a:pt x="24987" y="225688"/>
                    </a:cubicBezTo>
                    <a:lnTo>
                      <a:pt x="27071" y="223856"/>
                    </a:lnTo>
                    <a:close/>
                    <a:moveTo>
                      <a:pt x="27450" y="225941"/>
                    </a:moveTo>
                    <a:cubicBezTo>
                      <a:pt x="28460" y="225372"/>
                      <a:pt x="29534" y="225372"/>
                      <a:pt x="30418" y="225814"/>
                    </a:cubicBezTo>
                    <a:cubicBezTo>
                      <a:pt x="30039" y="226635"/>
                      <a:pt x="27892" y="227330"/>
                      <a:pt x="25555" y="227646"/>
                    </a:cubicBezTo>
                    <a:lnTo>
                      <a:pt x="27513" y="226004"/>
                    </a:lnTo>
                    <a:close/>
                    <a:moveTo>
                      <a:pt x="26502" y="229730"/>
                    </a:moveTo>
                    <a:lnTo>
                      <a:pt x="27765" y="228341"/>
                    </a:lnTo>
                    <a:cubicBezTo>
                      <a:pt x="28460" y="227962"/>
                      <a:pt x="29281" y="227772"/>
                      <a:pt x="29850" y="228025"/>
                    </a:cubicBezTo>
                    <a:cubicBezTo>
                      <a:pt x="29723" y="228593"/>
                      <a:pt x="28144" y="229288"/>
                      <a:pt x="26502" y="229730"/>
                    </a:cubicBezTo>
                    <a:moveTo>
                      <a:pt x="28713" y="234278"/>
                    </a:moveTo>
                    <a:cubicBezTo>
                      <a:pt x="28839" y="233456"/>
                      <a:pt x="29660" y="232762"/>
                      <a:pt x="30797" y="232509"/>
                    </a:cubicBezTo>
                    <a:lnTo>
                      <a:pt x="33134" y="232509"/>
                    </a:lnTo>
                    <a:cubicBezTo>
                      <a:pt x="31302" y="233709"/>
                      <a:pt x="29344" y="234593"/>
                      <a:pt x="28713" y="234278"/>
                    </a:cubicBezTo>
                    <a:moveTo>
                      <a:pt x="29155" y="236930"/>
                    </a:moveTo>
                    <a:cubicBezTo>
                      <a:pt x="29281" y="235983"/>
                      <a:pt x="30229" y="234846"/>
                      <a:pt x="31492" y="234278"/>
                    </a:cubicBezTo>
                    <a:lnTo>
                      <a:pt x="34523" y="233835"/>
                    </a:lnTo>
                    <a:cubicBezTo>
                      <a:pt x="32313" y="235793"/>
                      <a:pt x="30039" y="237183"/>
                      <a:pt x="29092" y="236930"/>
                    </a:cubicBezTo>
                    <a:moveTo>
                      <a:pt x="30671" y="238193"/>
                    </a:moveTo>
                    <a:lnTo>
                      <a:pt x="31934" y="237499"/>
                    </a:lnTo>
                    <a:cubicBezTo>
                      <a:pt x="32502" y="237372"/>
                      <a:pt x="33197" y="237499"/>
                      <a:pt x="33450" y="237625"/>
                    </a:cubicBezTo>
                    <a:cubicBezTo>
                      <a:pt x="33260" y="238067"/>
                      <a:pt x="32060" y="238383"/>
                      <a:pt x="30671" y="238193"/>
                    </a:cubicBezTo>
                    <a:moveTo>
                      <a:pt x="39260" y="275772"/>
                    </a:moveTo>
                    <a:cubicBezTo>
                      <a:pt x="38313" y="275772"/>
                      <a:pt x="37302" y="275520"/>
                      <a:pt x="36481" y="274572"/>
                    </a:cubicBezTo>
                    <a:cubicBezTo>
                      <a:pt x="35092" y="272930"/>
                      <a:pt x="34776" y="270783"/>
                      <a:pt x="35913" y="269141"/>
                    </a:cubicBezTo>
                    <a:cubicBezTo>
                      <a:pt x="37050" y="267625"/>
                      <a:pt x="38313" y="268193"/>
                      <a:pt x="39008" y="270088"/>
                    </a:cubicBezTo>
                    <a:lnTo>
                      <a:pt x="37618" y="270088"/>
                    </a:lnTo>
                    <a:cubicBezTo>
                      <a:pt x="39260" y="270972"/>
                      <a:pt x="40208" y="271920"/>
                      <a:pt x="40208" y="273056"/>
                    </a:cubicBezTo>
                    <a:lnTo>
                      <a:pt x="38123" y="272488"/>
                    </a:lnTo>
                    <a:cubicBezTo>
                      <a:pt x="39639" y="273625"/>
                      <a:pt x="40334" y="274572"/>
                      <a:pt x="40334" y="275393"/>
                    </a:cubicBezTo>
                    <a:lnTo>
                      <a:pt x="38692" y="274256"/>
                    </a:lnTo>
                    <a:lnTo>
                      <a:pt x="39197" y="275772"/>
                    </a:lnTo>
                    <a:close/>
                    <a:moveTo>
                      <a:pt x="41786" y="273120"/>
                    </a:moveTo>
                    <a:cubicBezTo>
                      <a:pt x="41344" y="273246"/>
                      <a:pt x="40839" y="272551"/>
                      <a:pt x="40650" y="271730"/>
                    </a:cubicBezTo>
                    <a:cubicBezTo>
                      <a:pt x="40650" y="270909"/>
                      <a:pt x="40902" y="270025"/>
                      <a:pt x="41344" y="270025"/>
                    </a:cubicBezTo>
                    <a:cubicBezTo>
                      <a:pt x="41913" y="269899"/>
                      <a:pt x="42355" y="270593"/>
                      <a:pt x="42481" y="271414"/>
                    </a:cubicBezTo>
                    <a:cubicBezTo>
                      <a:pt x="42608" y="272235"/>
                      <a:pt x="42355" y="272930"/>
                      <a:pt x="41786" y="273056"/>
                    </a:cubicBezTo>
                    <a:moveTo>
                      <a:pt x="40586" y="264214"/>
                    </a:moveTo>
                    <a:cubicBezTo>
                      <a:pt x="43744" y="266867"/>
                      <a:pt x="43239" y="267941"/>
                      <a:pt x="38881" y="267562"/>
                    </a:cubicBezTo>
                    <a:cubicBezTo>
                      <a:pt x="37492" y="267120"/>
                      <a:pt x="36671" y="266172"/>
                      <a:pt x="36671" y="264214"/>
                    </a:cubicBezTo>
                    <a:lnTo>
                      <a:pt x="35218" y="258341"/>
                    </a:lnTo>
                    <a:cubicBezTo>
                      <a:pt x="37050" y="257646"/>
                      <a:pt x="37429" y="258467"/>
                      <a:pt x="38060" y="260551"/>
                    </a:cubicBezTo>
                    <a:cubicBezTo>
                      <a:pt x="39576" y="261941"/>
                      <a:pt x="40586" y="263078"/>
                      <a:pt x="40586" y="264151"/>
                    </a:cubicBezTo>
                    <a:moveTo>
                      <a:pt x="38629" y="237751"/>
                    </a:moveTo>
                    <a:cubicBezTo>
                      <a:pt x="37681" y="241541"/>
                      <a:pt x="35976" y="244130"/>
                      <a:pt x="34271" y="246656"/>
                    </a:cubicBezTo>
                    <a:cubicBezTo>
                      <a:pt x="36229" y="245393"/>
                      <a:pt x="37492" y="242741"/>
                      <a:pt x="39008" y="239141"/>
                    </a:cubicBezTo>
                    <a:cubicBezTo>
                      <a:pt x="39260" y="238067"/>
                      <a:pt x="40523" y="239456"/>
                      <a:pt x="40144" y="241667"/>
                    </a:cubicBezTo>
                    <a:lnTo>
                      <a:pt x="39008" y="242678"/>
                    </a:lnTo>
                    <a:lnTo>
                      <a:pt x="39134" y="244320"/>
                    </a:lnTo>
                    <a:lnTo>
                      <a:pt x="37744" y="244446"/>
                    </a:lnTo>
                    <a:lnTo>
                      <a:pt x="37744" y="246656"/>
                    </a:lnTo>
                    <a:lnTo>
                      <a:pt x="36481" y="247225"/>
                    </a:lnTo>
                    <a:cubicBezTo>
                      <a:pt x="37744" y="250256"/>
                      <a:pt x="36229" y="252214"/>
                      <a:pt x="33134" y="250699"/>
                    </a:cubicBezTo>
                    <a:cubicBezTo>
                      <a:pt x="32186" y="254488"/>
                      <a:pt x="28018" y="252530"/>
                      <a:pt x="30102" y="249183"/>
                    </a:cubicBezTo>
                    <a:cubicBezTo>
                      <a:pt x="35218" y="240783"/>
                      <a:pt x="40208" y="232509"/>
                      <a:pt x="41218" y="221204"/>
                    </a:cubicBezTo>
                    <a:cubicBezTo>
                      <a:pt x="41471" y="217162"/>
                      <a:pt x="43997" y="215330"/>
                      <a:pt x="47218" y="213562"/>
                    </a:cubicBezTo>
                    <a:cubicBezTo>
                      <a:pt x="54039" y="209835"/>
                      <a:pt x="56439" y="203393"/>
                      <a:pt x="56250" y="196193"/>
                    </a:cubicBezTo>
                    <a:cubicBezTo>
                      <a:pt x="54671" y="164741"/>
                      <a:pt x="63513" y="150972"/>
                      <a:pt x="76965" y="145541"/>
                    </a:cubicBezTo>
                    <a:lnTo>
                      <a:pt x="76586" y="146804"/>
                    </a:lnTo>
                    <a:cubicBezTo>
                      <a:pt x="64460" y="154193"/>
                      <a:pt x="59471" y="168341"/>
                      <a:pt x="59344" y="187667"/>
                    </a:cubicBezTo>
                    <a:cubicBezTo>
                      <a:pt x="59155" y="192025"/>
                      <a:pt x="58776" y="196446"/>
                      <a:pt x="59344" y="201183"/>
                    </a:cubicBezTo>
                    <a:lnTo>
                      <a:pt x="59723" y="200172"/>
                    </a:lnTo>
                    <a:cubicBezTo>
                      <a:pt x="60165" y="188741"/>
                      <a:pt x="60165" y="179014"/>
                      <a:pt x="61555" y="172320"/>
                    </a:cubicBezTo>
                    <a:cubicBezTo>
                      <a:pt x="63071" y="164993"/>
                      <a:pt x="65471" y="160509"/>
                      <a:pt x="67871" y="157288"/>
                    </a:cubicBezTo>
                    <a:cubicBezTo>
                      <a:pt x="68692" y="156151"/>
                      <a:pt x="69386" y="154825"/>
                      <a:pt x="70208" y="153941"/>
                    </a:cubicBezTo>
                    <a:cubicBezTo>
                      <a:pt x="71344" y="152804"/>
                      <a:pt x="72608" y="152551"/>
                      <a:pt x="73555" y="151541"/>
                    </a:cubicBezTo>
                    <a:lnTo>
                      <a:pt x="73429" y="152488"/>
                    </a:lnTo>
                    <a:cubicBezTo>
                      <a:pt x="68881" y="157099"/>
                      <a:pt x="64965" y="162909"/>
                      <a:pt x="63134" y="170614"/>
                    </a:cubicBezTo>
                    <a:cubicBezTo>
                      <a:pt x="61176" y="179393"/>
                      <a:pt x="61050" y="189562"/>
                      <a:pt x="61744" y="200109"/>
                    </a:cubicBezTo>
                    <a:cubicBezTo>
                      <a:pt x="61618" y="201625"/>
                      <a:pt x="61302" y="202888"/>
                      <a:pt x="60734" y="204025"/>
                    </a:cubicBezTo>
                    <a:lnTo>
                      <a:pt x="61302" y="203772"/>
                    </a:lnTo>
                    <a:cubicBezTo>
                      <a:pt x="62123" y="202067"/>
                      <a:pt x="62565" y="200172"/>
                      <a:pt x="62565" y="197772"/>
                    </a:cubicBezTo>
                    <a:cubicBezTo>
                      <a:pt x="61555" y="184951"/>
                      <a:pt x="62565" y="172067"/>
                      <a:pt x="67176" y="162972"/>
                    </a:cubicBezTo>
                    <a:cubicBezTo>
                      <a:pt x="70334" y="156720"/>
                      <a:pt x="72292" y="154320"/>
                      <a:pt x="81260" y="149330"/>
                    </a:cubicBezTo>
                    <a:lnTo>
                      <a:pt x="81008" y="150278"/>
                    </a:lnTo>
                    <a:cubicBezTo>
                      <a:pt x="73492" y="155456"/>
                      <a:pt x="66418" y="161393"/>
                      <a:pt x="64965" y="181730"/>
                    </a:cubicBezTo>
                    <a:lnTo>
                      <a:pt x="65408" y="181288"/>
                    </a:lnTo>
                    <a:cubicBezTo>
                      <a:pt x="66797" y="165878"/>
                      <a:pt x="72355" y="154446"/>
                      <a:pt x="82650" y="150278"/>
                    </a:cubicBezTo>
                    <a:cubicBezTo>
                      <a:pt x="86250" y="148762"/>
                      <a:pt x="90544" y="149014"/>
                      <a:pt x="95344" y="149014"/>
                    </a:cubicBezTo>
                    <a:lnTo>
                      <a:pt x="94460" y="149709"/>
                    </a:lnTo>
                    <a:cubicBezTo>
                      <a:pt x="87260" y="149014"/>
                      <a:pt x="81008" y="151541"/>
                      <a:pt x="75513" y="157225"/>
                    </a:cubicBezTo>
                    <a:lnTo>
                      <a:pt x="76397" y="157541"/>
                    </a:lnTo>
                    <a:cubicBezTo>
                      <a:pt x="81513" y="152235"/>
                      <a:pt x="87513" y="149330"/>
                      <a:pt x="95092" y="150972"/>
                    </a:cubicBezTo>
                    <a:lnTo>
                      <a:pt x="94523" y="152046"/>
                    </a:lnTo>
                    <a:cubicBezTo>
                      <a:pt x="89281" y="151225"/>
                      <a:pt x="84797" y="153183"/>
                      <a:pt x="80629" y="156404"/>
                    </a:cubicBezTo>
                    <a:lnTo>
                      <a:pt x="80629" y="156972"/>
                    </a:lnTo>
                    <a:cubicBezTo>
                      <a:pt x="85365" y="153751"/>
                      <a:pt x="89723" y="152235"/>
                      <a:pt x="93892" y="153056"/>
                    </a:cubicBezTo>
                    <a:cubicBezTo>
                      <a:pt x="95281" y="153183"/>
                      <a:pt x="95723" y="154320"/>
                      <a:pt x="95281" y="155962"/>
                    </a:cubicBezTo>
                    <a:lnTo>
                      <a:pt x="94397" y="163604"/>
                    </a:lnTo>
                    <a:cubicBezTo>
                      <a:pt x="94271" y="170993"/>
                      <a:pt x="93892" y="178193"/>
                      <a:pt x="92060" y="184762"/>
                    </a:cubicBezTo>
                    <a:lnTo>
                      <a:pt x="91365" y="185330"/>
                    </a:lnTo>
                    <a:lnTo>
                      <a:pt x="92060" y="172572"/>
                    </a:lnTo>
                    <a:lnTo>
                      <a:pt x="89092" y="188425"/>
                    </a:lnTo>
                    <a:cubicBezTo>
                      <a:pt x="88839" y="190256"/>
                      <a:pt x="87576" y="189941"/>
                      <a:pt x="87829" y="188235"/>
                    </a:cubicBezTo>
                    <a:cubicBezTo>
                      <a:pt x="88523" y="184888"/>
                      <a:pt x="89660" y="180341"/>
                      <a:pt x="90355" y="175478"/>
                    </a:cubicBezTo>
                    <a:cubicBezTo>
                      <a:pt x="89660" y="175604"/>
                      <a:pt x="89092" y="176046"/>
                      <a:pt x="88965" y="176993"/>
                    </a:cubicBezTo>
                    <a:cubicBezTo>
                      <a:pt x="88144" y="183814"/>
                      <a:pt x="87008" y="189372"/>
                      <a:pt x="85492" y="191330"/>
                    </a:cubicBezTo>
                    <a:cubicBezTo>
                      <a:pt x="86502" y="187035"/>
                      <a:pt x="87008" y="182741"/>
                      <a:pt x="87134" y="178383"/>
                    </a:cubicBezTo>
                    <a:lnTo>
                      <a:pt x="86313" y="179078"/>
                    </a:lnTo>
                    <a:lnTo>
                      <a:pt x="84229" y="191204"/>
                    </a:lnTo>
                    <a:cubicBezTo>
                      <a:pt x="85744" y="192088"/>
                      <a:pt x="83786" y="193288"/>
                      <a:pt x="83218" y="191772"/>
                    </a:cubicBezTo>
                    <a:lnTo>
                      <a:pt x="83913" y="185077"/>
                    </a:lnTo>
                    <a:lnTo>
                      <a:pt x="83408" y="184951"/>
                    </a:lnTo>
                    <a:lnTo>
                      <a:pt x="80439" y="195625"/>
                    </a:lnTo>
                    <a:lnTo>
                      <a:pt x="81386" y="188235"/>
                    </a:lnTo>
                    <a:lnTo>
                      <a:pt x="78923" y="195625"/>
                    </a:lnTo>
                    <a:lnTo>
                      <a:pt x="77976" y="195625"/>
                    </a:lnTo>
                    <a:lnTo>
                      <a:pt x="79239" y="189372"/>
                    </a:lnTo>
                    <a:lnTo>
                      <a:pt x="75071" y="200804"/>
                    </a:lnTo>
                    <a:cubicBezTo>
                      <a:pt x="73871" y="201056"/>
                      <a:pt x="73681" y="200678"/>
                      <a:pt x="74692" y="198720"/>
                    </a:cubicBezTo>
                    <a:lnTo>
                      <a:pt x="77344" y="190888"/>
                    </a:lnTo>
                    <a:lnTo>
                      <a:pt x="76460" y="191014"/>
                    </a:lnTo>
                    <a:cubicBezTo>
                      <a:pt x="74755" y="196762"/>
                      <a:pt x="73492" y="200804"/>
                      <a:pt x="71471" y="202004"/>
                    </a:cubicBezTo>
                    <a:lnTo>
                      <a:pt x="70776" y="202130"/>
                    </a:lnTo>
                    <a:cubicBezTo>
                      <a:pt x="73681" y="196951"/>
                      <a:pt x="74123" y="194488"/>
                      <a:pt x="74250" y="191962"/>
                    </a:cubicBezTo>
                    <a:cubicBezTo>
                      <a:pt x="72734" y="196825"/>
                      <a:pt x="71155" y="200299"/>
                      <a:pt x="68376" y="203204"/>
                    </a:cubicBezTo>
                    <a:cubicBezTo>
                      <a:pt x="67997" y="202825"/>
                      <a:pt x="68502" y="201562"/>
                      <a:pt x="70144" y="198467"/>
                    </a:cubicBezTo>
                    <a:lnTo>
                      <a:pt x="71660" y="194425"/>
                    </a:lnTo>
                    <a:cubicBezTo>
                      <a:pt x="70965" y="193604"/>
                      <a:pt x="70586" y="193856"/>
                      <a:pt x="70144" y="195120"/>
                    </a:cubicBezTo>
                    <a:cubicBezTo>
                      <a:pt x="69197" y="198593"/>
                      <a:pt x="68186" y="200993"/>
                      <a:pt x="66418" y="203204"/>
                    </a:cubicBezTo>
                    <a:lnTo>
                      <a:pt x="68186" y="196383"/>
                    </a:lnTo>
                    <a:lnTo>
                      <a:pt x="67934" y="195499"/>
                    </a:lnTo>
                    <a:cubicBezTo>
                      <a:pt x="66671" y="199541"/>
                      <a:pt x="64965" y="203014"/>
                      <a:pt x="62629" y="205099"/>
                    </a:cubicBezTo>
                    <a:lnTo>
                      <a:pt x="63765" y="205667"/>
                    </a:lnTo>
                    <a:cubicBezTo>
                      <a:pt x="67492" y="203141"/>
                      <a:pt x="72671" y="204025"/>
                      <a:pt x="77976" y="201625"/>
                    </a:cubicBezTo>
                    <a:cubicBezTo>
                      <a:pt x="79050" y="201056"/>
                      <a:pt x="80186" y="200804"/>
                      <a:pt x="80881" y="201372"/>
                    </a:cubicBezTo>
                    <a:lnTo>
                      <a:pt x="79934" y="204025"/>
                    </a:lnTo>
                    <a:lnTo>
                      <a:pt x="78923" y="202509"/>
                    </a:lnTo>
                    <a:cubicBezTo>
                      <a:pt x="78418" y="204593"/>
                      <a:pt x="77534" y="206488"/>
                      <a:pt x="76397" y="207372"/>
                    </a:cubicBezTo>
                    <a:lnTo>
                      <a:pt x="76018" y="204278"/>
                    </a:lnTo>
                    <a:cubicBezTo>
                      <a:pt x="73808" y="209204"/>
                      <a:pt x="72292" y="211793"/>
                      <a:pt x="72102" y="209456"/>
                    </a:cubicBezTo>
                    <a:lnTo>
                      <a:pt x="72481" y="206551"/>
                    </a:lnTo>
                    <a:cubicBezTo>
                      <a:pt x="70839" y="208193"/>
                      <a:pt x="69702" y="210151"/>
                      <a:pt x="69260" y="212551"/>
                    </a:cubicBezTo>
                    <a:cubicBezTo>
                      <a:pt x="68439" y="212425"/>
                      <a:pt x="68313" y="210720"/>
                      <a:pt x="68565" y="208383"/>
                    </a:cubicBezTo>
                    <a:lnTo>
                      <a:pt x="67176" y="213499"/>
                    </a:lnTo>
                    <a:cubicBezTo>
                      <a:pt x="65913" y="213814"/>
                      <a:pt x="65660" y="212362"/>
                      <a:pt x="66355" y="209330"/>
                    </a:cubicBezTo>
                    <a:cubicBezTo>
                      <a:pt x="65218" y="212109"/>
                      <a:pt x="64271" y="214067"/>
                      <a:pt x="63829" y="214320"/>
                    </a:cubicBezTo>
                    <a:cubicBezTo>
                      <a:pt x="63260" y="213499"/>
                      <a:pt x="63134" y="212109"/>
                      <a:pt x="63576" y="210278"/>
                    </a:cubicBezTo>
                    <a:lnTo>
                      <a:pt x="62186" y="212930"/>
                    </a:lnTo>
                    <a:cubicBezTo>
                      <a:pt x="62186" y="214888"/>
                      <a:pt x="61618" y="215583"/>
                      <a:pt x="60797" y="215456"/>
                    </a:cubicBezTo>
                    <a:cubicBezTo>
                      <a:pt x="61176" y="212551"/>
                      <a:pt x="61176" y="211414"/>
                      <a:pt x="60671" y="212109"/>
                    </a:cubicBezTo>
                    <a:lnTo>
                      <a:pt x="59029" y="216593"/>
                    </a:lnTo>
                    <a:cubicBezTo>
                      <a:pt x="58018" y="217162"/>
                      <a:pt x="57765" y="216025"/>
                      <a:pt x="57892" y="213562"/>
                    </a:cubicBezTo>
                    <a:cubicBezTo>
                      <a:pt x="56376" y="214383"/>
                      <a:pt x="56755" y="217414"/>
                      <a:pt x="55681" y="218677"/>
                    </a:cubicBezTo>
                    <a:cubicBezTo>
                      <a:pt x="54797" y="218109"/>
                      <a:pt x="54734" y="216720"/>
                      <a:pt x="54797" y="215204"/>
                    </a:cubicBezTo>
                    <a:cubicBezTo>
                      <a:pt x="54102" y="217541"/>
                      <a:pt x="53408" y="218930"/>
                      <a:pt x="52460" y="219120"/>
                    </a:cubicBezTo>
                    <a:lnTo>
                      <a:pt x="52144" y="214509"/>
                    </a:lnTo>
                    <a:cubicBezTo>
                      <a:pt x="51702" y="216593"/>
                      <a:pt x="51134" y="218299"/>
                      <a:pt x="50313" y="219688"/>
                    </a:cubicBezTo>
                    <a:lnTo>
                      <a:pt x="49050" y="216341"/>
                    </a:lnTo>
                    <a:lnTo>
                      <a:pt x="48481" y="219562"/>
                    </a:lnTo>
                    <a:cubicBezTo>
                      <a:pt x="47471" y="220130"/>
                      <a:pt x="46650" y="219246"/>
                      <a:pt x="46081" y="217162"/>
                    </a:cubicBezTo>
                    <a:cubicBezTo>
                      <a:pt x="45955" y="221520"/>
                      <a:pt x="45513" y="225056"/>
                      <a:pt x="42734" y="226888"/>
                    </a:cubicBezTo>
                    <a:cubicBezTo>
                      <a:pt x="43050" y="228025"/>
                      <a:pt x="41723" y="230930"/>
                      <a:pt x="40081" y="234278"/>
                    </a:cubicBezTo>
                    <a:lnTo>
                      <a:pt x="44565" y="227772"/>
                    </a:lnTo>
                    <a:cubicBezTo>
                      <a:pt x="45513" y="227456"/>
                      <a:pt x="45955" y="228025"/>
                      <a:pt x="45513" y="230109"/>
                    </a:cubicBezTo>
                    <a:lnTo>
                      <a:pt x="40902" y="237625"/>
                    </a:lnTo>
                    <a:cubicBezTo>
                      <a:pt x="40208" y="238509"/>
                      <a:pt x="39386" y="238193"/>
                      <a:pt x="38565" y="237625"/>
                    </a:cubicBezTo>
                    <a:moveTo>
                      <a:pt x="93134" y="192846"/>
                    </a:moveTo>
                    <a:lnTo>
                      <a:pt x="92818" y="195372"/>
                    </a:lnTo>
                    <a:cubicBezTo>
                      <a:pt x="92818" y="195751"/>
                      <a:pt x="91618" y="196067"/>
                      <a:pt x="91618" y="195499"/>
                    </a:cubicBezTo>
                    <a:lnTo>
                      <a:pt x="91871" y="193035"/>
                    </a:lnTo>
                    <a:cubicBezTo>
                      <a:pt x="91997" y="192467"/>
                      <a:pt x="93134" y="192214"/>
                      <a:pt x="93134" y="192846"/>
                    </a:cubicBezTo>
                    <a:moveTo>
                      <a:pt x="91176" y="196193"/>
                    </a:moveTo>
                    <a:cubicBezTo>
                      <a:pt x="91176" y="196572"/>
                      <a:pt x="90860" y="196888"/>
                      <a:pt x="90608" y="196888"/>
                    </a:cubicBezTo>
                    <a:cubicBezTo>
                      <a:pt x="90481" y="196888"/>
                      <a:pt x="90229" y="196572"/>
                      <a:pt x="90229" y="196193"/>
                    </a:cubicBezTo>
                    <a:cubicBezTo>
                      <a:pt x="90229" y="195751"/>
                      <a:pt x="90481" y="195499"/>
                      <a:pt x="90608" y="195499"/>
                    </a:cubicBezTo>
                    <a:cubicBezTo>
                      <a:pt x="90860" y="195499"/>
                      <a:pt x="91176" y="195751"/>
                      <a:pt x="91176" y="196193"/>
                    </a:cubicBezTo>
                    <a:moveTo>
                      <a:pt x="89786" y="198214"/>
                    </a:moveTo>
                    <a:cubicBezTo>
                      <a:pt x="89976" y="198783"/>
                      <a:pt x="88523" y="199351"/>
                      <a:pt x="88523" y="198341"/>
                    </a:cubicBezTo>
                    <a:lnTo>
                      <a:pt x="88271" y="196383"/>
                    </a:lnTo>
                    <a:cubicBezTo>
                      <a:pt x="88271" y="195688"/>
                      <a:pt x="89408" y="195120"/>
                      <a:pt x="89534" y="196256"/>
                    </a:cubicBezTo>
                    <a:lnTo>
                      <a:pt x="89786" y="198214"/>
                    </a:lnTo>
                    <a:close/>
                    <a:moveTo>
                      <a:pt x="87450" y="198783"/>
                    </a:moveTo>
                    <a:cubicBezTo>
                      <a:pt x="87450" y="199351"/>
                      <a:pt x="87197" y="199604"/>
                      <a:pt x="86755" y="199604"/>
                    </a:cubicBezTo>
                    <a:cubicBezTo>
                      <a:pt x="86313" y="199604"/>
                      <a:pt x="86060" y="199288"/>
                      <a:pt x="86060" y="198783"/>
                    </a:cubicBezTo>
                    <a:cubicBezTo>
                      <a:pt x="86060" y="198341"/>
                      <a:pt x="86376" y="197962"/>
                      <a:pt x="86755" y="197962"/>
                    </a:cubicBezTo>
                    <a:cubicBezTo>
                      <a:pt x="87134" y="197962"/>
                      <a:pt x="87450" y="198341"/>
                      <a:pt x="87450" y="198783"/>
                    </a:cubicBezTo>
                    <a:moveTo>
                      <a:pt x="85365" y="198972"/>
                    </a:moveTo>
                    <a:lnTo>
                      <a:pt x="85365" y="200804"/>
                    </a:lnTo>
                    <a:cubicBezTo>
                      <a:pt x="85365" y="201372"/>
                      <a:pt x="84229" y="201751"/>
                      <a:pt x="84418" y="200804"/>
                    </a:cubicBezTo>
                    <a:lnTo>
                      <a:pt x="84544" y="198972"/>
                    </a:lnTo>
                    <a:cubicBezTo>
                      <a:pt x="84544" y="198277"/>
                      <a:pt x="85239" y="198025"/>
                      <a:pt x="85365" y="198972"/>
                    </a:cubicBezTo>
                    <a:moveTo>
                      <a:pt x="83408" y="202130"/>
                    </a:moveTo>
                    <a:cubicBezTo>
                      <a:pt x="83408" y="202699"/>
                      <a:pt x="82144" y="202825"/>
                      <a:pt x="82144" y="202004"/>
                    </a:cubicBezTo>
                    <a:lnTo>
                      <a:pt x="82144" y="200299"/>
                    </a:lnTo>
                    <a:cubicBezTo>
                      <a:pt x="82144" y="199604"/>
                      <a:pt x="83281" y="199604"/>
                      <a:pt x="83281" y="200425"/>
                    </a:cubicBezTo>
                    <a:lnTo>
                      <a:pt x="83408" y="202067"/>
                    </a:lnTo>
                    <a:close/>
                    <a:moveTo>
                      <a:pt x="78355" y="197014"/>
                    </a:moveTo>
                    <a:lnTo>
                      <a:pt x="77850" y="198783"/>
                    </a:lnTo>
                    <a:lnTo>
                      <a:pt x="77281" y="198467"/>
                    </a:lnTo>
                    <a:lnTo>
                      <a:pt x="77534" y="196951"/>
                    </a:lnTo>
                    <a:lnTo>
                      <a:pt x="78355" y="196951"/>
                    </a:lnTo>
                    <a:close/>
                    <a:moveTo>
                      <a:pt x="44060" y="243878"/>
                    </a:moveTo>
                    <a:lnTo>
                      <a:pt x="45450" y="240972"/>
                    </a:lnTo>
                    <a:cubicBezTo>
                      <a:pt x="46144" y="240025"/>
                      <a:pt x="47408" y="239456"/>
                      <a:pt x="48544" y="239456"/>
                    </a:cubicBezTo>
                    <a:cubicBezTo>
                      <a:pt x="48544" y="240404"/>
                      <a:pt x="46586" y="242362"/>
                      <a:pt x="44060" y="243878"/>
                    </a:cubicBezTo>
                    <a:moveTo>
                      <a:pt x="55555" y="241099"/>
                    </a:moveTo>
                    <a:cubicBezTo>
                      <a:pt x="55429" y="241920"/>
                      <a:pt x="53723" y="243435"/>
                      <a:pt x="51639" y="244572"/>
                    </a:cubicBezTo>
                    <a:lnTo>
                      <a:pt x="52902" y="242235"/>
                    </a:lnTo>
                    <a:cubicBezTo>
                      <a:pt x="52902" y="242235"/>
                      <a:pt x="53471" y="241667"/>
                      <a:pt x="53913" y="241414"/>
                    </a:cubicBezTo>
                    <a:lnTo>
                      <a:pt x="53092" y="241414"/>
                    </a:lnTo>
                    <a:cubicBezTo>
                      <a:pt x="52523" y="242109"/>
                      <a:pt x="51386" y="242993"/>
                      <a:pt x="50186" y="243814"/>
                    </a:cubicBezTo>
                    <a:lnTo>
                      <a:pt x="51134" y="241856"/>
                    </a:lnTo>
                    <a:cubicBezTo>
                      <a:pt x="51134" y="241856"/>
                      <a:pt x="51576" y="241414"/>
                      <a:pt x="51702" y="241288"/>
                    </a:cubicBezTo>
                    <a:cubicBezTo>
                      <a:pt x="51323" y="241162"/>
                      <a:pt x="50881" y="241162"/>
                      <a:pt x="50313" y="241035"/>
                    </a:cubicBezTo>
                    <a:lnTo>
                      <a:pt x="52839" y="240088"/>
                    </a:lnTo>
                    <a:cubicBezTo>
                      <a:pt x="54102" y="240088"/>
                      <a:pt x="55176" y="240467"/>
                      <a:pt x="55744" y="241225"/>
                    </a:cubicBezTo>
                    <a:lnTo>
                      <a:pt x="55618" y="241225"/>
                    </a:lnTo>
                    <a:close/>
                    <a:moveTo>
                      <a:pt x="57955" y="263835"/>
                    </a:moveTo>
                    <a:cubicBezTo>
                      <a:pt x="57955" y="263835"/>
                      <a:pt x="58965" y="263393"/>
                      <a:pt x="60165" y="263520"/>
                    </a:cubicBezTo>
                    <a:cubicBezTo>
                      <a:pt x="61302" y="263835"/>
                      <a:pt x="62123" y="264214"/>
                      <a:pt x="62123" y="264467"/>
                    </a:cubicBezTo>
                    <a:cubicBezTo>
                      <a:pt x="61997" y="264846"/>
                      <a:pt x="60986" y="265035"/>
                      <a:pt x="59913" y="264720"/>
                    </a:cubicBezTo>
                    <a:cubicBezTo>
                      <a:pt x="58776" y="264593"/>
                      <a:pt x="57829" y="264151"/>
                      <a:pt x="57955" y="263772"/>
                    </a:cubicBezTo>
                    <a:moveTo>
                      <a:pt x="58776" y="265983"/>
                    </a:moveTo>
                    <a:cubicBezTo>
                      <a:pt x="58776" y="265983"/>
                      <a:pt x="59597" y="265604"/>
                      <a:pt x="60608" y="265730"/>
                    </a:cubicBezTo>
                    <a:cubicBezTo>
                      <a:pt x="61555" y="265856"/>
                      <a:pt x="62250" y="266299"/>
                      <a:pt x="62250" y="266551"/>
                    </a:cubicBezTo>
                    <a:cubicBezTo>
                      <a:pt x="62250" y="266867"/>
                      <a:pt x="61429" y="266993"/>
                      <a:pt x="60418" y="266867"/>
                    </a:cubicBezTo>
                    <a:cubicBezTo>
                      <a:pt x="59471" y="266551"/>
                      <a:pt x="58713" y="266299"/>
                      <a:pt x="58713" y="265983"/>
                    </a:cubicBezTo>
                    <a:moveTo>
                      <a:pt x="61113" y="268383"/>
                    </a:moveTo>
                    <a:cubicBezTo>
                      <a:pt x="60418" y="268256"/>
                      <a:pt x="59723" y="267941"/>
                      <a:pt x="59850" y="267814"/>
                    </a:cubicBezTo>
                    <a:cubicBezTo>
                      <a:pt x="59850" y="267562"/>
                      <a:pt x="60544" y="267372"/>
                      <a:pt x="61239" y="267562"/>
                    </a:cubicBezTo>
                    <a:cubicBezTo>
                      <a:pt x="62060" y="267688"/>
                      <a:pt x="62629" y="267941"/>
                      <a:pt x="62629" y="268256"/>
                    </a:cubicBezTo>
                    <a:cubicBezTo>
                      <a:pt x="62502" y="268383"/>
                      <a:pt x="61808" y="268509"/>
                      <a:pt x="61113" y="268383"/>
                    </a:cubicBezTo>
                    <a:moveTo>
                      <a:pt x="63955" y="254362"/>
                    </a:moveTo>
                    <a:lnTo>
                      <a:pt x="61744" y="252404"/>
                    </a:lnTo>
                    <a:lnTo>
                      <a:pt x="62439" y="256193"/>
                    </a:lnTo>
                    <a:lnTo>
                      <a:pt x="60734" y="254362"/>
                    </a:lnTo>
                    <a:lnTo>
                      <a:pt x="60355" y="257709"/>
                    </a:lnTo>
                    <a:cubicBezTo>
                      <a:pt x="59786" y="256320"/>
                      <a:pt x="59092" y="255056"/>
                      <a:pt x="60355" y="251835"/>
                    </a:cubicBezTo>
                    <a:cubicBezTo>
                      <a:pt x="61492" y="248930"/>
                      <a:pt x="62818" y="248109"/>
                      <a:pt x="63702" y="248235"/>
                    </a:cubicBezTo>
                    <a:cubicBezTo>
                      <a:pt x="64650" y="249372"/>
                      <a:pt x="63386" y="251583"/>
                      <a:pt x="63955" y="254362"/>
                    </a:cubicBezTo>
                    <a:moveTo>
                      <a:pt x="65723" y="242614"/>
                    </a:moveTo>
                    <a:cubicBezTo>
                      <a:pt x="65597" y="243435"/>
                      <a:pt x="63765" y="245014"/>
                      <a:pt x="61808" y="246404"/>
                    </a:cubicBezTo>
                    <a:lnTo>
                      <a:pt x="62944" y="243878"/>
                    </a:lnTo>
                    <a:cubicBezTo>
                      <a:pt x="63197" y="243499"/>
                      <a:pt x="63513" y="243309"/>
                      <a:pt x="63765" y="243056"/>
                    </a:cubicBezTo>
                    <a:lnTo>
                      <a:pt x="62818" y="243056"/>
                    </a:lnTo>
                    <a:cubicBezTo>
                      <a:pt x="62250" y="243751"/>
                      <a:pt x="61302" y="244572"/>
                      <a:pt x="60039" y="245456"/>
                    </a:cubicBezTo>
                    <a:lnTo>
                      <a:pt x="60860" y="243372"/>
                    </a:lnTo>
                    <a:cubicBezTo>
                      <a:pt x="60860" y="243372"/>
                      <a:pt x="61239" y="243056"/>
                      <a:pt x="61429" y="242993"/>
                    </a:cubicBezTo>
                    <a:cubicBezTo>
                      <a:pt x="61113" y="242993"/>
                      <a:pt x="60860" y="242867"/>
                      <a:pt x="60734" y="242867"/>
                    </a:cubicBezTo>
                    <a:cubicBezTo>
                      <a:pt x="60355" y="243435"/>
                      <a:pt x="59471" y="243941"/>
                      <a:pt x="58650" y="244509"/>
                    </a:cubicBezTo>
                    <a:lnTo>
                      <a:pt x="59155" y="243120"/>
                    </a:lnTo>
                    <a:cubicBezTo>
                      <a:pt x="60165" y="241856"/>
                      <a:pt x="60860" y="241983"/>
                      <a:pt x="62376" y="241414"/>
                    </a:cubicBezTo>
                    <a:cubicBezTo>
                      <a:pt x="63197" y="241035"/>
                      <a:pt x="66102" y="241667"/>
                      <a:pt x="65723" y="242678"/>
                    </a:cubicBezTo>
                    <a:moveTo>
                      <a:pt x="57955" y="240278"/>
                    </a:moveTo>
                    <a:cubicBezTo>
                      <a:pt x="57134" y="238193"/>
                      <a:pt x="54734" y="237625"/>
                      <a:pt x="50692" y="238383"/>
                    </a:cubicBezTo>
                    <a:cubicBezTo>
                      <a:pt x="49618" y="237120"/>
                      <a:pt x="47786" y="236299"/>
                      <a:pt x="45450" y="235730"/>
                    </a:cubicBezTo>
                    <a:cubicBezTo>
                      <a:pt x="47660" y="227393"/>
                      <a:pt x="52839" y="223035"/>
                      <a:pt x="61302" y="221709"/>
                    </a:cubicBezTo>
                    <a:cubicBezTo>
                      <a:pt x="69513" y="220320"/>
                      <a:pt x="78544" y="215709"/>
                      <a:pt x="88460" y="211099"/>
                    </a:cubicBezTo>
                    <a:cubicBezTo>
                      <a:pt x="92629" y="208004"/>
                      <a:pt x="93197" y="209456"/>
                      <a:pt x="90102" y="215393"/>
                    </a:cubicBezTo>
                    <a:lnTo>
                      <a:pt x="85365" y="220825"/>
                    </a:lnTo>
                    <a:cubicBezTo>
                      <a:pt x="82839" y="223604"/>
                      <a:pt x="82334" y="226572"/>
                      <a:pt x="85744" y="229288"/>
                    </a:cubicBezTo>
                    <a:cubicBezTo>
                      <a:pt x="90481" y="231688"/>
                      <a:pt x="92439" y="233899"/>
                      <a:pt x="91744" y="235856"/>
                    </a:cubicBezTo>
                    <a:cubicBezTo>
                      <a:pt x="86629" y="234467"/>
                      <a:pt x="81892" y="235162"/>
                      <a:pt x="77850" y="238951"/>
                    </a:cubicBezTo>
                    <a:cubicBezTo>
                      <a:pt x="74881" y="238067"/>
                      <a:pt x="71471" y="238509"/>
                      <a:pt x="66544" y="240846"/>
                    </a:cubicBezTo>
                    <a:cubicBezTo>
                      <a:pt x="64081" y="239456"/>
                      <a:pt x="61302" y="239330"/>
                      <a:pt x="57955" y="240278"/>
                    </a:cubicBezTo>
                    <a:moveTo>
                      <a:pt x="80060" y="261309"/>
                    </a:moveTo>
                    <a:cubicBezTo>
                      <a:pt x="80439" y="261877"/>
                      <a:pt x="80629" y="262446"/>
                      <a:pt x="80439" y="262509"/>
                    </a:cubicBezTo>
                    <a:cubicBezTo>
                      <a:pt x="80313" y="262509"/>
                      <a:pt x="79871" y="262256"/>
                      <a:pt x="79492" y="261688"/>
                    </a:cubicBezTo>
                    <a:cubicBezTo>
                      <a:pt x="79176" y="261120"/>
                      <a:pt x="78923" y="260551"/>
                      <a:pt x="79176" y="260425"/>
                    </a:cubicBezTo>
                    <a:cubicBezTo>
                      <a:pt x="79365" y="260425"/>
                      <a:pt x="79744" y="260741"/>
                      <a:pt x="79997" y="261309"/>
                    </a:cubicBezTo>
                    <a:moveTo>
                      <a:pt x="72292" y="264214"/>
                    </a:moveTo>
                    <a:cubicBezTo>
                      <a:pt x="70208" y="263393"/>
                      <a:pt x="70334" y="261562"/>
                      <a:pt x="72860" y="259920"/>
                    </a:cubicBezTo>
                    <a:cubicBezTo>
                      <a:pt x="75071" y="260930"/>
                      <a:pt x="75071" y="263014"/>
                      <a:pt x="72292" y="264214"/>
                    </a:cubicBezTo>
                    <a:moveTo>
                      <a:pt x="75892" y="240846"/>
                    </a:moveTo>
                    <a:cubicBezTo>
                      <a:pt x="75892" y="240846"/>
                      <a:pt x="75639" y="241225"/>
                      <a:pt x="75008" y="241414"/>
                    </a:cubicBezTo>
                    <a:cubicBezTo>
                      <a:pt x="75008" y="242109"/>
                      <a:pt x="75134" y="242993"/>
                      <a:pt x="75134" y="243814"/>
                    </a:cubicBezTo>
                    <a:lnTo>
                      <a:pt x="74123" y="241730"/>
                    </a:lnTo>
                    <a:lnTo>
                      <a:pt x="73618" y="241730"/>
                    </a:lnTo>
                    <a:cubicBezTo>
                      <a:pt x="73618" y="242867"/>
                      <a:pt x="73618" y="243941"/>
                      <a:pt x="73744" y="245077"/>
                    </a:cubicBezTo>
                    <a:lnTo>
                      <a:pt x="72355" y="241983"/>
                    </a:lnTo>
                    <a:cubicBezTo>
                      <a:pt x="72355" y="241983"/>
                      <a:pt x="71976" y="242109"/>
                      <a:pt x="71660" y="242109"/>
                    </a:cubicBezTo>
                    <a:cubicBezTo>
                      <a:pt x="71786" y="243625"/>
                      <a:pt x="71786" y="245267"/>
                      <a:pt x="71786" y="246972"/>
                    </a:cubicBezTo>
                    <a:lnTo>
                      <a:pt x="69829" y="242930"/>
                    </a:lnTo>
                    <a:lnTo>
                      <a:pt x="69829" y="242614"/>
                    </a:lnTo>
                    <a:cubicBezTo>
                      <a:pt x="69513" y="243435"/>
                      <a:pt x="69386" y="244446"/>
                      <a:pt x="69134" y="245204"/>
                    </a:cubicBezTo>
                    <a:lnTo>
                      <a:pt x="68755" y="242425"/>
                    </a:lnTo>
                    <a:cubicBezTo>
                      <a:pt x="68313" y="243562"/>
                      <a:pt x="67808" y="244951"/>
                      <a:pt x="67365" y="246341"/>
                    </a:cubicBezTo>
                    <a:lnTo>
                      <a:pt x="67239" y="243435"/>
                    </a:lnTo>
                    <a:lnTo>
                      <a:pt x="67239" y="242614"/>
                    </a:lnTo>
                    <a:lnTo>
                      <a:pt x="67492" y="242614"/>
                    </a:lnTo>
                    <a:lnTo>
                      <a:pt x="70965" y="240404"/>
                    </a:lnTo>
                    <a:cubicBezTo>
                      <a:pt x="73302" y="239267"/>
                      <a:pt x="76271" y="238888"/>
                      <a:pt x="75829" y="240783"/>
                    </a:cubicBezTo>
                    <a:moveTo>
                      <a:pt x="77534" y="270720"/>
                    </a:moveTo>
                    <a:cubicBezTo>
                      <a:pt x="77534" y="270720"/>
                      <a:pt x="76713" y="269899"/>
                      <a:pt x="76397" y="268888"/>
                    </a:cubicBezTo>
                    <a:cubicBezTo>
                      <a:pt x="76018" y="267814"/>
                      <a:pt x="76018" y="266804"/>
                      <a:pt x="76271" y="266678"/>
                    </a:cubicBezTo>
                    <a:cubicBezTo>
                      <a:pt x="76523" y="266488"/>
                      <a:pt x="77281" y="267372"/>
                      <a:pt x="77534" y="268509"/>
                    </a:cubicBezTo>
                    <a:cubicBezTo>
                      <a:pt x="77913" y="269646"/>
                      <a:pt x="77913" y="270593"/>
                      <a:pt x="77534" y="270720"/>
                    </a:cubicBezTo>
                    <a:moveTo>
                      <a:pt x="78923" y="267562"/>
                    </a:moveTo>
                    <a:cubicBezTo>
                      <a:pt x="78923" y="267562"/>
                      <a:pt x="78355" y="267120"/>
                      <a:pt x="77976" y="266551"/>
                    </a:cubicBezTo>
                    <a:cubicBezTo>
                      <a:pt x="77723" y="265856"/>
                      <a:pt x="77597" y="265162"/>
                      <a:pt x="77850" y="265035"/>
                    </a:cubicBezTo>
                    <a:cubicBezTo>
                      <a:pt x="77976" y="265035"/>
                      <a:pt x="78355" y="265414"/>
                      <a:pt x="78797" y="266109"/>
                    </a:cubicBezTo>
                    <a:cubicBezTo>
                      <a:pt x="79113" y="266804"/>
                      <a:pt x="79239" y="267499"/>
                      <a:pt x="78923" y="267499"/>
                    </a:cubicBezTo>
                    <a:moveTo>
                      <a:pt x="80629" y="265478"/>
                    </a:moveTo>
                    <a:cubicBezTo>
                      <a:pt x="80629" y="265478"/>
                      <a:pt x="79808" y="265225"/>
                      <a:pt x="79239" y="264341"/>
                    </a:cubicBezTo>
                    <a:cubicBezTo>
                      <a:pt x="78671" y="263520"/>
                      <a:pt x="78418" y="262825"/>
                      <a:pt x="78671" y="262699"/>
                    </a:cubicBezTo>
                    <a:cubicBezTo>
                      <a:pt x="78923" y="262572"/>
                      <a:pt x="79492" y="263014"/>
                      <a:pt x="80060" y="263835"/>
                    </a:cubicBezTo>
                    <a:cubicBezTo>
                      <a:pt x="80629" y="264656"/>
                      <a:pt x="80755" y="265351"/>
                      <a:pt x="80629" y="265478"/>
                    </a:cubicBezTo>
                    <a:moveTo>
                      <a:pt x="93134" y="238888"/>
                    </a:moveTo>
                    <a:lnTo>
                      <a:pt x="92755" y="238888"/>
                    </a:lnTo>
                    <a:lnTo>
                      <a:pt x="92060" y="240530"/>
                    </a:lnTo>
                    <a:lnTo>
                      <a:pt x="90544" y="243309"/>
                    </a:lnTo>
                    <a:lnTo>
                      <a:pt x="91555" y="240214"/>
                    </a:lnTo>
                    <a:lnTo>
                      <a:pt x="91934" y="238699"/>
                    </a:lnTo>
                    <a:cubicBezTo>
                      <a:pt x="91555" y="238572"/>
                      <a:pt x="90797" y="238320"/>
                      <a:pt x="90102" y="238130"/>
                    </a:cubicBezTo>
                    <a:lnTo>
                      <a:pt x="88839" y="239393"/>
                    </a:lnTo>
                    <a:lnTo>
                      <a:pt x="86755" y="241730"/>
                    </a:lnTo>
                    <a:lnTo>
                      <a:pt x="88460" y="238951"/>
                    </a:lnTo>
                    <a:lnTo>
                      <a:pt x="89155" y="237814"/>
                    </a:lnTo>
                    <a:cubicBezTo>
                      <a:pt x="89155" y="237814"/>
                      <a:pt x="88586" y="237688"/>
                      <a:pt x="88334" y="237688"/>
                    </a:cubicBezTo>
                    <a:lnTo>
                      <a:pt x="87071" y="238951"/>
                    </a:lnTo>
                    <a:lnTo>
                      <a:pt x="84986" y="241288"/>
                    </a:lnTo>
                    <a:lnTo>
                      <a:pt x="86629" y="238699"/>
                    </a:lnTo>
                    <a:lnTo>
                      <a:pt x="87323" y="237562"/>
                    </a:lnTo>
                    <a:lnTo>
                      <a:pt x="86250" y="237562"/>
                    </a:lnTo>
                    <a:lnTo>
                      <a:pt x="85365" y="238825"/>
                    </a:lnTo>
                    <a:lnTo>
                      <a:pt x="83408" y="241288"/>
                    </a:lnTo>
                    <a:lnTo>
                      <a:pt x="84797" y="238383"/>
                    </a:lnTo>
                    <a:lnTo>
                      <a:pt x="85239" y="237688"/>
                    </a:lnTo>
                    <a:cubicBezTo>
                      <a:pt x="84671" y="237814"/>
                      <a:pt x="84102" y="238004"/>
                      <a:pt x="83660" y="238130"/>
                    </a:cubicBezTo>
                    <a:lnTo>
                      <a:pt x="82713" y="240467"/>
                    </a:lnTo>
                    <a:lnTo>
                      <a:pt x="83092" y="238256"/>
                    </a:lnTo>
                    <a:cubicBezTo>
                      <a:pt x="81829" y="238825"/>
                      <a:pt x="80692" y="239456"/>
                      <a:pt x="80313" y="240909"/>
                    </a:cubicBezTo>
                    <a:cubicBezTo>
                      <a:pt x="80313" y="238509"/>
                      <a:pt x="82144" y="237120"/>
                      <a:pt x="85618" y="236741"/>
                    </a:cubicBezTo>
                    <a:cubicBezTo>
                      <a:pt x="89660" y="236172"/>
                      <a:pt x="94523" y="236993"/>
                      <a:pt x="93134" y="238825"/>
                    </a:cubicBezTo>
                    <a:moveTo>
                      <a:pt x="95218" y="187414"/>
                    </a:moveTo>
                    <a:cubicBezTo>
                      <a:pt x="95471" y="186467"/>
                      <a:pt x="96481" y="185899"/>
                      <a:pt x="98123" y="185772"/>
                    </a:cubicBezTo>
                    <a:lnTo>
                      <a:pt x="116755" y="182993"/>
                    </a:lnTo>
                    <a:cubicBezTo>
                      <a:pt x="117765" y="182867"/>
                      <a:pt x="117892" y="183435"/>
                      <a:pt x="117765" y="184699"/>
                    </a:cubicBezTo>
                    <a:cubicBezTo>
                      <a:pt x="117450" y="186530"/>
                      <a:pt x="117197" y="188172"/>
                      <a:pt x="116376" y="189562"/>
                    </a:cubicBezTo>
                    <a:cubicBezTo>
                      <a:pt x="115681" y="190130"/>
                      <a:pt x="115492" y="187730"/>
                      <a:pt x="115681" y="184130"/>
                    </a:cubicBezTo>
                    <a:cubicBezTo>
                      <a:pt x="114355" y="187478"/>
                      <a:pt x="114860" y="191014"/>
                      <a:pt x="112650" y="191520"/>
                    </a:cubicBezTo>
                    <a:cubicBezTo>
                      <a:pt x="111702" y="190004"/>
                      <a:pt x="113218" y="187099"/>
                      <a:pt x="113534" y="184825"/>
                    </a:cubicBezTo>
                    <a:cubicBezTo>
                      <a:pt x="111450" y="186783"/>
                      <a:pt x="112144" y="189120"/>
                      <a:pt x="110313" y="191646"/>
                    </a:cubicBezTo>
                    <a:cubicBezTo>
                      <a:pt x="109618" y="191772"/>
                      <a:pt x="109744" y="189435"/>
                      <a:pt x="110186" y="185646"/>
                    </a:cubicBezTo>
                    <a:cubicBezTo>
                      <a:pt x="109176" y="188425"/>
                      <a:pt x="108355" y="190635"/>
                      <a:pt x="107408" y="191646"/>
                    </a:cubicBezTo>
                    <a:cubicBezTo>
                      <a:pt x="106839" y="190825"/>
                      <a:pt x="106839" y="188741"/>
                      <a:pt x="106965" y="186530"/>
                    </a:cubicBezTo>
                    <a:cubicBezTo>
                      <a:pt x="106081" y="190130"/>
                      <a:pt x="105134" y="192656"/>
                      <a:pt x="104313" y="193099"/>
                    </a:cubicBezTo>
                    <a:cubicBezTo>
                      <a:pt x="103997" y="191014"/>
                      <a:pt x="104186" y="188993"/>
                      <a:pt x="104439" y="187099"/>
                    </a:cubicBezTo>
                    <a:lnTo>
                      <a:pt x="104060" y="186720"/>
                    </a:lnTo>
                    <a:cubicBezTo>
                      <a:pt x="103492" y="190193"/>
                      <a:pt x="102923" y="192278"/>
                      <a:pt x="102102" y="193225"/>
                    </a:cubicBezTo>
                    <a:cubicBezTo>
                      <a:pt x="101344" y="191267"/>
                      <a:pt x="101218" y="189056"/>
                      <a:pt x="102355" y="186846"/>
                    </a:cubicBezTo>
                    <a:lnTo>
                      <a:pt x="101534" y="186846"/>
                    </a:lnTo>
                    <a:cubicBezTo>
                      <a:pt x="100965" y="188677"/>
                      <a:pt x="100713" y="190193"/>
                      <a:pt x="99829" y="190762"/>
                    </a:cubicBezTo>
                    <a:cubicBezTo>
                      <a:pt x="98692" y="190635"/>
                      <a:pt x="98186" y="189372"/>
                      <a:pt x="98186" y="187288"/>
                    </a:cubicBezTo>
                    <a:cubicBezTo>
                      <a:pt x="97176" y="191141"/>
                      <a:pt x="95850" y="193288"/>
                      <a:pt x="94271" y="194551"/>
                    </a:cubicBezTo>
                    <a:cubicBezTo>
                      <a:pt x="94144" y="192341"/>
                      <a:pt x="94397" y="189941"/>
                      <a:pt x="95281" y="187604"/>
                    </a:cubicBezTo>
                    <a:moveTo>
                      <a:pt x="96734" y="215077"/>
                    </a:moveTo>
                    <a:cubicBezTo>
                      <a:pt x="96165" y="214509"/>
                      <a:pt x="97113" y="213814"/>
                      <a:pt x="97555" y="214256"/>
                    </a:cubicBezTo>
                    <a:lnTo>
                      <a:pt x="99197" y="215899"/>
                    </a:lnTo>
                    <a:cubicBezTo>
                      <a:pt x="99576" y="216341"/>
                      <a:pt x="98502" y="217035"/>
                      <a:pt x="98186" y="216593"/>
                    </a:cubicBezTo>
                    <a:lnTo>
                      <a:pt x="96671" y="215077"/>
                    </a:lnTo>
                    <a:close/>
                    <a:moveTo>
                      <a:pt x="97302" y="217730"/>
                    </a:moveTo>
                    <a:lnTo>
                      <a:pt x="95913" y="216341"/>
                    </a:lnTo>
                    <a:cubicBezTo>
                      <a:pt x="95660" y="215899"/>
                      <a:pt x="96355" y="215330"/>
                      <a:pt x="96608" y="215646"/>
                    </a:cubicBezTo>
                    <a:lnTo>
                      <a:pt x="97997" y="217035"/>
                    </a:lnTo>
                    <a:cubicBezTo>
                      <a:pt x="98376" y="217478"/>
                      <a:pt x="97555" y="217983"/>
                      <a:pt x="97302" y="217730"/>
                    </a:cubicBezTo>
                    <a:moveTo>
                      <a:pt x="97429" y="212993"/>
                    </a:moveTo>
                    <a:cubicBezTo>
                      <a:pt x="96860" y="212299"/>
                      <a:pt x="98123" y="211351"/>
                      <a:pt x="98818" y="211793"/>
                    </a:cubicBezTo>
                    <a:lnTo>
                      <a:pt x="101281" y="214320"/>
                    </a:lnTo>
                    <a:cubicBezTo>
                      <a:pt x="102039" y="215014"/>
                      <a:pt x="100334" y="216088"/>
                      <a:pt x="99955" y="215520"/>
                    </a:cubicBezTo>
                    <a:lnTo>
                      <a:pt x="97429" y="212993"/>
                    </a:lnTo>
                    <a:close/>
                    <a:moveTo>
                      <a:pt x="100081" y="210783"/>
                    </a:moveTo>
                    <a:cubicBezTo>
                      <a:pt x="99197" y="209962"/>
                      <a:pt x="100334" y="208825"/>
                      <a:pt x="101029" y="209520"/>
                    </a:cubicBezTo>
                    <a:lnTo>
                      <a:pt x="104123" y="212172"/>
                    </a:lnTo>
                    <a:cubicBezTo>
                      <a:pt x="104944" y="212867"/>
                      <a:pt x="103681" y="214130"/>
                      <a:pt x="102986" y="213562"/>
                    </a:cubicBezTo>
                    <a:lnTo>
                      <a:pt x="100081" y="210783"/>
                    </a:lnTo>
                    <a:close/>
                    <a:moveTo>
                      <a:pt x="104376" y="211730"/>
                    </a:moveTo>
                    <a:lnTo>
                      <a:pt x="101913" y="209393"/>
                    </a:lnTo>
                    <a:cubicBezTo>
                      <a:pt x="101218" y="208699"/>
                      <a:pt x="102039" y="207688"/>
                      <a:pt x="102734" y="208256"/>
                    </a:cubicBezTo>
                    <a:lnTo>
                      <a:pt x="105386" y="210467"/>
                    </a:lnTo>
                    <a:cubicBezTo>
                      <a:pt x="106081" y="211162"/>
                      <a:pt x="105008" y="212109"/>
                      <a:pt x="104376" y="211730"/>
                    </a:cubicBezTo>
                    <a:moveTo>
                      <a:pt x="104313" y="208572"/>
                    </a:moveTo>
                    <a:cubicBezTo>
                      <a:pt x="103744" y="208004"/>
                      <a:pt x="104439" y="207183"/>
                      <a:pt x="105008" y="207625"/>
                    </a:cubicBezTo>
                    <a:lnTo>
                      <a:pt x="107218" y="209583"/>
                    </a:lnTo>
                    <a:cubicBezTo>
                      <a:pt x="107786" y="210151"/>
                      <a:pt x="106839" y="211099"/>
                      <a:pt x="106397" y="210720"/>
                    </a:cubicBezTo>
                    <a:lnTo>
                      <a:pt x="104313" y="208635"/>
                    </a:lnTo>
                    <a:close/>
                    <a:moveTo>
                      <a:pt x="94713" y="217478"/>
                    </a:moveTo>
                    <a:cubicBezTo>
                      <a:pt x="94144" y="216909"/>
                      <a:pt x="95092" y="216341"/>
                      <a:pt x="95408" y="216593"/>
                    </a:cubicBezTo>
                    <a:lnTo>
                      <a:pt x="97050" y="218109"/>
                    </a:lnTo>
                    <a:cubicBezTo>
                      <a:pt x="97429" y="218551"/>
                      <a:pt x="96481" y="219246"/>
                      <a:pt x="96039" y="218930"/>
                    </a:cubicBezTo>
                    <a:lnTo>
                      <a:pt x="94650" y="217414"/>
                    </a:lnTo>
                    <a:close/>
                    <a:moveTo>
                      <a:pt x="97050" y="274067"/>
                    </a:moveTo>
                    <a:cubicBezTo>
                      <a:pt x="96165" y="273120"/>
                      <a:pt x="96481" y="271604"/>
                      <a:pt x="97176" y="270593"/>
                    </a:cubicBezTo>
                    <a:cubicBezTo>
                      <a:pt x="97744" y="269899"/>
                      <a:pt x="98439" y="270341"/>
                      <a:pt x="98313" y="271162"/>
                    </a:cubicBezTo>
                    <a:cubicBezTo>
                      <a:pt x="98060" y="271983"/>
                      <a:pt x="98186" y="272551"/>
                      <a:pt x="98565" y="273499"/>
                    </a:cubicBezTo>
                    <a:cubicBezTo>
                      <a:pt x="98881" y="274193"/>
                      <a:pt x="98060" y="275267"/>
                      <a:pt x="97050" y="274004"/>
                    </a:cubicBezTo>
                    <a:moveTo>
                      <a:pt x="100208" y="274762"/>
                    </a:moveTo>
                    <a:cubicBezTo>
                      <a:pt x="99260" y="274193"/>
                      <a:pt x="98944" y="272930"/>
                      <a:pt x="99134" y="271983"/>
                    </a:cubicBezTo>
                    <a:cubicBezTo>
                      <a:pt x="99386" y="271414"/>
                      <a:pt x="100081" y="271414"/>
                      <a:pt x="100208" y="272109"/>
                    </a:cubicBezTo>
                    <a:cubicBezTo>
                      <a:pt x="100334" y="272804"/>
                      <a:pt x="100523" y="273246"/>
                      <a:pt x="101092" y="273814"/>
                    </a:cubicBezTo>
                    <a:cubicBezTo>
                      <a:pt x="101660" y="274193"/>
                      <a:pt x="101344" y="275330"/>
                      <a:pt x="100208" y="274762"/>
                    </a:cubicBezTo>
                    <a:moveTo>
                      <a:pt x="98881" y="255625"/>
                    </a:moveTo>
                    <a:cubicBezTo>
                      <a:pt x="99260" y="257520"/>
                      <a:pt x="99829" y="259288"/>
                      <a:pt x="100839" y="260046"/>
                    </a:cubicBezTo>
                    <a:cubicBezTo>
                      <a:pt x="101092" y="260993"/>
                      <a:pt x="100586" y="261562"/>
                      <a:pt x="100144" y="261183"/>
                    </a:cubicBezTo>
                    <a:cubicBezTo>
                      <a:pt x="98755" y="259288"/>
                      <a:pt x="98565" y="257267"/>
                      <a:pt x="98881" y="255625"/>
                    </a:cubicBezTo>
                    <a:moveTo>
                      <a:pt x="102481" y="286572"/>
                    </a:moveTo>
                    <a:cubicBezTo>
                      <a:pt x="102481" y="286572"/>
                      <a:pt x="102860" y="286067"/>
                      <a:pt x="103555" y="286067"/>
                    </a:cubicBezTo>
                    <a:cubicBezTo>
                      <a:pt x="104250" y="286067"/>
                      <a:pt x="104944" y="286320"/>
                      <a:pt x="104944" y="286572"/>
                    </a:cubicBezTo>
                    <a:cubicBezTo>
                      <a:pt x="104944" y="286699"/>
                      <a:pt x="104502" y="287014"/>
                      <a:pt x="103871" y="287014"/>
                    </a:cubicBezTo>
                    <a:cubicBezTo>
                      <a:pt x="102986" y="287014"/>
                      <a:pt x="102481" y="286825"/>
                      <a:pt x="102481" y="286572"/>
                    </a:cubicBezTo>
                    <a:moveTo>
                      <a:pt x="105386" y="289478"/>
                    </a:moveTo>
                    <a:cubicBezTo>
                      <a:pt x="106523" y="289225"/>
                      <a:pt x="107786" y="289099"/>
                      <a:pt x="107913" y="289351"/>
                    </a:cubicBezTo>
                    <a:cubicBezTo>
                      <a:pt x="108165" y="289604"/>
                      <a:pt x="107344" y="290046"/>
                      <a:pt x="106271" y="290488"/>
                    </a:cubicBezTo>
                    <a:cubicBezTo>
                      <a:pt x="105134" y="290741"/>
                      <a:pt x="104060" y="290741"/>
                      <a:pt x="103744" y="290488"/>
                    </a:cubicBezTo>
                    <a:cubicBezTo>
                      <a:pt x="103618" y="290172"/>
                      <a:pt x="104313" y="289793"/>
                      <a:pt x="105450" y="289478"/>
                    </a:cubicBezTo>
                    <a:moveTo>
                      <a:pt x="105260" y="258088"/>
                    </a:moveTo>
                    <a:cubicBezTo>
                      <a:pt x="105260" y="257141"/>
                      <a:pt x="105513" y="256446"/>
                      <a:pt x="105829" y="256446"/>
                    </a:cubicBezTo>
                    <a:cubicBezTo>
                      <a:pt x="106081" y="256446"/>
                      <a:pt x="106397" y="257141"/>
                      <a:pt x="106397" y="258088"/>
                    </a:cubicBezTo>
                    <a:cubicBezTo>
                      <a:pt x="106397" y="259035"/>
                      <a:pt x="106081" y="259920"/>
                      <a:pt x="105829" y="259920"/>
                    </a:cubicBezTo>
                    <a:cubicBezTo>
                      <a:pt x="105513" y="259920"/>
                      <a:pt x="105260" y="259099"/>
                      <a:pt x="105260" y="258088"/>
                    </a:cubicBezTo>
                    <a:moveTo>
                      <a:pt x="108165" y="274509"/>
                    </a:moveTo>
                    <a:cubicBezTo>
                      <a:pt x="108292" y="275709"/>
                      <a:pt x="108734" y="276593"/>
                      <a:pt x="109429" y="277225"/>
                    </a:cubicBezTo>
                    <a:cubicBezTo>
                      <a:pt x="110755" y="278362"/>
                      <a:pt x="111071" y="280067"/>
                      <a:pt x="109744" y="281141"/>
                    </a:cubicBezTo>
                    <a:lnTo>
                      <a:pt x="106776" y="278425"/>
                    </a:lnTo>
                    <a:cubicBezTo>
                      <a:pt x="105892" y="276720"/>
                      <a:pt x="106650" y="275520"/>
                      <a:pt x="108165" y="274509"/>
                    </a:cubicBezTo>
                    <a:moveTo>
                      <a:pt x="104565" y="291751"/>
                    </a:moveTo>
                    <a:cubicBezTo>
                      <a:pt x="104565" y="291751"/>
                      <a:pt x="105134" y="290867"/>
                      <a:pt x="106523" y="290614"/>
                    </a:cubicBezTo>
                    <a:cubicBezTo>
                      <a:pt x="107786" y="290299"/>
                      <a:pt x="108986" y="290172"/>
                      <a:pt x="109302" y="290488"/>
                    </a:cubicBezTo>
                    <a:cubicBezTo>
                      <a:pt x="109429" y="290741"/>
                      <a:pt x="108608" y="291309"/>
                      <a:pt x="107344" y="291625"/>
                    </a:cubicBezTo>
                    <a:cubicBezTo>
                      <a:pt x="105955" y="292004"/>
                      <a:pt x="104818" y="292004"/>
                      <a:pt x="104565" y="291751"/>
                    </a:cubicBezTo>
                    <a:moveTo>
                      <a:pt x="106776" y="292635"/>
                    </a:moveTo>
                    <a:cubicBezTo>
                      <a:pt x="106776" y="292635"/>
                      <a:pt x="107344" y="292067"/>
                      <a:pt x="108165" y="291941"/>
                    </a:cubicBezTo>
                    <a:cubicBezTo>
                      <a:pt x="108986" y="291688"/>
                      <a:pt x="109808" y="291688"/>
                      <a:pt x="109997" y="291941"/>
                    </a:cubicBezTo>
                    <a:cubicBezTo>
                      <a:pt x="110123" y="292067"/>
                      <a:pt x="109555" y="292509"/>
                      <a:pt x="108734" y="292762"/>
                    </a:cubicBezTo>
                    <a:cubicBezTo>
                      <a:pt x="107786" y="292888"/>
                      <a:pt x="106965" y="292888"/>
                      <a:pt x="106839" y="292635"/>
                    </a:cubicBezTo>
                    <a:moveTo>
                      <a:pt x="109555" y="294025"/>
                    </a:moveTo>
                    <a:cubicBezTo>
                      <a:pt x="108860" y="294025"/>
                      <a:pt x="108165" y="293899"/>
                      <a:pt x="108165" y="293583"/>
                    </a:cubicBezTo>
                    <a:cubicBezTo>
                      <a:pt x="108165" y="293267"/>
                      <a:pt x="108608" y="293014"/>
                      <a:pt x="109302" y="293014"/>
                    </a:cubicBezTo>
                    <a:cubicBezTo>
                      <a:pt x="110123" y="293014"/>
                      <a:pt x="110629" y="293267"/>
                      <a:pt x="110629" y="293583"/>
                    </a:cubicBezTo>
                    <a:cubicBezTo>
                      <a:pt x="110755" y="293835"/>
                      <a:pt x="110250" y="294025"/>
                      <a:pt x="109555" y="294025"/>
                    </a:cubicBezTo>
                    <a:moveTo>
                      <a:pt x="112081" y="250825"/>
                    </a:moveTo>
                    <a:cubicBezTo>
                      <a:pt x="111639" y="251646"/>
                      <a:pt x="111260" y="252214"/>
                      <a:pt x="110944" y="252088"/>
                    </a:cubicBezTo>
                    <a:cubicBezTo>
                      <a:pt x="110629" y="252088"/>
                      <a:pt x="110818" y="251267"/>
                      <a:pt x="111071" y="250572"/>
                    </a:cubicBezTo>
                    <a:cubicBezTo>
                      <a:pt x="111450" y="249751"/>
                      <a:pt x="111892" y="249183"/>
                      <a:pt x="112144" y="249309"/>
                    </a:cubicBezTo>
                    <a:cubicBezTo>
                      <a:pt x="112271" y="249499"/>
                      <a:pt x="112271" y="250193"/>
                      <a:pt x="112018" y="250825"/>
                    </a:cubicBezTo>
                    <a:moveTo>
                      <a:pt x="113344" y="247351"/>
                    </a:moveTo>
                    <a:cubicBezTo>
                      <a:pt x="112902" y="248046"/>
                      <a:pt x="112334" y="248488"/>
                      <a:pt x="112208" y="248299"/>
                    </a:cubicBezTo>
                    <a:cubicBezTo>
                      <a:pt x="112081" y="248172"/>
                      <a:pt x="112208" y="247414"/>
                      <a:pt x="112586" y="246909"/>
                    </a:cubicBezTo>
                    <a:cubicBezTo>
                      <a:pt x="112965" y="246214"/>
                      <a:pt x="113597" y="245899"/>
                      <a:pt x="113723" y="245899"/>
                    </a:cubicBezTo>
                    <a:cubicBezTo>
                      <a:pt x="113976" y="246214"/>
                      <a:pt x="113723" y="246783"/>
                      <a:pt x="113344" y="247288"/>
                    </a:cubicBezTo>
                    <a:moveTo>
                      <a:pt x="117071" y="240404"/>
                    </a:moveTo>
                    <a:cubicBezTo>
                      <a:pt x="112586" y="244572"/>
                      <a:pt x="109302" y="248867"/>
                      <a:pt x="108734" y="253099"/>
                    </a:cubicBezTo>
                    <a:cubicBezTo>
                      <a:pt x="107218" y="251014"/>
                      <a:pt x="110439" y="245709"/>
                      <a:pt x="115429" y="239141"/>
                    </a:cubicBezTo>
                    <a:cubicBezTo>
                      <a:pt x="112334" y="241541"/>
                      <a:pt x="109555" y="244572"/>
                      <a:pt x="106965" y="248046"/>
                    </a:cubicBezTo>
                    <a:cubicBezTo>
                      <a:pt x="107534" y="245835"/>
                      <a:pt x="109365" y="242804"/>
                      <a:pt x="111829" y="239456"/>
                    </a:cubicBezTo>
                    <a:cubicBezTo>
                      <a:pt x="106397" y="243499"/>
                      <a:pt x="102671" y="249499"/>
                      <a:pt x="103239" y="260614"/>
                    </a:cubicBezTo>
                    <a:cubicBezTo>
                      <a:pt x="101155" y="253920"/>
                      <a:pt x="102544" y="247478"/>
                      <a:pt x="106839" y="241225"/>
                    </a:cubicBezTo>
                    <a:lnTo>
                      <a:pt x="100839" y="247478"/>
                    </a:lnTo>
                    <a:lnTo>
                      <a:pt x="106271" y="239141"/>
                    </a:lnTo>
                    <a:lnTo>
                      <a:pt x="102923" y="240278"/>
                    </a:lnTo>
                    <a:lnTo>
                      <a:pt x="103239" y="239078"/>
                    </a:lnTo>
                    <a:lnTo>
                      <a:pt x="101155" y="240025"/>
                    </a:lnTo>
                    <a:lnTo>
                      <a:pt x="101155" y="238635"/>
                    </a:lnTo>
                    <a:lnTo>
                      <a:pt x="98376" y="240846"/>
                    </a:lnTo>
                    <a:lnTo>
                      <a:pt x="98944" y="238509"/>
                    </a:lnTo>
                    <a:cubicBezTo>
                      <a:pt x="97934" y="237941"/>
                      <a:pt x="97239" y="238825"/>
                      <a:pt x="96418" y="239899"/>
                    </a:cubicBezTo>
                    <a:cubicBezTo>
                      <a:pt x="95597" y="237120"/>
                      <a:pt x="98629" y="236172"/>
                      <a:pt x="101850" y="237562"/>
                    </a:cubicBezTo>
                    <a:cubicBezTo>
                      <a:pt x="104376" y="238509"/>
                      <a:pt x="107408" y="238951"/>
                      <a:pt x="111450" y="238130"/>
                    </a:cubicBezTo>
                    <a:cubicBezTo>
                      <a:pt x="113408" y="237688"/>
                      <a:pt x="115492" y="237688"/>
                      <a:pt x="117576" y="238004"/>
                    </a:cubicBezTo>
                    <a:cubicBezTo>
                      <a:pt x="119660" y="239141"/>
                      <a:pt x="119534" y="240088"/>
                      <a:pt x="117134" y="240530"/>
                    </a:cubicBezTo>
                    <a:moveTo>
                      <a:pt x="119408" y="284678"/>
                    </a:moveTo>
                    <a:cubicBezTo>
                      <a:pt x="119408" y="284678"/>
                      <a:pt x="119723" y="283983"/>
                      <a:pt x="120418" y="283667"/>
                    </a:cubicBezTo>
                    <a:cubicBezTo>
                      <a:pt x="121113" y="283414"/>
                      <a:pt x="121681" y="283604"/>
                      <a:pt x="121808" y="283667"/>
                    </a:cubicBezTo>
                    <a:cubicBezTo>
                      <a:pt x="121934" y="284109"/>
                      <a:pt x="121492" y="284551"/>
                      <a:pt x="120860" y="284678"/>
                    </a:cubicBezTo>
                    <a:cubicBezTo>
                      <a:pt x="120165" y="284993"/>
                      <a:pt x="119597" y="284993"/>
                      <a:pt x="119471" y="284678"/>
                    </a:cubicBezTo>
                    <a:moveTo>
                      <a:pt x="126544" y="287583"/>
                    </a:moveTo>
                    <a:cubicBezTo>
                      <a:pt x="126797" y="287962"/>
                      <a:pt x="125976" y="288846"/>
                      <a:pt x="124902" y="289225"/>
                    </a:cubicBezTo>
                    <a:cubicBezTo>
                      <a:pt x="123829" y="289604"/>
                      <a:pt x="122692" y="289604"/>
                      <a:pt x="122502" y="289099"/>
                    </a:cubicBezTo>
                    <a:cubicBezTo>
                      <a:pt x="122376" y="288720"/>
                      <a:pt x="123071" y="288025"/>
                      <a:pt x="124144" y="287456"/>
                    </a:cubicBezTo>
                    <a:cubicBezTo>
                      <a:pt x="125281" y="287078"/>
                      <a:pt x="126418" y="287078"/>
                      <a:pt x="126544" y="287583"/>
                    </a:cubicBezTo>
                    <a:moveTo>
                      <a:pt x="122250" y="286193"/>
                    </a:moveTo>
                    <a:cubicBezTo>
                      <a:pt x="123071" y="285814"/>
                      <a:pt x="123955" y="285814"/>
                      <a:pt x="124081" y="286193"/>
                    </a:cubicBezTo>
                    <a:cubicBezTo>
                      <a:pt x="124208" y="286572"/>
                      <a:pt x="123702" y="287204"/>
                      <a:pt x="122818" y="287456"/>
                    </a:cubicBezTo>
                    <a:cubicBezTo>
                      <a:pt x="121934" y="287899"/>
                      <a:pt x="121113" y="287709"/>
                      <a:pt x="120986" y="287456"/>
                    </a:cubicBezTo>
                    <a:cubicBezTo>
                      <a:pt x="120734" y="287078"/>
                      <a:pt x="121429" y="286509"/>
                      <a:pt x="122250" y="286193"/>
                    </a:cubicBezTo>
                    <a:moveTo>
                      <a:pt x="124839" y="241099"/>
                    </a:moveTo>
                    <a:cubicBezTo>
                      <a:pt x="124839" y="241099"/>
                      <a:pt x="124144" y="240404"/>
                      <a:pt x="124018" y="239709"/>
                    </a:cubicBezTo>
                    <a:cubicBezTo>
                      <a:pt x="123892" y="239014"/>
                      <a:pt x="124018" y="238635"/>
                      <a:pt x="124334" y="238635"/>
                    </a:cubicBezTo>
                    <a:cubicBezTo>
                      <a:pt x="124586" y="238762"/>
                      <a:pt x="125029" y="239456"/>
                      <a:pt x="125155" y="240151"/>
                    </a:cubicBezTo>
                    <a:cubicBezTo>
                      <a:pt x="125281" y="240846"/>
                      <a:pt x="125155" y="241225"/>
                      <a:pt x="124902" y="241162"/>
                    </a:cubicBezTo>
                    <a:moveTo>
                      <a:pt x="124460" y="227330"/>
                    </a:moveTo>
                    <a:cubicBezTo>
                      <a:pt x="124144" y="226825"/>
                      <a:pt x="123323" y="226951"/>
                      <a:pt x="122629" y="226635"/>
                    </a:cubicBezTo>
                    <a:cubicBezTo>
                      <a:pt x="121934" y="226383"/>
                      <a:pt x="122186" y="226193"/>
                      <a:pt x="120923" y="225941"/>
                    </a:cubicBezTo>
                    <a:cubicBezTo>
                      <a:pt x="122186" y="226067"/>
                      <a:pt x="123450" y="226193"/>
                      <a:pt x="124713" y="226383"/>
                    </a:cubicBezTo>
                    <a:lnTo>
                      <a:pt x="125534" y="227772"/>
                    </a:lnTo>
                    <a:lnTo>
                      <a:pt x="125408" y="227646"/>
                    </a:lnTo>
                    <a:cubicBezTo>
                      <a:pt x="124965" y="227646"/>
                      <a:pt x="126671" y="232130"/>
                      <a:pt x="124397" y="227393"/>
                    </a:cubicBezTo>
                    <a:moveTo>
                      <a:pt x="127302" y="240972"/>
                    </a:moveTo>
                    <a:cubicBezTo>
                      <a:pt x="127302" y="240972"/>
                      <a:pt x="126797" y="240530"/>
                      <a:pt x="126481" y="239835"/>
                    </a:cubicBezTo>
                    <a:cubicBezTo>
                      <a:pt x="126165" y="239014"/>
                      <a:pt x="126039" y="238446"/>
                      <a:pt x="126355" y="238446"/>
                    </a:cubicBezTo>
                    <a:cubicBezTo>
                      <a:pt x="126481" y="238320"/>
                      <a:pt x="126923" y="238888"/>
                      <a:pt x="127050" y="239583"/>
                    </a:cubicBezTo>
                    <a:cubicBezTo>
                      <a:pt x="127239" y="240278"/>
                      <a:pt x="127429" y="240846"/>
                      <a:pt x="127239" y="240972"/>
                    </a:cubicBezTo>
                    <a:moveTo>
                      <a:pt x="127492" y="228151"/>
                    </a:moveTo>
                    <a:lnTo>
                      <a:pt x="126544" y="226509"/>
                    </a:lnTo>
                    <a:cubicBezTo>
                      <a:pt x="126544" y="226509"/>
                      <a:pt x="127239" y="226509"/>
                      <a:pt x="127681" y="226635"/>
                    </a:cubicBezTo>
                    <a:lnTo>
                      <a:pt x="128755" y="228467"/>
                    </a:lnTo>
                    <a:cubicBezTo>
                      <a:pt x="128376" y="228467"/>
                      <a:pt x="127934" y="228341"/>
                      <a:pt x="127492" y="228151"/>
                    </a:cubicBezTo>
                    <a:moveTo>
                      <a:pt x="129450" y="241099"/>
                    </a:moveTo>
                    <a:cubicBezTo>
                      <a:pt x="128881" y="241225"/>
                      <a:pt x="129071" y="240783"/>
                      <a:pt x="128881" y="239835"/>
                    </a:cubicBezTo>
                    <a:cubicBezTo>
                      <a:pt x="128755" y="239014"/>
                      <a:pt x="128755" y="238004"/>
                      <a:pt x="128881" y="238004"/>
                    </a:cubicBezTo>
                    <a:cubicBezTo>
                      <a:pt x="129197" y="238004"/>
                      <a:pt x="129765" y="238888"/>
                      <a:pt x="129892" y="239835"/>
                    </a:cubicBezTo>
                    <a:cubicBezTo>
                      <a:pt x="130018" y="240656"/>
                      <a:pt x="130208" y="241099"/>
                      <a:pt x="129513" y="241099"/>
                    </a:cubicBezTo>
                    <a:moveTo>
                      <a:pt x="132544" y="240972"/>
                    </a:moveTo>
                    <a:cubicBezTo>
                      <a:pt x="132544" y="240972"/>
                      <a:pt x="131850" y="240404"/>
                      <a:pt x="131408" y="239267"/>
                    </a:cubicBezTo>
                    <a:cubicBezTo>
                      <a:pt x="131155" y="238130"/>
                      <a:pt x="131029" y="237309"/>
                      <a:pt x="131281" y="237183"/>
                    </a:cubicBezTo>
                    <a:cubicBezTo>
                      <a:pt x="131408" y="237183"/>
                      <a:pt x="131976" y="237878"/>
                      <a:pt x="132355" y="239014"/>
                    </a:cubicBezTo>
                    <a:cubicBezTo>
                      <a:pt x="132671" y="239962"/>
                      <a:pt x="132797" y="240972"/>
                      <a:pt x="132481" y="240972"/>
                    </a:cubicBezTo>
                    <a:moveTo>
                      <a:pt x="134755" y="241541"/>
                    </a:moveTo>
                    <a:cubicBezTo>
                      <a:pt x="134755" y="241541"/>
                      <a:pt x="133934" y="240530"/>
                      <a:pt x="133808" y="239456"/>
                    </a:cubicBezTo>
                    <a:cubicBezTo>
                      <a:pt x="133492" y="238193"/>
                      <a:pt x="133492" y="237183"/>
                      <a:pt x="133808" y="237183"/>
                    </a:cubicBezTo>
                    <a:cubicBezTo>
                      <a:pt x="134186" y="237056"/>
                      <a:pt x="134629" y="238067"/>
                      <a:pt x="134944" y="239141"/>
                    </a:cubicBezTo>
                    <a:cubicBezTo>
                      <a:pt x="135197" y="240404"/>
                      <a:pt x="135071" y="241351"/>
                      <a:pt x="134818" y="241541"/>
                    </a:cubicBezTo>
                    <a:moveTo>
                      <a:pt x="137344" y="241793"/>
                    </a:moveTo>
                    <a:cubicBezTo>
                      <a:pt x="136397" y="241920"/>
                      <a:pt x="136650" y="241351"/>
                      <a:pt x="136397" y="240088"/>
                    </a:cubicBezTo>
                    <a:cubicBezTo>
                      <a:pt x="136271" y="239014"/>
                      <a:pt x="136271" y="237562"/>
                      <a:pt x="136523" y="237562"/>
                    </a:cubicBezTo>
                    <a:cubicBezTo>
                      <a:pt x="136776" y="237435"/>
                      <a:pt x="137660" y="238825"/>
                      <a:pt x="137786" y="239962"/>
                    </a:cubicBezTo>
                    <a:cubicBezTo>
                      <a:pt x="138102" y="241099"/>
                      <a:pt x="138229" y="241604"/>
                      <a:pt x="137344" y="241793"/>
                    </a:cubicBezTo>
                    <a:moveTo>
                      <a:pt x="139618" y="241541"/>
                    </a:moveTo>
                    <a:cubicBezTo>
                      <a:pt x="139618" y="241541"/>
                      <a:pt x="138734" y="240656"/>
                      <a:pt x="138481" y="239456"/>
                    </a:cubicBezTo>
                    <a:cubicBezTo>
                      <a:pt x="138229" y="238193"/>
                      <a:pt x="138102" y="237056"/>
                      <a:pt x="138355" y="237056"/>
                    </a:cubicBezTo>
                    <a:cubicBezTo>
                      <a:pt x="138734" y="236930"/>
                      <a:pt x="139176" y="237878"/>
                      <a:pt x="139618" y="239141"/>
                    </a:cubicBezTo>
                    <a:cubicBezTo>
                      <a:pt x="139871" y="240404"/>
                      <a:pt x="139871" y="241541"/>
                      <a:pt x="139618" y="241541"/>
                    </a:cubicBezTo>
                    <a:moveTo>
                      <a:pt x="140629" y="251267"/>
                    </a:moveTo>
                    <a:cubicBezTo>
                      <a:pt x="140313" y="250572"/>
                      <a:pt x="140186" y="249878"/>
                      <a:pt x="140313" y="249878"/>
                    </a:cubicBezTo>
                    <a:cubicBezTo>
                      <a:pt x="140439" y="249751"/>
                      <a:pt x="140755" y="250320"/>
                      <a:pt x="141008" y="250888"/>
                    </a:cubicBezTo>
                    <a:cubicBezTo>
                      <a:pt x="141323" y="251583"/>
                      <a:pt x="141323" y="252278"/>
                      <a:pt x="141323" y="252278"/>
                    </a:cubicBezTo>
                    <a:cubicBezTo>
                      <a:pt x="141197" y="252404"/>
                      <a:pt x="140755" y="251835"/>
                      <a:pt x="140629" y="251330"/>
                    </a:cubicBezTo>
                    <a:moveTo>
                      <a:pt x="141323" y="241920"/>
                    </a:moveTo>
                    <a:cubicBezTo>
                      <a:pt x="141323" y="241920"/>
                      <a:pt x="140629" y="240656"/>
                      <a:pt x="140629" y="239141"/>
                    </a:cubicBezTo>
                    <a:cubicBezTo>
                      <a:pt x="140629" y="237625"/>
                      <a:pt x="140881" y="236362"/>
                      <a:pt x="141323" y="236362"/>
                    </a:cubicBezTo>
                    <a:cubicBezTo>
                      <a:pt x="141576" y="236362"/>
                      <a:pt x="142018" y="237625"/>
                      <a:pt x="142018" y="239141"/>
                    </a:cubicBezTo>
                    <a:cubicBezTo>
                      <a:pt x="142018" y="240656"/>
                      <a:pt x="141765" y="241920"/>
                      <a:pt x="141323" y="241920"/>
                    </a:cubicBezTo>
                    <a:moveTo>
                      <a:pt x="143092" y="252088"/>
                    </a:moveTo>
                    <a:cubicBezTo>
                      <a:pt x="142523" y="252341"/>
                      <a:pt x="142713" y="251835"/>
                      <a:pt x="142397" y="250951"/>
                    </a:cubicBezTo>
                    <a:cubicBezTo>
                      <a:pt x="142144" y="250256"/>
                      <a:pt x="142144" y="249309"/>
                      <a:pt x="142271" y="249183"/>
                    </a:cubicBezTo>
                    <a:cubicBezTo>
                      <a:pt x="142586" y="249183"/>
                      <a:pt x="142965" y="249878"/>
                      <a:pt x="143281" y="250699"/>
                    </a:cubicBezTo>
                    <a:cubicBezTo>
                      <a:pt x="143534" y="251520"/>
                      <a:pt x="143534" y="251962"/>
                      <a:pt x="143155" y="252088"/>
                    </a:cubicBezTo>
                    <a:moveTo>
                      <a:pt x="143660" y="241920"/>
                    </a:moveTo>
                    <a:cubicBezTo>
                      <a:pt x="143281" y="241920"/>
                      <a:pt x="143092" y="240972"/>
                      <a:pt x="143092" y="239583"/>
                    </a:cubicBezTo>
                    <a:cubicBezTo>
                      <a:pt x="143092" y="238383"/>
                      <a:pt x="143218" y="237183"/>
                      <a:pt x="143660" y="237183"/>
                    </a:cubicBezTo>
                    <a:cubicBezTo>
                      <a:pt x="143913" y="237183"/>
                      <a:pt x="144165" y="238320"/>
                      <a:pt x="144165" y="239583"/>
                    </a:cubicBezTo>
                    <a:cubicBezTo>
                      <a:pt x="144165" y="240972"/>
                      <a:pt x="143913" y="241920"/>
                      <a:pt x="143660" y="241920"/>
                    </a:cubicBezTo>
                    <a:moveTo>
                      <a:pt x="146565" y="256699"/>
                    </a:moveTo>
                    <a:cubicBezTo>
                      <a:pt x="145997" y="256572"/>
                      <a:pt x="146123" y="255878"/>
                      <a:pt x="146313" y="255183"/>
                    </a:cubicBezTo>
                    <a:lnTo>
                      <a:pt x="147197" y="255183"/>
                    </a:lnTo>
                    <a:cubicBezTo>
                      <a:pt x="147197" y="256004"/>
                      <a:pt x="147197" y="256699"/>
                      <a:pt x="146629" y="256699"/>
                    </a:cubicBezTo>
                    <a:moveTo>
                      <a:pt x="148397" y="256699"/>
                    </a:moveTo>
                    <a:cubicBezTo>
                      <a:pt x="147576" y="256572"/>
                      <a:pt x="147702" y="255751"/>
                      <a:pt x="148018" y="254930"/>
                    </a:cubicBezTo>
                    <a:cubicBezTo>
                      <a:pt x="148271" y="253920"/>
                      <a:pt x="148397" y="253667"/>
                      <a:pt x="148713" y="253667"/>
                    </a:cubicBezTo>
                    <a:cubicBezTo>
                      <a:pt x="148965" y="253793"/>
                      <a:pt x="149155" y="254046"/>
                      <a:pt x="149155" y="255056"/>
                    </a:cubicBezTo>
                    <a:cubicBezTo>
                      <a:pt x="149155" y="256067"/>
                      <a:pt x="149155" y="256699"/>
                      <a:pt x="148460" y="256699"/>
                    </a:cubicBezTo>
                    <a:moveTo>
                      <a:pt x="150039" y="256446"/>
                    </a:moveTo>
                    <a:cubicBezTo>
                      <a:pt x="149471" y="256320"/>
                      <a:pt x="149471" y="255183"/>
                      <a:pt x="149786" y="253920"/>
                    </a:cubicBezTo>
                    <a:lnTo>
                      <a:pt x="150608" y="253920"/>
                    </a:lnTo>
                    <a:cubicBezTo>
                      <a:pt x="150608" y="255499"/>
                      <a:pt x="150608" y="256572"/>
                      <a:pt x="150039" y="256446"/>
                    </a:cubicBezTo>
                    <a:moveTo>
                      <a:pt x="149913" y="252656"/>
                    </a:moveTo>
                    <a:cubicBezTo>
                      <a:pt x="150039" y="252214"/>
                      <a:pt x="150165" y="251962"/>
                      <a:pt x="150292" y="251962"/>
                    </a:cubicBezTo>
                    <a:cubicBezTo>
                      <a:pt x="150418" y="251962"/>
                      <a:pt x="150418" y="252214"/>
                      <a:pt x="150544" y="252656"/>
                    </a:cubicBezTo>
                    <a:lnTo>
                      <a:pt x="149850" y="252656"/>
                    </a:lnTo>
                    <a:close/>
                    <a:moveTo>
                      <a:pt x="151302" y="253225"/>
                    </a:moveTo>
                    <a:cubicBezTo>
                      <a:pt x="151744" y="252088"/>
                      <a:pt x="151871" y="251709"/>
                      <a:pt x="152250" y="251709"/>
                    </a:cubicBezTo>
                    <a:cubicBezTo>
                      <a:pt x="152502" y="251709"/>
                      <a:pt x="152629" y="252278"/>
                      <a:pt x="152629" y="253541"/>
                    </a:cubicBezTo>
                    <a:cubicBezTo>
                      <a:pt x="152629" y="254804"/>
                      <a:pt x="152629" y="255941"/>
                      <a:pt x="151681" y="255751"/>
                    </a:cubicBezTo>
                    <a:cubicBezTo>
                      <a:pt x="150671" y="255625"/>
                      <a:pt x="150986" y="254551"/>
                      <a:pt x="151239" y="253288"/>
                    </a:cubicBezTo>
                    <a:moveTo>
                      <a:pt x="169492" y="258783"/>
                    </a:moveTo>
                    <a:cubicBezTo>
                      <a:pt x="167155" y="264909"/>
                      <a:pt x="163808" y="268635"/>
                      <a:pt x="160902" y="272678"/>
                    </a:cubicBezTo>
                    <a:cubicBezTo>
                      <a:pt x="160902" y="272804"/>
                      <a:pt x="160586" y="272930"/>
                      <a:pt x="160586" y="273056"/>
                    </a:cubicBezTo>
                    <a:cubicBezTo>
                      <a:pt x="160460" y="273183"/>
                      <a:pt x="160334" y="273309"/>
                      <a:pt x="160208" y="273625"/>
                    </a:cubicBezTo>
                    <a:cubicBezTo>
                      <a:pt x="160334" y="273372"/>
                      <a:pt x="160460" y="273246"/>
                      <a:pt x="160586" y="272930"/>
                    </a:cubicBezTo>
                    <a:cubicBezTo>
                      <a:pt x="160460" y="272235"/>
                      <a:pt x="160334" y="271541"/>
                      <a:pt x="160208" y="270846"/>
                    </a:cubicBezTo>
                    <a:cubicBezTo>
                      <a:pt x="160586" y="271414"/>
                      <a:pt x="160776" y="271793"/>
                      <a:pt x="160902" y="272362"/>
                    </a:cubicBezTo>
                    <a:cubicBezTo>
                      <a:pt x="161281" y="271667"/>
                      <a:pt x="161723" y="270972"/>
                      <a:pt x="162165" y="270278"/>
                    </a:cubicBezTo>
                    <a:cubicBezTo>
                      <a:pt x="162039" y="269583"/>
                      <a:pt x="161913" y="268888"/>
                      <a:pt x="161786" y="268067"/>
                    </a:cubicBezTo>
                    <a:cubicBezTo>
                      <a:pt x="162039" y="268635"/>
                      <a:pt x="162355" y="269014"/>
                      <a:pt x="162608" y="269583"/>
                    </a:cubicBezTo>
                    <a:cubicBezTo>
                      <a:pt x="162860" y="269014"/>
                      <a:pt x="163302" y="268446"/>
                      <a:pt x="163618" y="267878"/>
                    </a:cubicBezTo>
                    <a:cubicBezTo>
                      <a:pt x="163302" y="267183"/>
                      <a:pt x="163176" y="266362"/>
                      <a:pt x="162923" y="265541"/>
                    </a:cubicBezTo>
                    <a:cubicBezTo>
                      <a:pt x="163365" y="266109"/>
                      <a:pt x="163618" y="266678"/>
                      <a:pt x="163934" y="267183"/>
                    </a:cubicBezTo>
                    <a:cubicBezTo>
                      <a:pt x="164376" y="266488"/>
                      <a:pt x="164755" y="265793"/>
                      <a:pt x="165071" y="265099"/>
                    </a:cubicBezTo>
                    <a:cubicBezTo>
                      <a:pt x="164881" y="264404"/>
                      <a:pt x="164629" y="263709"/>
                      <a:pt x="164502" y="263014"/>
                    </a:cubicBezTo>
                    <a:cubicBezTo>
                      <a:pt x="164755" y="263393"/>
                      <a:pt x="165071" y="263835"/>
                      <a:pt x="165323" y="264404"/>
                    </a:cubicBezTo>
                    <a:cubicBezTo>
                      <a:pt x="165765" y="263141"/>
                      <a:pt x="166018" y="262193"/>
                      <a:pt x="166144" y="261372"/>
                    </a:cubicBezTo>
                    <a:lnTo>
                      <a:pt x="151808" y="270278"/>
                    </a:lnTo>
                    <a:cubicBezTo>
                      <a:pt x="153008" y="269204"/>
                      <a:pt x="154334" y="268256"/>
                      <a:pt x="155534" y="267183"/>
                    </a:cubicBezTo>
                    <a:cubicBezTo>
                      <a:pt x="155408" y="266362"/>
                      <a:pt x="155281" y="265414"/>
                      <a:pt x="155155" y="264593"/>
                    </a:cubicBezTo>
                    <a:cubicBezTo>
                      <a:pt x="155534" y="265288"/>
                      <a:pt x="155850" y="266109"/>
                      <a:pt x="156165" y="266804"/>
                    </a:cubicBezTo>
                    <a:cubicBezTo>
                      <a:pt x="156418" y="266488"/>
                      <a:pt x="156860" y="266235"/>
                      <a:pt x="157113" y="265920"/>
                    </a:cubicBezTo>
                    <a:cubicBezTo>
                      <a:pt x="156986" y="264846"/>
                      <a:pt x="156860" y="263709"/>
                      <a:pt x="156671" y="262572"/>
                    </a:cubicBezTo>
                    <a:cubicBezTo>
                      <a:pt x="157239" y="263520"/>
                      <a:pt x="157492" y="264530"/>
                      <a:pt x="157744" y="265351"/>
                    </a:cubicBezTo>
                    <a:cubicBezTo>
                      <a:pt x="158186" y="265099"/>
                      <a:pt x="158629" y="264656"/>
                      <a:pt x="159008" y="264404"/>
                    </a:cubicBezTo>
                    <a:cubicBezTo>
                      <a:pt x="158881" y="263014"/>
                      <a:pt x="158692" y="261499"/>
                      <a:pt x="158439" y="259920"/>
                    </a:cubicBezTo>
                    <a:cubicBezTo>
                      <a:pt x="159134" y="261183"/>
                      <a:pt x="159576" y="262383"/>
                      <a:pt x="159829" y="263709"/>
                    </a:cubicBezTo>
                    <a:cubicBezTo>
                      <a:pt x="160271" y="263267"/>
                      <a:pt x="160523" y="263014"/>
                      <a:pt x="160965" y="262699"/>
                    </a:cubicBezTo>
                    <a:cubicBezTo>
                      <a:pt x="160839" y="260741"/>
                      <a:pt x="160523" y="258530"/>
                      <a:pt x="160271" y="256446"/>
                    </a:cubicBezTo>
                    <a:cubicBezTo>
                      <a:pt x="161218" y="258341"/>
                      <a:pt x="161913" y="260172"/>
                      <a:pt x="161913" y="261751"/>
                    </a:cubicBezTo>
                    <a:cubicBezTo>
                      <a:pt x="162165" y="261435"/>
                      <a:pt x="162481" y="261309"/>
                      <a:pt x="162734" y="261056"/>
                    </a:cubicBezTo>
                    <a:cubicBezTo>
                      <a:pt x="162608" y="258972"/>
                      <a:pt x="162292" y="256446"/>
                      <a:pt x="161913" y="254235"/>
                    </a:cubicBezTo>
                    <a:cubicBezTo>
                      <a:pt x="163050" y="256320"/>
                      <a:pt x="163744" y="258404"/>
                      <a:pt x="163871" y="260109"/>
                    </a:cubicBezTo>
                    <a:cubicBezTo>
                      <a:pt x="163871" y="259983"/>
                      <a:pt x="164123" y="259793"/>
                      <a:pt x="164313" y="259667"/>
                    </a:cubicBezTo>
                    <a:cubicBezTo>
                      <a:pt x="164313" y="257456"/>
                      <a:pt x="163871" y="254425"/>
                      <a:pt x="163492" y="251583"/>
                    </a:cubicBezTo>
                    <a:cubicBezTo>
                      <a:pt x="164881" y="254235"/>
                      <a:pt x="165576" y="256762"/>
                      <a:pt x="165260" y="258530"/>
                    </a:cubicBezTo>
                    <a:cubicBezTo>
                      <a:pt x="165513" y="258277"/>
                      <a:pt x="165829" y="257962"/>
                      <a:pt x="166081" y="257709"/>
                    </a:cubicBezTo>
                    <a:cubicBezTo>
                      <a:pt x="165955" y="253667"/>
                      <a:pt x="164565" y="250067"/>
                      <a:pt x="163302" y="246278"/>
                    </a:cubicBezTo>
                    <a:cubicBezTo>
                      <a:pt x="162734" y="248235"/>
                      <a:pt x="162734" y="248930"/>
                      <a:pt x="162165" y="248741"/>
                    </a:cubicBezTo>
                    <a:cubicBezTo>
                      <a:pt x="162481" y="246530"/>
                      <a:pt x="162292" y="245520"/>
                      <a:pt x="161913" y="245267"/>
                    </a:cubicBezTo>
                    <a:cubicBezTo>
                      <a:pt x="161660" y="248362"/>
                      <a:pt x="160965" y="250320"/>
                      <a:pt x="159955" y="251267"/>
                    </a:cubicBezTo>
                    <a:lnTo>
                      <a:pt x="160523" y="246278"/>
                    </a:lnTo>
                    <a:lnTo>
                      <a:pt x="159702" y="246278"/>
                    </a:lnTo>
                    <a:cubicBezTo>
                      <a:pt x="159008" y="249878"/>
                      <a:pt x="158881" y="251014"/>
                      <a:pt x="157492" y="252214"/>
                    </a:cubicBezTo>
                    <a:cubicBezTo>
                      <a:pt x="158060" y="250004"/>
                      <a:pt x="157744" y="248362"/>
                      <a:pt x="157744" y="247920"/>
                    </a:cubicBezTo>
                    <a:cubicBezTo>
                      <a:pt x="157365" y="248046"/>
                      <a:pt x="157050" y="248235"/>
                      <a:pt x="156797" y="248235"/>
                    </a:cubicBezTo>
                    <a:lnTo>
                      <a:pt x="156797" y="248677"/>
                    </a:lnTo>
                    <a:cubicBezTo>
                      <a:pt x="156923" y="250067"/>
                      <a:pt x="156923" y="251835"/>
                      <a:pt x="155281" y="254109"/>
                    </a:cubicBezTo>
                    <a:cubicBezTo>
                      <a:pt x="155155" y="252151"/>
                      <a:pt x="155976" y="250383"/>
                      <a:pt x="155976" y="248425"/>
                    </a:cubicBezTo>
                    <a:cubicBezTo>
                      <a:pt x="155534" y="248551"/>
                      <a:pt x="155281" y="248741"/>
                      <a:pt x="154839" y="248804"/>
                    </a:cubicBezTo>
                    <a:lnTo>
                      <a:pt x="154839" y="250762"/>
                    </a:lnTo>
                    <a:cubicBezTo>
                      <a:pt x="154713" y="251520"/>
                      <a:pt x="153955" y="253414"/>
                      <a:pt x="153765" y="253730"/>
                    </a:cubicBezTo>
                    <a:cubicBezTo>
                      <a:pt x="153955" y="253225"/>
                      <a:pt x="154397" y="249688"/>
                      <a:pt x="154018" y="248930"/>
                    </a:cubicBezTo>
                    <a:cubicBezTo>
                      <a:pt x="153702" y="249056"/>
                      <a:pt x="153323" y="249056"/>
                      <a:pt x="153071" y="249183"/>
                    </a:cubicBezTo>
                    <a:lnTo>
                      <a:pt x="153071" y="249625"/>
                    </a:lnTo>
                    <a:cubicBezTo>
                      <a:pt x="152881" y="250193"/>
                      <a:pt x="152881" y="250572"/>
                      <a:pt x="152629" y="250572"/>
                    </a:cubicBezTo>
                    <a:cubicBezTo>
                      <a:pt x="152502" y="250572"/>
                      <a:pt x="152376" y="250320"/>
                      <a:pt x="152376" y="249878"/>
                    </a:cubicBezTo>
                    <a:cubicBezTo>
                      <a:pt x="152250" y="249751"/>
                      <a:pt x="152250" y="249499"/>
                      <a:pt x="152123" y="249372"/>
                    </a:cubicBezTo>
                    <a:cubicBezTo>
                      <a:pt x="151997" y="249372"/>
                      <a:pt x="151681" y="249372"/>
                      <a:pt x="151429" y="249499"/>
                    </a:cubicBezTo>
                    <a:lnTo>
                      <a:pt x="151429" y="249625"/>
                    </a:lnTo>
                    <a:cubicBezTo>
                      <a:pt x="151555" y="250067"/>
                      <a:pt x="151555" y="250320"/>
                      <a:pt x="151429" y="250446"/>
                    </a:cubicBezTo>
                    <a:cubicBezTo>
                      <a:pt x="151302" y="250446"/>
                      <a:pt x="150986" y="250067"/>
                      <a:pt x="150734" y="249625"/>
                    </a:cubicBezTo>
                    <a:cubicBezTo>
                      <a:pt x="150481" y="249625"/>
                      <a:pt x="150165" y="249751"/>
                      <a:pt x="150039" y="249751"/>
                    </a:cubicBezTo>
                    <a:cubicBezTo>
                      <a:pt x="150165" y="250446"/>
                      <a:pt x="150165" y="250762"/>
                      <a:pt x="149597" y="251014"/>
                    </a:cubicBezTo>
                    <a:cubicBezTo>
                      <a:pt x="148902" y="251330"/>
                      <a:pt x="148902" y="250572"/>
                      <a:pt x="148776" y="249878"/>
                    </a:cubicBezTo>
                    <a:cubicBezTo>
                      <a:pt x="148334" y="250004"/>
                      <a:pt x="147892" y="250004"/>
                      <a:pt x="147513" y="250130"/>
                    </a:cubicBezTo>
                    <a:cubicBezTo>
                      <a:pt x="147702" y="250699"/>
                      <a:pt x="147513" y="251078"/>
                      <a:pt x="147386" y="251078"/>
                    </a:cubicBezTo>
                    <a:cubicBezTo>
                      <a:pt x="147260" y="251204"/>
                      <a:pt x="147008" y="250762"/>
                      <a:pt x="146692" y="250256"/>
                    </a:cubicBezTo>
                    <a:lnTo>
                      <a:pt x="145555" y="250256"/>
                    </a:lnTo>
                    <a:cubicBezTo>
                      <a:pt x="145681" y="250762"/>
                      <a:pt x="145681" y="251078"/>
                      <a:pt x="145555" y="251204"/>
                    </a:cubicBezTo>
                    <a:cubicBezTo>
                      <a:pt x="145429" y="251204"/>
                      <a:pt x="145113" y="250888"/>
                      <a:pt x="144860" y="250320"/>
                    </a:cubicBezTo>
                    <a:cubicBezTo>
                      <a:pt x="144734" y="250193"/>
                      <a:pt x="144734" y="249941"/>
                      <a:pt x="144608" y="249625"/>
                    </a:cubicBezTo>
                    <a:cubicBezTo>
                      <a:pt x="144165" y="248804"/>
                      <a:pt x="144039" y="247983"/>
                      <a:pt x="144165" y="247793"/>
                    </a:cubicBezTo>
                    <a:cubicBezTo>
                      <a:pt x="144418" y="247667"/>
                      <a:pt x="144860" y="248235"/>
                      <a:pt x="145302" y="249246"/>
                    </a:cubicBezTo>
                    <a:cubicBezTo>
                      <a:pt x="145429" y="249499"/>
                      <a:pt x="145555" y="249941"/>
                      <a:pt x="145555" y="250193"/>
                    </a:cubicBezTo>
                    <a:cubicBezTo>
                      <a:pt x="145808" y="250067"/>
                      <a:pt x="146250" y="249878"/>
                      <a:pt x="146565" y="249878"/>
                    </a:cubicBezTo>
                    <a:cubicBezTo>
                      <a:pt x="146565" y="249562"/>
                      <a:pt x="146565" y="249435"/>
                      <a:pt x="146439" y="249309"/>
                    </a:cubicBezTo>
                    <a:cubicBezTo>
                      <a:pt x="146186" y="248172"/>
                      <a:pt x="146186" y="247225"/>
                      <a:pt x="146439" y="247099"/>
                    </a:cubicBezTo>
                    <a:cubicBezTo>
                      <a:pt x="146692" y="246972"/>
                      <a:pt x="147134" y="247793"/>
                      <a:pt x="147386" y="248930"/>
                    </a:cubicBezTo>
                    <a:cubicBezTo>
                      <a:pt x="147386" y="249056"/>
                      <a:pt x="147513" y="249309"/>
                      <a:pt x="147513" y="249625"/>
                    </a:cubicBezTo>
                    <a:cubicBezTo>
                      <a:pt x="147892" y="249499"/>
                      <a:pt x="148208" y="249372"/>
                      <a:pt x="148650" y="249246"/>
                    </a:cubicBezTo>
                    <a:cubicBezTo>
                      <a:pt x="148523" y="248551"/>
                      <a:pt x="148523" y="248235"/>
                      <a:pt x="148523" y="247793"/>
                    </a:cubicBezTo>
                    <a:cubicBezTo>
                      <a:pt x="148523" y="247225"/>
                      <a:pt x="148523" y="246972"/>
                      <a:pt x="148650" y="246972"/>
                    </a:cubicBezTo>
                    <a:cubicBezTo>
                      <a:pt x="148776" y="246846"/>
                      <a:pt x="149471" y="247793"/>
                      <a:pt x="149786" y="248930"/>
                    </a:cubicBezTo>
                    <a:cubicBezTo>
                      <a:pt x="150102" y="248804"/>
                      <a:pt x="150165" y="248804"/>
                      <a:pt x="150481" y="248614"/>
                    </a:cubicBezTo>
                    <a:cubicBezTo>
                      <a:pt x="150481" y="248614"/>
                      <a:pt x="150439" y="248509"/>
                      <a:pt x="150355" y="248299"/>
                    </a:cubicBezTo>
                    <a:cubicBezTo>
                      <a:pt x="150102" y="247478"/>
                      <a:pt x="150102" y="247162"/>
                      <a:pt x="150102" y="246656"/>
                    </a:cubicBezTo>
                    <a:cubicBezTo>
                      <a:pt x="149913" y="246278"/>
                      <a:pt x="149913" y="246088"/>
                      <a:pt x="150102" y="245962"/>
                    </a:cubicBezTo>
                    <a:cubicBezTo>
                      <a:pt x="150229" y="245835"/>
                      <a:pt x="150923" y="246909"/>
                      <a:pt x="151239" y="247856"/>
                    </a:cubicBezTo>
                    <a:cubicBezTo>
                      <a:pt x="151239" y="247983"/>
                      <a:pt x="151239" y="248172"/>
                      <a:pt x="151365" y="248235"/>
                    </a:cubicBezTo>
                    <a:cubicBezTo>
                      <a:pt x="151618" y="248109"/>
                      <a:pt x="151744" y="248109"/>
                      <a:pt x="152060" y="247983"/>
                    </a:cubicBezTo>
                    <a:lnTo>
                      <a:pt x="152060" y="245772"/>
                    </a:lnTo>
                    <a:cubicBezTo>
                      <a:pt x="152060" y="245204"/>
                      <a:pt x="152186" y="244888"/>
                      <a:pt x="152313" y="244888"/>
                    </a:cubicBezTo>
                    <a:cubicBezTo>
                      <a:pt x="152439" y="244888"/>
                      <a:pt x="152565" y="245204"/>
                      <a:pt x="152755" y="245583"/>
                    </a:cubicBezTo>
                    <a:cubicBezTo>
                      <a:pt x="152881" y="246151"/>
                      <a:pt x="153008" y="246846"/>
                      <a:pt x="153197" y="247541"/>
                    </a:cubicBezTo>
                    <a:cubicBezTo>
                      <a:pt x="153450" y="247541"/>
                      <a:pt x="153765" y="247414"/>
                      <a:pt x="154018" y="247225"/>
                    </a:cubicBezTo>
                    <a:lnTo>
                      <a:pt x="154018" y="246151"/>
                    </a:lnTo>
                    <a:cubicBezTo>
                      <a:pt x="154144" y="245709"/>
                      <a:pt x="154144" y="245456"/>
                      <a:pt x="154271" y="245456"/>
                    </a:cubicBezTo>
                    <a:cubicBezTo>
                      <a:pt x="154397" y="245330"/>
                      <a:pt x="154650" y="246151"/>
                      <a:pt x="154776" y="246846"/>
                    </a:cubicBezTo>
                    <a:cubicBezTo>
                      <a:pt x="155218" y="246720"/>
                      <a:pt x="155471" y="246593"/>
                      <a:pt x="155913" y="246467"/>
                    </a:cubicBezTo>
                    <a:lnTo>
                      <a:pt x="155913" y="244888"/>
                    </a:lnTo>
                    <a:cubicBezTo>
                      <a:pt x="155913" y="244509"/>
                      <a:pt x="156039" y="244067"/>
                      <a:pt x="156229" y="244067"/>
                    </a:cubicBezTo>
                    <a:cubicBezTo>
                      <a:pt x="156355" y="243941"/>
                      <a:pt x="156481" y="244193"/>
                      <a:pt x="156481" y="244635"/>
                    </a:cubicBezTo>
                    <a:cubicBezTo>
                      <a:pt x="156608" y="245014"/>
                      <a:pt x="156797" y="245456"/>
                      <a:pt x="156797" y="246025"/>
                    </a:cubicBezTo>
                    <a:cubicBezTo>
                      <a:pt x="157050" y="245899"/>
                      <a:pt x="157365" y="245899"/>
                      <a:pt x="157618" y="245583"/>
                    </a:cubicBezTo>
                    <a:cubicBezTo>
                      <a:pt x="157618" y="244762"/>
                      <a:pt x="157808" y="243941"/>
                      <a:pt x="157808" y="243372"/>
                    </a:cubicBezTo>
                    <a:cubicBezTo>
                      <a:pt x="157934" y="242804"/>
                      <a:pt x="158060" y="242425"/>
                      <a:pt x="158186" y="242425"/>
                    </a:cubicBezTo>
                    <a:cubicBezTo>
                      <a:pt x="158376" y="242299"/>
                      <a:pt x="158439" y="242551"/>
                      <a:pt x="158439" y="243120"/>
                    </a:cubicBezTo>
                    <a:cubicBezTo>
                      <a:pt x="158565" y="243688"/>
                      <a:pt x="158565" y="244383"/>
                      <a:pt x="158565" y="245204"/>
                    </a:cubicBezTo>
                    <a:cubicBezTo>
                      <a:pt x="158818" y="245077"/>
                      <a:pt x="159134" y="244888"/>
                      <a:pt x="159386" y="244888"/>
                    </a:cubicBezTo>
                    <a:cubicBezTo>
                      <a:pt x="160334" y="240972"/>
                      <a:pt x="161597" y="235730"/>
                      <a:pt x="161597" y="230993"/>
                    </a:cubicBezTo>
                    <a:cubicBezTo>
                      <a:pt x="161344" y="230425"/>
                      <a:pt x="161029" y="229983"/>
                      <a:pt x="160776" y="229478"/>
                    </a:cubicBezTo>
                    <a:cubicBezTo>
                      <a:pt x="160523" y="234783"/>
                      <a:pt x="160081" y="239204"/>
                      <a:pt x="158439" y="242172"/>
                    </a:cubicBezTo>
                    <a:cubicBezTo>
                      <a:pt x="159323" y="237878"/>
                      <a:pt x="159450" y="233267"/>
                      <a:pt x="158313" y="228025"/>
                    </a:cubicBezTo>
                    <a:lnTo>
                      <a:pt x="157871" y="228025"/>
                    </a:lnTo>
                    <a:cubicBezTo>
                      <a:pt x="157997" y="233709"/>
                      <a:pt x="157997" y="238446"/>
                      <a:pt x="156481" y="241667"/>
                    </a:cubicBezTo>
                    <a:cubicBezTo>
                      <a:pt x="157050" y="237056"/>
                      <a:pt x="156923" y="232256"/>
                      <a:pt x="155092" y="226762"/>
                    </a:cubicBezTo>
                    <a:cubicBezTo>
                      <a:pt x="154776" y="226635"/>
                      <a:pt x="154523" y="226509"/>
                      <a:pt x="154271" y="226509"/>
                    </a:cubicBezTo>
                    <a:cubicBezTo>
                      <a:pt x="155534" y="227646"/>
                      <a:pt x="155218" y="232067"/>
                      <a:pt x="154650" y="232762"/>
                    </a:cubicBezTo>
                    <a:cubicBezTo>
                      <a:pt x="153765" y="230109"/>
                      <a:pt x="154523" y="229288"/>
                      <a:pt x="152123" y="227456"/>
                    </a:cubicBezTo>
                    <a:lnTo>
                      <a:pt x="151429" y="227456"/>
                    </a:lnTo>
                    <a:cubicBezTo>
                      <a:pt x="152692" y="228846"/>
                      <a:pt x="152818" y="230930"/>
                      <a:pt x="152502" y="232572"/>
                    </a:cubicBezTo>
                    <a:cubicBezTo>
                      <a:pt x="151808" y="231056"/>
                      <a:pt x="150671" y="229225"/>
                      <a:pt x="149597" y="228151"/>
                    </a:cubicBezTo>
                    <a:lnTo>
                      <a:pt x="148334" y="228151"/>
                    </a:lnTo>
                    <a:cubicBezTo>
                      <a:pt x="150165" y="230235"/>
                      <a:pt x="150165" y="230614"/>
                      <a:pt x="149850" y="232320"/>
                    </a:cubicBezTo>
                    <a:cubicBezTo>
                      <a:pt x="149155" y="230488"/>
                      <a:pt x="146376" y="229288"/>
                      <a:pt x="145239" y="228404"/>
                    </a:cubicBezTo>
                    <a:cubicBezTo>
                      <a:pt x="144671" y="228404"/>
                      <a:pt x="144544" y="228530"/>
                      <a:pt x="143976" y="228530"/>
                    </a:cubicBezTo>
                    <a:cubicBezTo>
                      <a:pt x="145365" y="229225"/>
                      <a:pt x="147323" y="231751"/>
                      <a:pt x="146629" y="232572"/>
                    </a:cubicBezTo>
                    <a:cubicBezTo>
                      <a:pt x="145681" y="231435"/>
                      <a:pt x="143534" y="230362"/>
                      <a:pt x="142713" y="228846"/>
                    </a:cubicBezTo>
                    <a:cubicBezTo>
                      <a:pt x="142144" y="228846"/>
                      <a:pt x="142397" y="229099"/>
                      <a:pt x="141829" y="229099"/>
                    </a:cubicBezTo>
                    <a:cubicBezTo>
                      <a:pt x="142081" y="229920"/>
                      <a:pt x="141829" y="230488"/>
                      <a:pt x="141955" y="231435"/>
                    </a:cubicBezTo>
                    <a:cubicBezTo>
                      <a:pt x="140692" y="231183"/>
                      <a:pt x="139997" y="231056"/>
                      <a:pt x="138481" y="229351"/>
                    </a:cubicBezTo>
                    <a:cubicBezTo>
                      <a:pt x="138229" y="229351"/>
                      <a:pt x="137660" y="229225"/>
                      <a:pt x="137660" y="229351"/>
                    </a:cubicBezTo>
                    <a:cubicBezTo>
                      <a:pt x="137786" y="229730"/>
                      <a:pt x="138355" y="230741"/>
                      <a:pt x="138481" y="231120"/>
                    </a:cubicBezTo>
                    <a:cubicBezTo>
                      <a:pt x="138229" y="230741"/>
                      <a:pt x="135323" y="229225"/>
                      <a:pt x="135008" y="228783"/>
                    </a:cubicBezTo>
                    <a:cubicBezTo>
                      <a:pt x="134881" y="228656"/>
                      <a:pt x="135576" y="228656"/>
                      <a:pt x="133871" y="228530"/>
                    </a:cubicBezTo>
                    <a:cubicBezTo>
                      <a:pt x="134060" y="228909"/>
                      <a:pt x="135008" y="231183"/>
                      <a:pt x="135134" y="231562"/>
                    </a:cubicBezTo>
                    <a:cubicBezTo>
                      <a:pt x="134881" y="231183"/>
                      <a:pt x="132797" y="228909"/>
                      <a:pt x="132481" y="228656"/>
                    </a:cubicBezTo>
                    <a:cubicBezTo>
                      <a:pt x="131786" y="228530"/>
                      <a:pt x="131218" y="228530"/>
                      <a:pt x="130523" y="228341"/>
                    </a:cubicBezTo>
                    <a:lnTo>
                      <a:pt x="129260" y="226256"/>
                    </a:lnTo>
                    <a:cubicBezTo>
                      <a:pt x="135513" y="226635"/>
                      <a:pt x="142460" y="226383"/>
                      <a:pt x="150797" y="224867"/>
                    </a:cubicBezTo>
                    <a:lnTo>
                      <a:pt x="158565" y="223351"/>
                    </a:lnTo>
                    <a:cubicBezTo>
                      <a:pt x="161218" y="222530"/>
                      <a:pt x="163050" y="223920"/>
                      <a:pt x="163555" y="227962"/>
                    </a:cubicBezTo>
                    <a:lnTo>
                      <a:pt x="163934" y="232383"/>
                    </a:lnTo>
                    <a:cubicBezTo>
                      <a:pt x="165639" y="234720"/>
                      <a:pt x="166334" y="237688"/>
                      <a:pt x="164629" y="241730"/>
                    </a:cubicBezTo>
                    <a:cubicBezTo>
                      <a:pt x="165323" y="244635"/>
                      <a:pt x="167029" y="247162"/>
                      <a:pt x="169492" y="249246"/>
                    </a:cubicBezTo>
                    <a:cubicBezTo>
                      <a:pt x="171702" y="251330"/>
                      <a:pt x="171955" y="254235"/>
                      <a:pt x="169302" y="258467"/>
                    </a:cubicBezTo>
                    <a:moveTo>
                      <a:pt x="153008" y="266425"/>
                    </a:moveTo>
                    <a:cubicBezTo>
                      <a:pt x="153386" y="267120"/>
                      <a:pt x="153702" y="267878"/>
                      <a:pt x="153829" y="268509"/>
                    </a:cubicBezTo>
                    <a:lnTo>
                      <a:pt x="153386" y="268888"/>
                    </a:lnTo>
                    <a:cubicBezTo>
                      <a:pt x="153260" y="268067"/>
                      <a:pt x="153134" y="267246"/>
                      <a:pt x="153008" y="266362"/>
                    </a:cubicBezTo>
                    <a:moveTo>
                      <a:pt x="145429" y="239267"/>
                    </a:moveTo>
                    <a:cubicBezTo>
                      <a:pt x="145429" y="237751"/>
                      <a:pt x="145681" y="236488"/>
                      <a:pt x="145997" y="236488"/>
                    </a:cubicBezTo>
                    <a:cubicBezTo>
                      <a:pt x="146313" y="236488"/>
                      <a:pt x="146565" y="237688"/>
                      <a:pt x="146565" y="239267"/>
                    </a:cubicBezTo>
                    <a:cubicBezTo>
                      <a:pt x="146565" y="240846"/>
                      <a:pt x="146313" y="242046"/>
                      <a:pt x="145997" y="242046"/>
                    </a:cubicBezTo>
                    <a:cubicBezTo>
                      <a:pt x="145681" y="242046"/>
                      <a:pt x="145429" y="240783"/>
                      <a:pt x="145429" y="239267"/>
                    </a:cubicBezTo>
                    <a:moveTo>
                      <a:pt x="147702" y="238888"/>
                    </a:moveTo>
                    <a:cubicBezTo>
                      <a:pt x="147829" y="237183"/>
                      <a:pt x="148144" y="235793"/>
                      <a:pt x="148523" y="235793"/>
                    </a:cubicBezTo>
                    <a:cubicBezTo>
                      <a:pt x="148902" y="235920"/>
                      <a:pt x="149092" y="237183"/>
                      <a:pt x="148902" y="239014"/>
                    </a:cubicBezTo>
                    <a:cubicBezTo>
                      <a:pt x="148650" y="240530"/>
                      <a:pt x="148334" y="241920"/>
                      <a:pt x="147955" y="241920"/>
                    </a:cubicBezTo>
                    <a:cubicBezTo>
                      <a:pt x="147702" y="241920"/>
                      <a:pt x="147513" y="240530"/>
                      <a:pt x="147702" y="238888"/>
                    </a:cubicBezTo>
                    <a:moveTo>
                      <a:pt x="150734" y="238572"/>
                    </a:moveTo>
                    <a:cubicBezTo>
                      <a:pt x="151050" y="236930"/>
                      <a:pt x="151555" y="235667"/>
                      <a:pt x="151871" y="235667"/>
                    </a:cubicBezTo>
                    <a:cubicBezTo>
                      <a:pt x="152250" y="235667"/>
                      <a:pt x="152250" y="237056"/>
                      <a:pt x="151997" y="238762"/>
                    </a:cubicBezTo>
                    <a:cubicBezTo>
                      <a:pt x="151744" y="240404"/>
                      <a:pt x="151302" y="241667"/>
                      <a:pt x="150860" y="241667"/>
                    </a:cubicBezTo>
                    <a:cubicBezTo>
                      <a:pt x="150608" y="241667"/>
                      <a:pt x="150481" y="240278"/>
                      <a:pt x="150734" y="238635"/>
                    </a:cubicBezTo>
                    <a:moveTo>
                      <a:pt x="154081" y="238067"/>
                    </a:moveTo>
                    <a:cubicBezTo>
                      <a:pt x="154334" y="235983"/>
                      <a:pt x="154208" y="234025"/>
                      <a:pt x="154460" y="234151"/>
                    </a:cubicBezTo>
                    <a:cubicBezTo>
                      <a:pt x="154902" y="234151"/>
                      <a:pt x="155597" y="236235"/>
                      <a:pt x="155281" y="238193"/>
                    </a:cubicBezTo>
                    <a:cubicBezTo>
                      <a:pt x="154902" y="240278"/>
                      <a:pt x="154271" y="241920"/>
                      <a:pt x="153892" y="241793"/>
                    </a:cubicBezTo>
                    <a:cubicBezTo>
                      <a:pt x="153513" y="241604"/>
                      <a:pt x="153765" y="239962"/>
                      <a:pt x="154018" y="238067"/>
                    </a:cubicBezTo>
                    <a:moveTo>
                      <a:pt x="142713" y="211730"/>
                    </a:moveTo>
                    <a:cubicBezTo>
                      <a:pt x="146186" y="212551"/>
                      <a:pt x="149786" y="215456"/>
                      <a:pt x="153386" y="218551"/>
                    </a:cubicBezTo>
                    <a:cubicBezTo>
                      <a:pt x="153955" y="219499"/>
                      <a:pt x="153639" y="219751"/>
                      <a:pt x="152818" y="219372"/>
                    </a:cubicBezTo>
                    <a:cubicBezTo>
                      <a:pt x="150355" y="218551"/>
                      <a:pt x="146692" y="214383"/>
                      <a:pt x="142713" y="211730"/>
                    </a:cubicBezTo>
                    <a:moveTo>
                      <a:pt x="154650" y="220383"/>
                    </a:moveTo>
                    <a:cubicBezTo>
                      <a:pt x="154650" y="220383"/>
                      <a:pt x="155344" y="220383"/>
                      <a:pt x="156102" y="220825"/>
                    </a:cubicBezTo>
                    <a:cubicBezTo>
                      <a:pt x="156797" y="221267"/>
                      <a:pt x="157050" y="221709"/>
                      <a:pt x="156923" y="221835"/>
                    </a:cubicBezTo>
                    <a:cubicBezTo>
                      <a:pt x="156797" y="222088"/>
                      <a:pt x="156229" y="221962"/>
                      <a:pt x="155534" y="221520"/>
                    </a:cubicBezTo>
                    <a:cubicBezTo>
                      <a:pt x="154965" y="221078"/>
                      <a:pt x="154586" y="220509"/>
                      <a:pt x="154713" y="220383"/>
                    </a:cubicBezTo>
                    <a:moveTo>
                      <a:pt x="173408" y="240151"/>
                    </a:moveTo>
                    <a:cubicBezTo>
                      <a:pt x="173155" y="239078"/>
                      <a:pt x="172018" y="237941"/>
                      <a:pt x="171765" y="236804"/>
                    </a:cubicBezTo>
                    <a:cubicBezTo>
                      <a:pt x="171639" y="236109"/>
                      <a:pt x="172081" y="236235"/>
                      <a:pt x="172586" y="236804"/>
                    </a:cubicBezTo>
                    <a:cubicBezTo>
                      <a:pt x="173850" y="238446"/>
                      <a:pt x="173597" y="238888"/>
                      <a:pt x="173408" y="240151"/>
                    </a:cubicBezTo>
                    <a:moveTo>
                      <a:pt x="174292" y="236235"/>
                    </a:moveTo>
                    <a:cubicBezTo>
                      <a:pt x="173155" y="234972"/>
                      <a:pt x="172586" y="232888"/>
                      <a:pt x="171197" y="231625"/>
                    </a:cubicBezTo>
                    <a:cubicBezTo>
                      <a:pt x="173029" y="232572"/>
                      <a:pt x="173850" y="232762"/>
                      <a:pt x="174797" y="235414"/>
                    </a:cubicBezTo>
                    <a:cubicBezTo>
                      <a:pt x="175113" y="236362"/>
                      <a:pt x="174923" y="237056"/>
                      <a:pt x="174229" y="236235"/>
                    </a:cubicBezTo>
                    <a:moveTo>
                      <a:pt x="174986" y="233141"/>
                    </a:moveTo>
                    <a:cubicBezTo>
                      <a:pt x="173597" y="231183"/>
                      <a:pt x="173155" y="228277"/>
                      <a:pt x="171513" y="226193"/>
                    </a:cubicBezTo>
                    <a:cubicBezTo>
                      <a:pt x="173913" y="227899"/>
                      <a:pt x="174860" y="228151"/>
                      <a:pt x="175934" y="232067"/>
                    </a:cubicBezTo>
                    <a:cubicBezTo>
                      <a:pt x="176250" y="233583"/>
                      <a:pt x="175808" y="234404"/>
                      <a:pt x="174986" y="233141"/>
                    </a:cubicBezTo>
                    <a:moveTo>
                      <a:pt x="177197" y="229162"/>
                    </a:moveTo>
                    <a:cubicBezTo>
                      <a:pt x="177197" y="230678"/>
                      <a:pt x="176502" y="231688"/>
                      <a:pt x="176123" y="230235"/>
                    </a:cubicBezTo>
                    <a:cubicBezTo>
                      <a:pt x="175555" y="228341"/>
                      <a:pt x="174544" y="224299"/>
                      <a:pt x="172650" y="222341"/>
                    </a:cubicBezTo>
                    <a:cubicBezTo>
                      <a:pt x="175302" y="223162"/>
                      <a:pt x="177260" y="226383"/>
                      <a:pt x="177260" y="229162"/>
                    </a:cubicBezTo>
                    <a:moveTo>
                      <a:pt x="173723" y="220256"/>
                    </a:moveTo>
                    <a:cubicBezTo>
                      <a:pt x="176123" y="221204"/>
                      <a:pt x="177639" y="222909"/>
                      <a:pt x="178460" y="225435"/>
                    </a:cubicBezTo>
                    <a:cubicBezTo>
                      <a:pt x="178586" y="226825"/>
                      <a:pt x="178460" y="227520"/>
                      <a:pt x="177513" y="226383"/>
                    </a:cubicBezTo>
                    <a:cubicBezTo>
                      <a:pt x="177008" y="224299"/>
                      <a:pt x="175555" y="222214"/>
                      <a:pt x="173786" y="220256"/>
                    </a:cubicBezTo>
                    <a:moveTo>
                      <a:pt x="177071" y="271414"/>
                    </a:moveTo>
                    <a:cubicBezTo>
                      <a:pt x="177071" y="271414"/>
                      <a:pt x="176944" y="270467"/>
                      <a:pt x="177450" y="269772"/>
                    </a:cubicBezTo>
                    <a:cubicBezTo>
                      <a:pt x="177576" y="269520"/>
                      <a:pt x="177892" y="269330"/>
                      <a:pt x="178018" y="269204"/>
                    </a:cubicBezTo>
                    <a:cubicBezTo>
                      <a:pt x="177892" y="269078"/>
                      <a:pt x="177892" y="268888"/>
                      <a:pt x="177765" y="268888"/>
                    </a:cubicBezTo>
                    <a:cubicBezTo>
                      <a:pt x="177197" y="269583"/>
                      <a:pt x="176502" y="269899"/>
                      <a:pt x="176250" y="269709"/>
                    </a:cubicBezTo>
                    <a:cubicBezTo>
                      <a:pt x="175934" y="269456"/>
                      <a:pt x="176123" y="268762"/>
                      <a:pt x="176629" y="268067"/>
                    </a:cubicBezTo>
                    <a:cubicBezTo>
                      <a:pt x="176629" y="267878"/>
                      <a:pt x="176755" y="267814"/>
                      <a:pt x="176944" y="267814"/>
                    </a:cubicBezTo>
                    <a:cubicBezTo>
                      <a:pt x="176629" y="267562"/>
                      <a:pt x="176629" y="267372"/>
                      <a:pt x="176502" y="267246"/>
                    </a:cubicBezTo>
                    <a:cubicBezTo>
                      <a:pt x="176123" y="267562"/>
                      <a:pt x="175808" y="267625"/>
                      <a:pt x="175555" y="267562"/>
                    </a:cubicBezTo>
                    <a:cubicBezTo>
                      <a:pt x="175429" y="267435"/>
                      <a:pt x="175555" y="266867"/>
                      <a:pt x="175997" y="266299"/>
                    </a:cubicBezTo>
                    <a:cubicBezTo>
                      <a:pt x="175744" y="265730"/>
                      <a:pt x="175555" y="265162"/>
                      <a:pt x="175997" y="264909"/>
                    </a:cubicBezTo>
                    <a:cubicBezTo>
                      <a:pt x="176818" y="264214"/>
                      <a:pt x="177260" y="265162"/>
                      <a:pt x="178081" y="266993"/>
                    </a:cubicBezTo>
                    <a:cubicBezTo>
                      <a:pt x="178397" y="267688"/>
                      <a:pt x="178081" y="268130"/>
                      <a:pt x="178460" y="268509"/>
                    </a:cubicBezTo>
                    <a:cubicBezTo>
                      <a:pt x="178776" y="269078"/>
                      <a:pt x="179597" y="269330"/>
                      <a:pt x="179850" y="269772"/>
                    </a:cubicBezTo>
                    <a:cubicBezTo>
                      <a:pt x="180860" y="271288"/>
                      <a:pt x="180671" y="272551"/>
                      <a:pt x="180544" y="272678"/>
                    </a:cubicBezTo>
                    <a:cubicBezTo>
                      <a:pt x="180292" y="272804"/>
                      <a:pt x="180418" y="272551"/>
                      <a:pt x="179850" y="271414"/>
                    </a:cubicBezTo>
                    <a:cubicBezTo>
                      <a:pt x="179723" y="271541"/>
                      <a:pt x="179534" y="271730"/>
                      <a:pt x="179534" y="271856"/>
                    </a:cubicBezTo>
                    <a:cubicBezTo>
                      <a:pt x="179029" y="272425"/>
                      <a:pt x="178397" y="272867"/>
                      <a:pt x="178334" y="272551"/>
                    </a:cubicBezTo>
                    <a:cubicBezTo>
                      <a:pt x="178018" y="272425"/>
                      <a:pt x="178208" y="271730"/>
                      <a:pt x="178586" y="271162"/>
                    </a:cubicBezTo>
                    <a:cubicBezTo>
                      <a:pt x="178902" y="270909"/>
                      <a:pt x="179029" y="270720"/>
                      <a:pt x="179155" y="270593"/>
                    </a:cubicBezTo>
                    <a:cubicBezTo>
                      <a:pt x="179029" y="270467"/>
                      <a:pt x="179029" y="270341"/>
                      <a:pt x="178902" y="270151"/>
                    </a:cubicBezTo>
                    <a:cubicBezTo>
                      <a:pt x="178776" y="270341"/>
                      <a:pt x="178776" y="270467"/>
                      <a:pt x="178586" y="270593"/>
                    </a:cubicBezTo>
                    <a:cubicBezTo>
                      <a:pt x="178018" y="271288"/>
                      <a:pt x="177323" y="271730"/>
                      <a:pt x="177071" y="271414"/>
                    </a:cubicBezTo>
                    <a:moveTo>
                      <a:pt x="178018" y="273814"/>
                    </a:moveTo>
                    <a:cubicBezTo>
                      <a:pt x="178713" y="272930"/>
                      <a:pt x="179534" y="272551"/>
                      <a:pt x="179850" y="272867"/>
                    </a:cubicBezTo>
                    <a:cubicBezTo>
                      <a:pt x="180229" y="273120"/>
                      <a:pt x="179976" y="273941"/>
                      <a:pt x="179281" y="274762"/>
                    </a:cubicBezTo>
                    <a:cubicBezTo>
                      <a:pt x="178586" y="275583"/>
                      <a:pt x="177892" y="276025"/>
                      <a:pt x="177576" y="275709"/>
                    </a:cubicBezTo>
                    <a:cubicBezTo>
                      <a:pt x="177134" y="275456"/>
                      <a:pt x="177450" y="274635"/>
                      <a:pt x="177955" y="273814"/>
                    </a:cubicBezTo>
                    <a:moveTo>
                      <a:pt x="178586" y="292193"/>
                    </a:moveTo>
                    <a:cubicBezTo>
                      <a:pt x="178586" y="292193"/>
                      <a:pt x="177892" y="291941"/>
                      <a:pt x="177639" y="291056"/>
                    </a:cubicBezTo>
                    <a:cubicBezTo>
                      <a:pt x="177513" y="290362"/>
                      <a:pt x="177513" y="289667"/>
                      <a:pt x="177765" y="289667"/>
                    </a:cubicBezTo>
                    <a:cubicBezTo>
                      <a:pt x="178018" y="289541"/>
                      <a:pt x="178460" y="290109"/>
                      <a:pt x="178776" y="290804"/>
                    </a:cubicBezTo>
                    <a:cubicBezTo>
                      <a:pt x="178902" y="291499"/>
                      <a:pt x="178902" y="292193"/>
                      <a:pt x="178650" y="292193"/>
                    </a:cubicBezTo>
                    <a:moveTo>
                      <a:pt x="179850" y="291183"/>
                    </a:moveTo>
                    <a:cubicBezTo>
                      <a:pt x="179850" y="291183"/>
                      <a:pt x="179408" y="290867"/>
                      <a:pt x="179281" y="290299"/>
                    </a:cubicBezTo>
                    <a:cubicBezTo>
                      <a:pt x="179092" y="289920"/>
                      <a:pt x="179092" y="289414"/>
                      <a:pt x="179408" y="289351"/>
                    </a:cubicBezTo>
                    <a:cubicBezTo>
                      <a:pt x="179534" y="289351"/>
                      <a:pt x="179850" y="289604"/>
                      <a:pt x="179976" y="290172"/>
                    </a:cubicBezTo>
                    <a:cubicBezTo>
                      <a:pt x="180102" y="290614"/>
                      <a:pt x="180102" y="290993"/>
                      <a:pt x="179850" y="291183"/>
                    </a:cubicBezTo>
                    <a:moveTo>
                      <a:pt x="182565" y="291183"/>
                    </a:moveTo>
                    <a:cubicBezTo>
                      <a:pt x="182186" y="291183"/>
                      <a:pt x="181744" y="290867"/>
                      <a:pt x="181744" y="290488"/>
                    </a:cubicBezTo>
                    <a:cubicBezTo>
                      <a:pt x="181744" y="289920"/>
                      <a:pt x="182186" y="289604"/>
                      <a:pt x="182565" y="289604"/>
                    </a:cubicBezTo>
                    <a:cubicBezTo>
                      <a:pt x="183134" y="289604"/>
                      <a:pt x="183576" y="289920"/>
                      <a:pt x="183576" y="290488"/>
                    </a:cubicBezTo>
                    <a:cubicBezTo>
                      <a:pt x="183576" y="290867"/>
                      <a:pt x="183197" y="291183"/>
                      <a:pt x="182565" y="291183"/>
                    </a:cubicBezTo>
                    <a:moveTo>
                      <a:pt x="182818" y="285056"/>
                    </a:moveTo>
                    <a:cubicBezTo>
                      <a:pt x="182565" y="285688"/>
                      <a:pt x="181744" y="285499"/>
                      <a:pt x="180229" y="284614"/>
                    </a:cubicBezTo>
                    <a:cubicBezTo>
                      <a:pt x="177955" y="283288"/>
                      <a:pt x="178523" y="281899"/>
                      <a:pt x="180923" y="280572"/>
                    </a:cubicBezTo>
                    <a:cubicBezTo>
                      <a:pt x="181744" y="282972"/>
                      <a:pt x="185660" y="284488"/>
                      <a:pt x="182818" y="285056"/>
                    </a:cubicBezTo>
                    <a:moveTo>
                      <a:pt x="189702" y="263899"/>
                    </a:moveTo>
                    <a:cubicBezTo>
                      <a:pt x="189323" y="264846"/>
                      <a:pt x="188755" y="265541"/>
                      <a:pt x="188439" y="265414"/>
                    </a:cubicBezTo>
                    <a:cubicBezTo>
                      <a:pt x="188186" y="265288"/>
                      <a:pt x="188313" y="264467"/>
                      <a:pt x="188755" y="263456"/>
                    </a:cubicBezTo>
                    <a:cubicBezTo>
                      <a:pt x="189197" y="262383"/>
                      <a:pt x="189702" y="261625"/>
                      <a:pt x="189955" y="261814"/>
                    </a:cubicBezTo>
                    <a:cubicBezTo>
                      <a:pt x="190271" y="261941"/>
                      <a:pt x="190144" y="262762"/>
                      <a:pt x="189702" y="263899"/>
                    </a:cubicBezTo>
                    <a:moveTo>
                      <a:pt x="195260" y="287456"/>
                    </a:moveTo>
                    <a:cubicBezTo>
                      <a:pt x="196334" y="287709"/>
                      <a:pt x="196208" y="289099"/>
                      <a:pt x="196208" y="290109"/>
                    </a:cubicBezTo>
                    <a:cubicBezTo>
                      <a:pt x="195513" y="289414"/>
                      <a:pt x="194818" y="288593"/>
                      <a:pt x="194123" y="289414"/>
                    </a:cubicBezTo>
                    <a:cubicBezTo>
                      <a:pt x="192165" y="287899"/>
                      <a:pt x="191471" y="288720"/>
                      <a:pt x="190081" y="289099"/>
                    </a:cubicBezTo>
                    <a:cubicBezTo>
                      <a:pt x="190650" y="287709"/>
                      <a:pt x="192671" y="286320"/>
                      <a:pt x="195197" y="287456"/>
                    </a:cubicBezTo>
                    <a:moveTo>
                      <a:pt x="194439" y="266299"/>
                    </a:moveTo>
                    <a:cubicBezTo>
                      <a:pt x="193744" y="267435"/>
                      <a:pt x="193050" y="268383"/>
                      <a:pt x="192608" y="268256"/>
                    </a:cubicBezTo>
                    <a:cubicBezTo>
                      <a:pt x="192165" y="268130"/>
                      <a:pt x="192355" y="266993"/>
                      <a:pt x="192986" y="265730"/>
                    </a:cubicBezTo>
                    <a:cubicBezTo>
                      <a:pt x="193555" y="264467"/>
                      <a:pt x="194376" y="263646"/>
                      <a:pt x="194818" y="263772"/>
                    </a:cubicBezTo>
                    <a:cubicBezTo>
                      <a:pt x="195134" y="263899"/>
                      <a:pt x="194944" y="265035"/>
                      <a:pt x="194376" y="266235"/>
                    </a:cubicBezTo>
                    <a:moveTo>
                      <a:pt x="196650" y="266299"/>
                    </a:moveTo>
                    <a:cubicBezTo>
                      <a:pt x="196334" y="267120"/>
                      <a:pt x="195765" y="267688"/>
                      <a:pt x="195513" y="267562"/>
                    </a:cubicBezTo>
                    <a:cubicBezTo>
                      <a:pt x="195386" y="267562"/>
                      <a:pt x="195513" y="266741"/>
                      <a:pt x="195765" y="265856"/>
                    </a:cubicBezTo>
                    <a:cubicBezTo>
                      <a:pt x="196208" y="265035"/>
                      <a:pt x="196650" y="264467"/>
                      <a:pt x="196902" y="264593"/>
                    </a:cubicBezTo>
                    <a:cubicBezTo>
                      <a:pt x="197029" y="264593"/>
                      <a:pt x="196902" y="265414"/>
                      <a:pt x="196650" y="266235"/>
                    </a:cubicBezTo>
                    <a:moveTo>
                      <a:pt x="206502" y="223162"/>
                    </a:moveTo>
                    <a:cubicBezTo>
                      <a:pt x="206755" y="222720"/>
                      <a:pt x="206755" y="222088"/>
                      <a:pt x="206123" y="221899"/>
                    </a:cubicBezTo>
                    <a:cubicBezTo>
                      <a:pt x="205429" y="221772"/>
                      <a:pt x="204986" y="221772"/>
                      <a:pt x="204608" y="221078"/>
                    </a:cubicBezTo>
                    <a:cubicBezTo>
                      <a:pt x="204039" y="219372"/>
                      <a:pt x="204860" y="218551"/>
                      <a:pt x="206250" y="218109"/>
                    </a:cubicBezTo>
                    <a:cubicBezTo>
                      <a:pt x="207386" y="218109"/>
                      <a:pt x="207765" y="218551"/>
                      <a:pt x="207513" y="219246"/>
                    </a:cubicBezTo>
                    <a:lnTo>
                      <a:pt x="206818" y="219751"/>
                    </a:lnTo>
                    <a:cubicBezTo>
                      <a:pt x="208081" y="220193"/>
                      <a:pt x="208902" y="220635"/>
                      <a:pt x="209281" y="221267"/>
                    </a:cubicBezTo>
                    <a:cubicBezTo>
                      <a:pt x="208586" y="221267"/>
                      <a:pt x="208208" y="221456"/>
                      <a:pt x="208081" y="221962"/>
                    </a:cubicBezTo>
                    <a:cubicBezTo>
                      <a:pt x="210481" y="221583"/>
                      <a:pt x="210292" y="225309"/>
                      <a:pt x="208208" y="224551"/>
                    </a:cubicBezTo>
                    <a:cubicBezTo>
                      <a:pt x="206818" y="224172"/>
                      <a:pt x="206123" y="224678"/>
                      <a:pt x="206818" y="227078"/>
                    </a:cubicBezTo>
                    <a:cubicBezTo>
                      <a:pt x="207386" y="229856"/>
                      <a:pt x="209281" y="230551"/>
                      <a:pt x="209218" y="227646"/>
                    </a:cubicBezTo>
                    <a:cubicBezTo>
                      <a:pt x="208902" y="226256"/>
                      <a:pt x="213639" y="226004"/>
                      <a:pt x="214208" y="229035"/>
                    </a:cubicBezTo>
                    <a:lnTo>
                      <a:pt x="212376" y="228341"/>
                    </a:lnTo>
                    <a:cubicBezTo>
                      <a:pt x="212755" y="230551"/>
                      <a:pt x="214586" y="229604"/>
                      <a:pt x="214902" y="231499"/>
                    </a:cubicBezTo>
                    <a:lnTo>
                      <a:pt x="213386" y="231625"/>
                    </a:lnTo>
                    <a:cubicBezTo>
                      <a:pt x="215218" y="232888"/>
                      <a:pt x="216544" y="234404"/>
                      <a:pt x="217239" y="236235"/>
                    </a:cubicBezTo>
                    <a:cubicBezTo>
                      <a:pt x="215281" y="235983"/>
                      <a:pt x="215155" y="233835"/>
                      <a:pt x="213386" y="233835"/>
                    </a:cubicBezTo>
                    <a:cubicBezTo>
                      <a:pt x="215723" y="236993"/>
                      <a:pt x="218565" y="236362"/>
                      <a:pt x="219955" y="239520"/>
                    </a:cubicBezTo>
                    <a:cubicBezTo>
                      <a:pt x="217997" y="239393"/>
                      <a:pt x="215660" y="237878"/>
                      <a:pt x="212944" y="235351"/>
                    </a:cubicBezTo>
                    <a:cubicBezTo>
                      <a:pt x="215344" y="238762"/>
                      <a:pt x="216860" y="241478"/>
                      <a:pt x="216292" y="242867"/>
                    </a:cubicBezTo>
                    <a:cubicBezTo>
                      <a:pt x="212818" y="241351"/>
                      <a:pt x="212123" y="236172"/>
                      <a:pt x="210734" y="234656"/>
                    </a:cubicBezTo>
                    <a:cubicBezTo>
                      <a:pt x="210734" y="237309"/>
                      <a:pt x="212692" y="238888"/>
                      <a:pt x="211997" y="241793"/>
                    </a:cubicBezTo>
                    <a:cubicBezTo>
                      <a:pt x="210608" y="240151"/>
                      <a:pt x="209913" y="237499"/>
                      <a:pt x="209913" y="233330"/>
                    </a:cubicBezTo>
                    <a:cubicBezTo>
                      <a:pt x="211302" y="233583"/>
                      <a:pt x="211871" y="232635"/>
                      <a:pt x="211871" y="230299"/>
                    </a:cubicBezTo>
                    <a:cubicBezTo>
                      <a:pt x="211618" y="227835"/>
                      <a:pt x="210355" y="227962"/>
                      <a:pt x="210608" y="230299"/>
                    </a:cubicBezTo>
                    <a:cubicBezTo>
                      <a:pt x="210608" y="232130"/>
                      <a:pt x="209344" y="232699"/>
                      <a:pt x="205618" y="230488"/>
                    </a:cubicBezTo>
                    <a:cubicBezTo>
                      <a:pt x="205050" y="231056"/>
                      <a:pt x="205871" y="231751"/>
                      <a:pt x="207955" y="232951"/>
                    </a:cubicBezTo>
                    <a:lnTo>
                      <a:pt x="207829" y="235035"/>
                    </a:lnTo>
                    <a:lnTo>
                      <a:pt x="208902" y="233204"/>
                    </a:lnTo>
                    <a:lnTo>
                      <a:pt x="209281" y="239014"/>
                    </a:lnTo>
                    <a:cubicBezTo>
                      <a:pt x="209155" y="240530"/>
                      <a:pt x="208713" y="240278"/>
                      <a:pt x="208334" y="238762"/>
                    </a:cubicBezTo>
                    <a:lnTo>
                      <a:pt x="207955" y="235793"/>
                    </a:lnTo>
                    <a:cubicBezTo>
                      <a:pt x="207955" y="237878"/>
                      <a:pt x="207639" y="238888"/>
                      <a:pt x="206944" y="238762"/>
                    </a:cubicBezTo>
                    <a:lnTo>
                      <a:pt x="206376" y="233330"/>
                    </a:lnTo>
                    <a:lnTo>
                      <a:pt x="204797" y="235288"/>
                    </a:lnTo>
                    <a:lnTo>
                      <a:pt x="204418" y="232193"/>
                    </a:lnTo>
                    <a:lnTo>
                      <a:pt x="203029" y="233267"/>
                    </a:lnTo>
                    <a:lnTo>
                      <a:pt x="203029" y="229541"/>
                    </a:lnTo>
                    <a:cubicBezTo>
                      <a:pt x="202081" y="230046"/>
                      <a:pt x="200944" y="229667"/>
                      <a:pt x="199808" y="227962"/>
                    </a:cubicBezTo>
                    <a:cubicBezTo>
                      <a:pt x="201323" y="228404"/>
                      <a:pt x="202271" y="228151"/>
                      <a:pt x="203597" y="227393"/>
                    </a:cubicBezTo>
                    <a:cubicBezTo>
                      <a:pt x="202902" y="224614"/>
                      <a:pt x="204165" y="223225"/>
                      <a:pt x="206502" y="222972"/>
                    </a:cubicBezTo>
                    <a:moveTo>
                      <a:pt x="195386" y="208699"/>
                    </a:moveTo>
                    <a:cubicBezTo>
                      <a:pt x="196650" y="207372"/>
                      <a:pt x="197218" y="208572"/>
                      <a:pt x="198608" y="209141"/>
                    </a:cubicBezTo>
                    <a:lnTo>
                      <a:pt x="196902" y="209962"/>
                    </a:lnTo>
                    <a:lnTo>
                      <a:pt x="198734" y="210530"/>
                    </a:lnTo>
                    <a:lnTo>
                      <a:pt x="197092" y="211414"/>
                    </a:lnTo>
                    <a:lnTo>
                      <a:pt x="200123" y="212930"/>
                    </a:lnTo>
                    <a:lnTo>
                      <a:pt x="198165" y="213499"/>
                    </a:lnTo>
                    <a:lnTo>
                      <a:pt x="200629" y="215014"/>
                    </a:lnTo>
                    <a:lnTo>
                      <a:pt x="198418" y="215583"/>
                    </a:lnTo>
                    <a:cubicBezTo>
                      <a:pt x="200629" y="216278"/>
                      <a:pt x="202081" y="216846"/>
                      <a:pt x="201892" y="217541"/>
                    </a:cubicBezTo>
                    <a:lnTo>
                      <a:pt x="199555" y="218109"/>
                    </a:lnTo>
                    <a:cubicBezTo>
                      <a:pt x="200565" y="218488"/>
                      <a:pt x="202460" y="218677"/>
                      <a:pt x="202586" y="219499"/>
                    </a:cubicBezTo>
                    <a:cubicBezTo>
                      <a:pt x="202713" y="220193"/>
                      <a:pt x="201071" y="219814"/>
                      <a:pt x="200376" y="219878"/>
                    </a:cubicBezTo>
                    <a:lnTo>
                      <a:pt x="202460" y="221267"/>
                    </a:lnTo>
                    <a:lnTo>
                      <a:pt x="200502" y="221267"/>
                    </a:lnTo>
                    <a:lnTo>
                      <a:pt x="201892" y="221962"/>
                    </a:lnTo>
                    <a:cubicBezTo>
                      <a:pt x="201765" y="223225"/>
                      <a:pt x="201197" y="223920"/>
                      <a:pt x="200376" y="224046"/>
                    </a:cubicBezTo>
                    <a:cubicBezTo>
                      <a:pt x="198165" y="223793"/>
                      <a:pt x="199997" y="222404"/>
                      <a:pt x="198418" y="220446"/>
                    </a:cubicBezTo>
                    <a:cubicBezTo>
                      <a:pt x="194250" y="214762"/>
                      <a:pt x="194565" y="210025"/>
                      <a:pt x="195386" y="208762"/>
                    </a:cubicBezTo>
                    <a:moveTo>
                      <a:pt x="195955" y="222846"/>
                    </a:moveTo>
                    <a:cubicBezTo>
                      <a:pt x="195386" y="223162"/>
                      <a:pt x="194565" y="222972"/>
                      <a:pt x="194123" y="222404"/>
                    </a:cubicBezTo>
                    <a:cubicBezTo>
                      <a:pt x="193808" y="222025"/>
                      <a:pt x="193997" y="221456"/>
                      <a:pt x="194692" y="221141"/>
                    </a:cubicBezTo>
                    <a:cubicBezTo>
                      <a:pt x="195386" y="220825"/>
                      <a:pt x="196081" y="221014"/>
                      <a:pt x="196523" y="221456"/>
                    </a:cubicBezTo>
                    <a:cubicBezTo>
                      <a:pt x="196902" y="222025"/>
                      <a:pt x="196650" y="222530"/>
                      <a:pt x="195955" y="222846"/>
                    </a:cubicBezTo>
                    <a:moveTo>
                      <a:pt x="194692" y="220067"/>
                    </a:moveTo>
                    <a:cubicBezTo>
                      <a:pt x="194250" y="220762"/>
                      <a:pt x="193302" y="221204"/>
                      <a:pt x="192608" y="221078"/>
                    </a:cubicBezTo>
                    <a:cubicBezTo>
                      <a:pt x="191913" y="220762"/>
                      <a:pt x="191786" y="219941"/>
                      <a:pt x="192165" y="219246"/>
                    </a:cubicBezTo>
                    <a:cubicBezTo>
                      <a:pt x="192608" y="218551"/>
                      <a:pt x="193555" y="217983"/>
                      <a:pt x="194376" y="218235"/>
                    </a:cubicBezTo>
                    <a:cubicBezTo>
                      <a:pt x="195071" y="218551"/>
                      <a:pt x="195197" y="219246"/>
                      <a:pt x="194692" y="220067"/>
                    </a:cubicBezTo>
                    <a:moveTo>
                      <a:pt x="191534" y="217730"/>
                    </a:moveTo>
                    <a:cubicBezTo>
                      <a:pt x="190965" y="217604"/>
                      <a:pt x="190839" y="216909"/>
                      <a:pt x="191281" y="216214"/>
                    </a:cubicBezTo>
                    <a:cubicBezTo>
                      <a:pt x="191534" y="215520"/>
                      <a:pt x="192102" y="215077"/>
                      <a:pt x="192544" y="215393"/>
                    </a:cubicBezTo>
                    <a:cubicBezTo>
                      <a:pt x="193050" y="215520"/>
                      <a:pt x="193239" y="216214"/>
                      <a:pt x="192797" y="216909"/>
                    </a:cubicBezTo>
                    <a:cubicBezTo>
                      <a:pt x="192544" y="217604"/>
                      <a:pt x="191976" y="218046"/>
                      <a:pt x="191534" y="217730"/>
                    </a:cubicBezTo>
                    <a:moveTo>
                      <a:pt x="192608" y="208699"/>
                    </a:moveTo>
                    <a:cubicBezTo>
                      <a:pt x="192165" y="208951"/>
                      <a:pt x="192039" y="209962"/>
                      <a:pt x="192039" y="212299"/>
                    </a:cubicBezTo>
                    <a:cubicBezTo>
                      <a:pt x="191218" y="210467"/>
                      <a:pt x="191092" y="208951"/>
                      <a:pt x="191471" y="207562"/>
                    </a:cubicBezTo>
                    <a:cubicBezTo>
                      <a:pt x="192481" y="205035"/>
                      <a:pt x="193429" y="204341"/>
                      <a:pt x="194250" y="204341"/>
                    </a:cubicBezTo>
                    <a:cubicBezTo>
                      <a:pt x="195955" y="206109"/>
                      <a:pt x="193176" y="207309"/>
                      <a:pt x="192608" y="208635"/>
                    </a:cubicBezTo>
                    <a:moveTo>
                      <a:pt x="191344" y="203709"/>
                    </a:moveTo>
                    <a:cubicBezTo>
                      <a:pt x="192039" y="203014"/>
                      <a:pt x="192860" y="202572"/>
                      <a:pt x="193176" y="202888"/>
                    </a:cubicBezTo>
                    <a:cubicBezTo>
                      <a:pt x="193429" y="203141"/>
                      <a:pt x="193050" y="203899"/>
                      <a:pt x="192355" y="204720"/>
                    </a:cubicBezTo>
                    <a:cubicBezTo>
                      <a:pt x="191660" y="205414"/>
                      <a:pt x="190839" y="205983"/>
                      <a:pt x="190523" y="205667"/>
                    </a:cubicBezTo>
                    <a:cubicBezTo>
                      <a:pt x="190208" y="205351"/>
                      <a:pt x="190650" y="204530"/>
                      <a:pt x="191344" y="203709"/>
                    </a:cubicBezTo>
                    <a:moveTo>
                      <a:pt x="190650" y="212551"/>
                    </a:moveTo>
                    <a:cubicBezTo>
                      <a:pt x="191092" y="212551"/>
                      <a:pt x="191471" y="212930"/>
                      <a:pt x="191471" y="213499"/>
                    </a:cubicBezTo>
                    <a:cubicBezTo>
                      <a:pt x="191471" y="213941"/>
                      <a:pt x="191092" y="214383"/>
                      <a:pt x="190650" y="214383"/>
                    </a:cubicBezTo>
                    <a:cubicBezTo>
                      <a:pt x="190081" y="214383"/>
                      <a:pt x="189702" y="214004"/>
                      <a:pt x="189702" y="213499"/>
                    </a:cubicBezTo>
                    <a:cubicBezTo>
                      <a:pt x="189702" y="212930"/>
                      <a:pt x="190144" y="212551"/>
                      <a:pt x="190650" y="212551"/>
                    </a:cubicBezTo>
                    <a:moveTo>
                      <a:pt x="190144" y="217730"/>
                    </a:moveTo>
                    <a:cubicBezTo>
                      <a:pt x="190713" y="219372"/>
                      <a:pt x="191976" y="221899"/>
                      <a:pt x="188313" y="218425"/>
                    </a:cubicBezTo>
                    <a:cubicBezTo>
                      <a:pt x="186102" y="217288"/>
                      <a:pt x="185786" y="218425"/>
                      <a:pt x="187618" y="221899"/>
                    </a:cubicBezTo>
                    <a:lnTo>
                      <a:pt x="191408" y="227330"/>
                    </a:lnTo>
                    <a:cubicBezTo>
                      <a:pt x="191660" y="229856"/>
                      <a:pt x="192671" y="231941"/>
                      <a:pt x="194629" y="233709"/>
                    </a:cubicBezTo>
                    <a:lnTo>
                      <a:pt x="197660" y="240025"/>
                    </a:lnTo>
                    <a:cubicBezTo>
                      <a:pt x="197660" y="240972"/>
                      <a:pt x="198229" y="241920"/>
                      <a:pt x="198481" y="242804"/>
                    </a:cubicBezTo>
                    <a:cubicBezTo>
                      <a:pt x="198860" y="245204"/>
                      <a:pt x="199429" y="246404"/>
                      <a:pt x="201386" y="246720"/>
                    </a:cubicBezTo>
                    <a:cubicBezTo>
                      <a:pt x="199429" y="250509"/>
                      <a:pt x="196902" y="253920"/>
                      <a:pt x="192734" y="256193"/>
                    </a:cubicBezTo>
                    <a:cubicBezTo>
                      <a:pt x="184523" y="260614"/>
                      <a:pt x="178018" y="258846"/>
                      <a:pt x="178713" y="247983"/>
                    </a:cubicBezTo>
                    <a:cubicBezTo>
                      <a:pt x="179092" y="242109"/>
                      <a:pt x="180229" y="237246"/>
                      <a:pt x="180355" y="231246"/>
                    </a:cubicBezTo>
                    <a:cubicBezTo>
                      <a:pt x="182692" y="221962"/>
                      <a:pt x="180481" y="217162"/>
                      <a:pt x="172397" y="216656"/>
                    </a:cubicBezTo>
                    <a:cubicBezTo>
                      <a:pt x="168229" y="216783"/>
                      <a:pt x="165008" y="216783"/>
                      <a:pt x="162671" y="218488"/>
                    </a:cubicBezTo>
                    <a:cubicBezTo>
                      <a:pt x="160460" y="220004"/>
                      <a:pt x="157239" y="219435"/>
                      <a:pt x="152944" y="216972"/>
                    </a:cubicBezTo>
                    <a:cubicBezTo>
                      <a:pt x="144608" y="210720"/>
                      <a:pt x="138355" y="207435"/>
                      <a:pt x="134123" y="207435"/>
                    </a:cubicBezTo>
                    <a:cubicBezTo>
                      <a:pt x="138165" y="211983"/>
                      <a:pt x="139302" y="216593"/>
                      <a:pt x="136081" y="221204"/>
                    </a:cubicBezTo>
                    <a:cubicBezTo>
                      <a:pt x="139429" y="222720"/>
                      <a:pt x="139302" y="224235"/>
                      <a:pt x="135955" y="225814"/>
                    </a:cubicBezTo>
                    <a:cubicBezTo>
                      <a:pt x="127871" y="226067"/>
                      <a:pt x="118839" y="224425"/>
                      <a:pt x="109365" y="221772"/>
                    </a:cubicBezTo>
                    <a:cubicBezTo>
                      <a:pt x="106334" y="221204"/>
                      <a:pt x="105765" y="221772"/>
                      <a:pt x="107850" y="223414"/>
                    </a:cubicBezTo>
                    <a:cubicBezTo>
                      <a:pt x="114797" y="226193"/>
                      <a:pt x="118586" y="230362"/>
                      <a:pt x="118586" y="236235"/>
                    </a:cubicBezTo>
                    <a:cubicBezTo>
                      <a:pt x="114102" y="236362"/>
                      <a:pt x="110376" y="236614"/>
                      <a:pt x="108292" y="237056"/>
                    </a:cubicBezTo>
                    <a:cubicBezTo>
                      <a:pt x="106334" y="238320"/>
                      <a:pt x="104250" y="238193"/>
                      <a:pt x="102292" y="235793"/>
                    </a:cubicBezTo>
                    <a:cubicBezTo>
                      <a:pt x="97302" y="230678"/>
                      <a:pt x="96734" y="226067"/>
                      <a:pt x="102418" y="222151"/>
                    </a:cubicBezTo>
                    <a:cubicBezTo>
                      <a:pt x="105576" y="219878"/>
                      <a:pt x="110376" y="214762"/>
                      <a:pt x="116186" y="206993"/>
                    </a:cubicBezTo>
                    <a:cubicBezTo>
                      <a:pt x="120102" y="206741"/>
                      <a:pt x="123576" y="205856"/>
                      <a:pt x="127429" y="205351"/>
                    </a:cubicBezTo>
                    <a:cubicBezTo>
                      <a:pt x="143029" y="203393"/>
                      <a:pt x="157744" y="200046"/>
                      <a:pt x="169618" y="193541"/>
                    </a:cubicBezTo>
                    <a:cubicBezTo>
                      <a:pt x="171829" y="192846"/>
                      <a:pt x="173534" y="193288"/>
                      <a:pt x="174481" y="194930"/>
                    </a:cubicBezTo>
                    <a:lnTo>
                      <a:pt x="183702" y="207056"/>
                    </a:lnTo>
                    <a:lnTo>
                      <a:pt x="181050" y="208004"/>
                    </a:lnTo>
                    <a:lnTo>
                      <a:pt x="187997" y="213309"/>
                    </a:lnTo>
                    <a:cubicBezTo>
                      <a:pt x="186734" y="214320"/>
                      <a:pt x="187618" y="214951"/>
                      <a:pt x="189134" y="215520"/>
                    </a:cubicBezTo>
                    <a:cubicBezTo>
                      <a:pt x="188313" y="216783"/>
                      <a:pt x="188818" y="218046"/>
                      <a:pt x="190081" y="217856"/>
                    </a:cubicBezTo>
                    <a:moveTo>
                      <a:pt x="187365" y="205604"/>
                    </a:moveTo>
                    <a:lnTo>
                      <a:pt x="188186" y="205035"/>
                    </a:lnTo>
                    <a:lnTo>
                      <a:pt x="189576" y="210656"/>
                    </a:lnTo>
                    <a:lnTo>
                      <a:pt x="185408" y="208256"/>
                    </a:lnTo>
                    <a:lnTo>
                      <a:pt x="185723" y="207309"/>
                    </a:lnTo>
                    <a:cubicBezTo>
                      <a:pt x="136081" y="139667"/>
                      <a:pt x="93892" y="82320"/>
                      <a:pt x="66039" y="43099"/>
                    </a:cubicBezTo>
                    <a:cubicBezTo>
                      <a:pt x="65660" y="41014"/>
                      <a:pt x="66165" y="40193"/>
                      <a:pt x="68123" y="40888"/>
                    </a:cubicBezTo>
                    <a:cubicBezTo>
                      <a:pt x="104692" y="89267"/>
                      <a:pt x="149155" y="152172"/>
                      <a:pt x="187429" y="205604"/>
                    </a:cubicBezTo>
                    <a:moveTo>
                      <a:pt x="223365" y="165309"/>
                    </a:moveTo>
                    <a:cubicBezTo>
                      <a:pt x="224755" y="165309"/>
                      <a:pt x="226018" y="166004"/>
                      <a:pt x="226586" y="167078"/>
                    </a:cubicBezTo>
                    <a:cubicBezTo>
                      <a:pt x="227344" y="168214"/>
                      <a:pt x="228292" y="169288"/>
                      <a:pt x="229492" y="170299"/>
                    </a:cubicBezTo>
                    <a:cubicBezTo>
                      <a:pt x="226334" y="165309"/>
                      <a:pt x="226144" y="163225"/>
                      <a:pt x="228986" y="164993"/>
                    </a:cubicBezTo>
                    <a:cubicBezTo>
                      <a:pt x="231513" y="166509"/>
                      <a:pt x="232839" y="169035"/>
                      <a:pt x="232460" y="172762"/>
                    </a:cubicBezTo>
                    <a:cubicBezTo>
                      <a:pt x="233155" y="174720"/>
                      <a:pt x="232839" y="175099"/>
                      <a:pt x="229239" y="172762"/>
                    </a:cubicBezTo>
                    <a:cubicBezTo>
                      <a:pt x="227850" y="171941"/>
                      <a:pt x="227723" y="171499"/>
                      <a:pt x="229239" y="170804"/>
                    </a:cubicBezTo>
                    <a:lnTo>
                      <a:pt x="224944" y="167456"/>
                    </a:lnTo>
                    <a:cubicBezTo>
                      <a:pt x="228671" y="173267"/>
                      <a:pt x="225892" y="171751"/>
                      <a:pt x="223113" y="167709"/>
                    </a:cubicBezTo>
                    <a:cubicBezTo>
                      <a:pt x="225197" y="172320"/>
                      <a:pt x="223681" y="170614"/>
                      <a:pt x="220902" y="168404"/>
                    </a:cubicBezTo>
                    <a:lnTo>
                      <a:pt x="220208" y="168404"/>
                    </a:lnTo>
                    <a:cubicBezTo>
                      <a:pt x="225071" y="172320"/>
                      <a:pt x="221092" y="171309"/>
                      <a:pt x="217871" y="168972"/>
                    </a:cubicBezTo>
                    <a:lnTo>
                      <a:pt x="217302" y="169225"/>
                    </a:lnTo>
                    <a:cubicBezTo>
                      <a:pt x="225829" y="175225"/>
                      <a:pt x="216923" y="172067"/>
                      <a:pt x="213134" y="169667"/>
                    </a:cubicBezTo>
                    <a:cubicBezTo>
                      <a:pt x="215786" y="172067"/>
                      <a:pt x="218818" y="173709"/>
                      <a:pt x="218123" y="173835"/>
                    </a:cubicBezTo>
                    <a:cubicBezTo>
                      <a:pt x="216229" y="174341"/>
                      <a:pt x="212565" y="172699"/>
                      <a:pt x="208397" y="170867"/>
                    </a:cubicBezTo>
                    <a:cubicBezTo>
                      <a:pt x="211744" y="172951"/>
                      <a:pt x="214650" y="174214"/>
                      <a:pt x="212818" y="174783"/>
                    </a:cubicBezTo>
                    <a:cubicBezTo>
                      <a:pt x="212123" y="175162"/>
                      <a:pt x="208902" y="173646"/>
                      <a:pt x="203344" y="171435"/>
                    </a:cubicBezTo>
                    <a:cubicBezTo>
                      <a:pt x="201955" y="171183"/>
                      <a:pt x="201513" y="171309"/>
                      <a:pt x="202081" y="171878"/>
                    </a:cubicBezTo>
                    <a:cubicBezTo>
                      <a:pt x="206944" y="173646"/>
                      <a:pt x="209723" y="175225"/>
                      <a:pt x="209155" y="175920"/>
                    </a:cubicBezTo>
                    <a:cubicBezTo>
                      <a:pt x="208334" y="176867"/>
                      <a:pt x="204608" y="175035"/>
                      <a:pt x="199239" y="172446"/>
                    </a:cubicBezTo>
                    <a:cubicBezTo>
                      <a:pt x="197723" y="171751"/>
                      <a:pt x="195955" y="171056"/>
                      <a:pt x="194123" y="170109"/>
                    </a:cubicBezTo>
                    <a:cubicBezTo>
                      <a:pt x="197155" y="173267"/>
                      <a:pt x="209281" y="177625"/>
                      <a:pt x="206755" y="178888"/>
                    </a:cubicBezTo>
                    <a:cubicBezTo>
                      <a:pt x="205808" y="179267"/>
                      <a:pt x="203723" y="178446"/>
                      <a:pt x="201071" y="177056"/>
                    </a:cubicBezTo>
                    <a:cubicBezTo>
                      <a:pt x="198165" y="175351"/>
                      <a:pt x="194565" y="173141"/>
                      <a:pt x="191092" y="170678"/>
                    </a:cubicBezTo>
                    <a:cubicBezTo>
                      <a:pt x="188186" y="168278"/>
                      <a:pt x="185534" y="165941"/>
                      <a:pt x="183450" y="164109"/>
                    </a:cubicBezTo>
                    <a:lnTo>
                      <a:pt x="183323" y="164804"/>
                    </a:lnTo>
                    <a:cubicBezTo>
                      <a:pt x="190586" y="172699"/>
                      <a:pt x="204481" y="179835"/>
                      <a:pt x="200186" y="179583"/>
                    </a:cubicBezTo>
                    <a:cubicBezTo>
                      <a:pt x="198481" y="179583"/>
                      <a:pt x="199050" y="179709"/>
                      <a:pt x="197660" y="179014"/>
                    </a:cubicBezTo>
                    <a:cubicBezTo>
                      <a:pt x="187934" y="174025"/>
                      <a:pt x="181239" y="166067"/>
                      <a:pt x="176502" y="159562"/>
                    </a:cubicBezTo>
                    <a:lnTo>
                      <a:pt x="176250" y="159878"/>
                    </a:lnTo>
                    <a:cubicBezTo>
                      <a:pt x="182250" y="169225"/>
                      <a:pt x="193365" y="176804"/>
                      <a:pt x="192229" y="177814"/>
                    </a:cubicBezTo>
                    <a:cubicBezTo>
                      <a:pt x="191155" y="178699"/>
                      <a:pt x="184144" y="172951"/>
                      <a:pt x="179723" y="168088"/>
                    </a:cubicBezTo>
                    <a:cubicBezTo>
                      <a:pt x="176502" y="164741"/>
                      <a:pt x="175934" y="163351"/>
                      <a:pt x="172460" y="158678"/>
                    </a:cubicBezTo>
                    <a:lnTo>
                      <a:pt x="172334" y="159814"/>
                    </a:lnTo>
                    <a:cubicBezTo>
                      <a:pt x="181681" y="175541"/>
                      <a:pt x="193744" y="178446"/>
                      <a:pt x="191281" y="180404"/>
                    </a:cubicBezTo>
                    <a:cubicBezTo>
                      <a:pt x="190586" y="180972"/>
                      <a:pt x="190208" y="180278"/>
                      <a:pt x="189450" y="179835"/>
                    </a:cubicBezTo>
                    <a:cubicBezTo>
                      <a:pt x="178334" y="173141"/>
                      <a:pt x="175239" y="165246"/>
                      <a:pt x="169429" y="158299"/>
                    </a:cubicBezTo>
                    <a:lnTo>
                      <a:pt x="169113" y="158867"/>
                    </a:lnTo>
                    <a:cubicBezTo>
                      <a:pt x="173029" y="165120"/>
                      <a:pt x="179408" y="172067"/>
                      <a:pt x="184839" y="178446"/>
                    </a:cubicBezTo>
                    <a:cubicBezTo>
                      <a:pt x="185534" y="179330"/>
                      <a:pt x="184965" y="180151"/>
                      <a:pt x="184271" y="179772"/>
                    </a:cubicBezTo>
                    <a:cubicBezTo>
                      <a:pt x="178271" y="175856"/>
                      <a:pt x="172839" y="167393"/>
                      <a:pt x="166713" y="158046"/>
                    </a:cubicBezTo>
                    <a:lnTo>
                      <a:pt x="166586" y="158614"/>
                    </a:lnTo>
                    <a:cubicBezTo>
                      <a:pt x="171702" y="168467"/>
                      <a:pt x="183008" y="180341"/>
                      <a:pt x="179660" y="179456"/>
                    </a:cubicBezTo>
                    <a:cubicBezTo>
                      <a:pt x="178965" y="179141"/>
                      <a:pt x="176565" y="175856"/>
                      <a:pt x="173976" y="172130"/>
                    </a:cubicBezTo>
                    <a:cubicBezTo>
                      <a:pt x="172144" y="169478"/>
                      <a:pt x="169934" y="166256"/>
                      <a:pt x="168229" y="164172"/>
                    </a:cubicBezTo>
                    <a:lnTo>
                      <a:pt x="167913" y="165183"/>
                    </a:lnTo>
                    <a:cubicBezTo>
                      <a:pt x="170755" y="169478"/>
                      <a:pt x="174923" y="174214"/>
                      <a:pt x="176250" y="178130"/>
                    </a:cubicBezTo>
                    <a:lnTo>
                      <a:pt x="175808" y="178256"/>
                    </a:lnTo>
                    <a:lnTo>
                      <a:pt x="166776" y="166446"/>
                    </a:lnTo>
                    <a:lnTo>
                      <a:pt x="166208" y="166951"/>
                    </a:lnTo>
                    <a:cubicBezTo>
                      <a:pt x="169934" y="171688"/>
                      <a:pt x="174544" y="177120"/>
                      <a:pt x="173850" y="178383"/>
                    </a:cubicBezTo>
                    <a:lnTo>
                      <a:pt x="165892" y="169225"/>
                    </a:lnTo>
                    <a:cubicBezTo>
                      <a:pt x="166334" y="172004"/>
                      <a:pt x="168923" y="174341"/>
                      <a:pt x="168102" y="175035"/>
                    </a:cubicBezTo>
                    <a:cubicBezTo>
                      <a:pt x="167281" y="174214"/>
                      <a:pt x="165323" y="171688"/>
                      <a:pt x="164060" y="169035"/>
                    </a:cubicBezTo>
                    <a:cubicBezTo>
                      <a:pt x="163492" y="168088"/>
                      <a:pt x="164060" y="170551"/>
                      <a:pt x="163365" y="169730"/>
                    </a:cubicBezTo>
                    <a:cubicBezTo>
                      <a:pt x="157492" y="163035"/>
                      <a:pt x="152376" y="155962"/>
                      <a:pt x="147892" y="148572"/>
                    </a:cubicBezTo>
                    <a:cubicBezTo>
                      <a:pt x="147008" y="147183"/>
                      <a:pt x="147323" y="146993"/>
                      <a:pt x="148902" y="148004"/>
                    </a:cubicBezTo>
                    <a:lnTo>
                      <a:pt x="160018" y="159688"/>
                    </a:lnTo>
                    <a:cubicBezTo>
                      <a:pt x="152944" y="151920"/>
                      <a:pt x="148018" y="145793"/>
                      <a:pt x="149155" y="144783"/>
                    </a:cubicBezTo>
                    <a:cubicBezTo>
                      <a:pt x="152944" y="149393"/>
                      <a:pt x="156986" y="153688"/>
                      <a:pt x="161408" y="157730"/>
                    </a:cubicBezTo>
                    <a:cubicBezTo>
                      <a:pt x="152502" y="147562"/>
                      <a:pt x="148586" y="142699"/>
                      <a:pt x="149723" y="142825"/>
                    </a:cubicBezTo>
                    <a:cubicBezTo>
                      <a:pt x="152060" y="144214"/>
                      <a:pt x="157618" y="150909"/>
                      <a:pt x="162229" y="155899"/>
                    </a:cubicBezTo>
                    <a:cubicBezTo>
                      <a:pt x="155976" y="147246"/>
                      <a:pt x="148144" y="140172"/>
                      <a:pt x="148144" y="138783"/>
                    </a:cubicBezTo>
                    <a:cubicBezTo>
                      <a:pt x="148144" y="138088"/>
                      <a:pt x="149786" y="138088"/>
                      <a:pt x="150355" y="138783"/>
                    </a:cubicBezTo>
                    <a:cubicBezTo>
                      <a:pt x="154081" y="143962"/>
                      <a:pt x="158692" y="148635"/>
                      <a:pt x="163429" y="153625"/>
                    </a:cubicBezTo>
                    <a:cubicBezTo>
                      <a:pt x="159955" y="148193"/>
                      <a:pt x="150923" y="139541"/>
                      <a:pt x="151302" y="138783"/>
                    </a:cubicBezTo>
                    <a:cubicBezTo>
                      <a:pt x="151744" y="138088"/>
                      <a:pt x="152692" y="138088"/>
                      <a:pt x="154081" y="138783"/>
                    </a:cubicBezTo>
                    <a:cubicBezTo>
                      <a:pt x="157176" y="143393"/>
                      <a:pt x="160523" y="147246"/>
                      <a:pt x="164818" y="151288"/>
                    </a:cubicBezTo>
                    <a:cubicBezTo>
                      <a:pt x="161786" y="146930"/>
                      <a:pt x="154713" y="139730"/>
                      <a:pt x="155408" y="138783"/>
                    </a:cubicBezTo>
                    <a:cubicBezTo>
                      <a:pt x="155534" y="138530"/>
                      <a:pt x="156671" y="138214"/>
                      <a:pt x="157239" y="138909"/>
                    </a:cubicBezTo>
                    <a:cubicBezTo>
                      <a:pt x="158629" y="141120"/>
                      <a:pt x="160271" y="142825"/>
                      <a:pt x="162102" y="145288"/>
                    </a:cubicBezTo>
                    <a:cubicBezTo>
                      <a:pt x="163365" y="146804"/>
                      <a:pt x="165008" y="148509"/>
                      <a:pt x="166713" y="150025"/>
                    </a:cubicBezTo>
                    <a:lnTo>
                      <a:pt x="158250" y="139035"/>
                    </a:lnTo>
                    <a:cubicBezTo>
                      <a:pt x="158250" y="139035"/>
                      <a:pt x="158818" y="138656"/>
                      <a:pt x="159071" y="138783"/>
                    </a:cubicBezTo>
                    <a:cubicBezTo>
                      <a:pt x="159450" y="138783"/>
                      <a:pt x="159892" y="138783"/>
                      <a:pt x="160334" y="139162"/>
                    </a:cubicBezTo>
                    <a:cubicBezTo>
                      <a:pt x="162165" y="142635"/>
                      <a:pt x="165323" y="145667"/>
                      <a:pt x="168544" y="149330"/>
                    </a:cubicBezTo>
                    <a:lnTo>
                      <a:pt x="161597" y="139288"/>
                    </a:lnTo>
                    <a:cubicBezTo>
                      <a:pt x="161723" y="138467"/>
                      <a:pt x="164123" y="138909"/>
                      <a:pt x="164629" y="139288"/>
                    </a:cubicBezTo>
                    <a:lnTo>
                      <a:pt x="170629" y="147941"/>
                    </a:lnTo>
                    <a:cubicBezTo>
                      <a:pt x="168102" y="141941"/>
                      <a:pt x="164502" y="139035"/>
                      <a:pt x="166334" y="139162"/>
                    </a:cubicBezTo>
                    <a:cubicBezTo>
                      <a:pt x="168102" y="139414"/>
                      <a:pt x="169365" y="140993"/>
                      <a:pt x="170881" y="143078"/>
                    </a:cubicBezTo>
                    <a:cubicBezTo>
                      <a:pt x="171892" y="144467"/>
                      <a:pt x="172965" y="145478"/>
                      <a:pt x="173660" y="146425"/>
                    </a:cubicBezTo>
                    <a:lnTo>
                      <a:pt x="169808" y="139983"/>
                    </a:lnTo>
                    <a:cubicBezTo>
                      <a:pt x="169808" y="139414"/>
                      <a:pt x="171197" y="139730"/>
                      <a:pt x="172397" y="140425"/>
                    </a:cubicBezTo>
                    <a:lnTo>
                      <a:pt x="175050" y="143330"/>
                    </a:lnTo>
                    <a:lnTo>
                      <a:pt x="173850" y="140804"/>
                    </a:lnTo>
                    <a:cubicBezTo>
                      <a:pt x="173976" y="139920"/>
                      <a:pt x="174923" y="140425"/>
                      <a:pt x="175681" y="140804"/>
                    </a:cubicBezTo>
                    <a:lnTo>
                      <a:pt x="178018" y="144530"/>
                    </a:lnTo>
                    <a:lnTo>
                      <a:pt x="178397" y="144278"/>
                    </a:lnTo>
                    <a:cubicBezTo>
                      <a:pt x="177008" y="141941"/>
                      <a:pt x="176060" y="140804"/>
                      <a:pt x="176755" y="140551"/>
                    </a:cubicBezTo>
                    <a:lnTo>
                      <a:pt x="178839" y="140804"/>
                    </a:lnTo>
                    <a:lnTo>
                      <a:pt x="180797" y="143014"/>
                    </a:lnTo>
                    <a:cubicBezTo>
                      <a:pt x="180229" y="140551"/>
                      <a:pt x="182629" y="141056"/>
                      <a:pt x="186481" y="142446"/>
                    </a:cubicBezTo>
                    <a:cubicBezTo>
                      <a:pt x="189008" y="143330"/>
                      <a:pt x="191344" y="146235"/>
                      <a:pt x="193555" y="150783"/>
                    </a:cubicBezTo>
                    <a:cubicBezTo>
                      <a:pt x="192986" y="151035"/>
                      <a:pt x="192039" y="149772"/>
                      <a:pt x="190902" y="148446"/>
                    </a:cubicBezTo>
                    <a:cubicBezTo>
                      <a:pt x="190334" y="147751"/>
                      <a:pt x="190081" y="147435"/>
                      <a:pt x="189260" y="146614"/>
                    </a:cubicBezTo>
                    <a:cubicBezTo>
                      <a:pt x="192039" y="151351"/>
                      <a:pt x="194818" y="155962"/>
                      <a:pt x="195260" y="158299"/>
                    </a:cubicBezTo>
                    <a:cubicBezTo>
                      <a:pt x="194439" y="158993"/>
                      <a:pt x="191344" y="153688"/>
                      <a:pt x="187871" y="147562"/>
                    </a:cubicBezTo>
                    <a:cubicBezTo>
                      <a:pt x="189702" y="152425"/>
                      <a:pt x="192039" y="156720"/>
                      <a:pt x="192734" y="158678"/>
                    </a:cubicBezTo>
                    <a:cubicBezTo>
                      <a:pt x="192355" y="158804"/>
                      <a:pt x="191092" y="156467"/>
                      <a:pt x="189260" y="153499"/>
                    </a:cubicBezTo>
                    <a:cubicBezTo>
                      <a:pt x="188692" y="152678"/>
                      <a:pt x="187997" y="152235"/>
                      <a:pt x="187429" y="151288"/>
                    </a:cubicBezTo>
                    <a:lnTo>
                      <a:pt x="191913" y="160193"/>
                    </a:lnTo>
                    <a:cubicBezTo>
                      <a:pt x="192734" y="160572"/>
                      <a:pt x="193302" y="161583"/>
                      <a:pt x="192734" y="162846"/>
                    </a:cubicBezTo>
                    <a:cubicBezTo>
                      <a:pt x="191913" y="164362"/>
                      <a:pt x="192481" y="164930"/>
                      <a:pt x="194123" y="166320"/>
                    </a:cubicBezTo>
                    <a:cubicBezTo>
                      <a:pt x="195829" y="167456"/>
                      <a:pt x="199429" y="168151"/>
                      <a:pt x="204102" y="167456"/>
                    </a:cubicBezTo>
                    <a:cubicBezTo>
                      <a:pt x="210292" y="166572"/>
                      <a:pt x="216671" y="165372"/>
                      <a:pt x="223176" y="165246"/>
                    </a:cubicBezTo>
                    <a:moveTo>
                      <a:pt x="220713" y="149709"/>
                    </a:moveTo>
                    <a:lnTo>
                      <a:pt x="220460" y="155709"/>
                    </a:lnTo>
                    <a:cubicBezTo>
                      <a:pt x="219892" y="156593"/>
                      <a:pt x="219513" y="158046"/>
                      <a:pt x="218944" y="155709"/>
                    </a:cubicBezTo>
                    <a:lnTo>
                      <a:pt x="219765" y="150278"/>
                    </a:lnTo>
                    <a:lnTo>
                      <a:pt x="218818" y="152172"/>
                    </a:lnTo>
                    <a:cubicBezTo>
                      <a:pt x="217997" y="152172"/>
                      <a:pt x="217808" y="151351"/>
                      <a:pt x="217681" y="149646"/>
                    </a:cubicBezTo>
                    <a:cubicBezTo>
                      <a:pt x="217555" y="147688"/>
                      <a:pt x="217681" y="147056"/>
                      <a:pt x="218818" y="147435"/>
                    </a:cubicBezTo>
                    <a:lnTo>
                      <a:pt x="219513" y="149267"/>
                    </a:lnTo>
                    <a:lnTo>
                      <a:pt x="220081" y="148004"/>
                    </a:lnTo>
                    <a:cubicBezTo>
                      <a:pt x="221029" y="147435"/>
                      <a:pt x="221155" y="148004"/>
                      <a:pt x="220776" y="149646"/>
                    </a:cubicBezTo>
                    <a:moveTo>
                      <a:pt x="228797" y="148193"/>
                    </a:moveTo>
                    <a:cubicBezTo>
                      <a:pt x="226523" y="150972"/>
                      <a:pt x="225008" y="151541"/>
                      <a:pt x="224313" y="149583"/>
                    </a:cubicBezTo>
                    <a:lnTo>
                      <a:pt x="223618" y="153183"/>
                    </a:lnTo>
                    <a:cubicBezTo>
                      <a:pt x="223050" y="154888"/>
                      <a:pt x="222671" y="155141"/>
                      <a:pt x="222355" y="153878"/>
                    </a:cubicBezTo>
                    <a:cubicBezTo>
                      <a:pt x="222544" y="151225"/>
                      <a:pt x="223050" y="148446"/>
                      <a:pt x="223997" y="145793"/>
                    </a:cubicBezTo>
                    <a:cubicBezTo>
                      <a:pt x="224376" y="144530"/>
                      <a:pt x="225008" y="144467"/>
                      <a:pt x="225702" y="145099"/>
                    </a:cubicBezTo>
                    <a:cubicBezTo>
                      <a:pt x="228165" y="141056"/>
                      <a:pt x="227660" y="143330"/>
                      <a:pt x="226523" y="146362"/>
                    </a:cubicBezTo>
                    <a:lnTo>
                      <a:pt x="227281" y="146741"/>
                    </a:lnTo>
                    <a:cubicBezTo>
                      <a:pt x="230313" y="141056"/>
                      <a:pt x="229050" y="145604"/>
                      <a:pt x="228797" y="148130"/>
                    </a:cubicBezTo>
                    <a:moveTo>
                      <a:pt x="237450" y="138404"/>
                    </a:moveTo>
                    <a:cubicBezTo>
                      <a:pt x="236629" y="137520"/>
                      <a:pt x="235618" y="137456"/>
                      <a:pt x="234671" y="138025"/>
                    </a:cubicBezTo>
                    <a:cubicBezTo>
                      <a:pt x="234671" y="139225"/>
                      <a:pt x="234418" y="139541"/>
                      <a:pt x="233660" y="138593"/>
                    </a:cubicBezTo>
                    <a:cubicBezTo>
                      <a:pt x="232839" y="137456"/>
                      <a:pt x="232713" y="136067"/>
                      <a:pt x="233660" y="135120"/>
                    </a:cubicBezTo>
                    <a:cubicBezTo>
                      <a:pt x="234481" y="134109"/>
                      <a:pt x="235744" y="133983"/>
                      <a:pt x="236755" y="134678"/>
                    </a:cubicBezTo>
                    <a:cubicBezTo>
                      <a:pt x="237576" y="135120"/>
                      <a:pt x="237829" y="135688"/>
                      <a:pt x="237829" y="136067"/>
                    </a:cubicBezTo>
                    <a:lnTo>
                      <a:pt x="236186" y="136635"/>
                    </a:lnTo>
                    <a:lnTo>
                      <a:pt x="238271" y="137204"/>
                    </a:lnTo>
                    <a:cubicBezTo>
                      <a:pt x="239407" y="138151"/>
                      <a:pt x="238460" y="139983"/>
                      <a:pt x="237450" y="138467"/>
                    </a:cubicBezTo>
                    <a:moveTo>
                      <a:pt x="252734" y="162783"/>
                    </a:moveTo>
                    <a:cubicBezTo>
                      <a:pt x="251344" y="161078"/>
                      <a:pt x="251597" y="160130"/>
                      <a:pt x="253429" y="160256"/>
                    </a:cubicBezTo>
                    <a:cubicBezTo>
                      <a:pt x="251786" y="157604"/>
                      <a:pt x="253555" y="157099"/>
                      <a:pt x="255260" y="159878"/>
                    </a:cubicBezTo>
                    <a:cubicBezTo>
                      <a:pt x="256081" y="161078"/>
                      <a:pt x="256207" y="163604"/>
                      <a:pt x="255955" y="166572"/>
                    </a:cubicBezTo>
                    <a:cubicBezTo>
                      <a:pt x="255829" y="167456"/>
                      <a:pt x="254881" y="167709"/>
                      <a:pt x="254565" y="166572"/>
                    </a:cubicBezTo>
                    <a:cubicBezTo>
                      <a:pt x="253997" y="164930"/>
                      <a:pt x="253429" y="163793"/>
                      <a:pt x="252734" y="162846"/>
                    </a:cubicBezTo>
                    <a:moveTo>
                      <a:pt x="255892" y="181730"/>
                    </a:moveTo>
                    <a:cubicBezTo>
                      <a:pt x="255197" y="181730"/>
                      <a:pt x="254629" y="181035"/>
                      <a:pt x="253934" y="180720"/>
                    </a:cubicBezTo>
                    <a:lnTo>
                      <a:pt x="255007" y="182235"/>
                    </a:lnTo>
                    <a:cubicBezTo>
                      <a:pt x="255576" y="183056"/>
                      <a:pt x="254439" y="183499"/>
                      <a:pt x="253492" y="182678"/>
                    </a:cubicBezTo>
                    <a:lnTo>
                      <a:pt x="250460" y="180278"/>
                    </a:lnTo>
                    <a:cubicBezTo>
                      <a:pt x="249639" y="179014"/>
                      <a:pt x="249892" y="177625"/>
                      <a:pt x="251408" y="175856"/>
                    </a:cubicBezTo>
                    <a:cubicBezTo>
                      <a:pt x="251786" y="175414"/>
                      <a:pt x="252229" y="175288"/>
                      <a:pt x="252671" y="175667"/>
                    </a:cubicBezTo>
                    <a:lnTo>
                      <a:pt x="255007" y="177183"/>
                    </a:lnTo>
                    <a:cubicBezTo>
                      <a:pt x="255450" y="177499"/>
                      <a:pt x="255450" y="177751"/>
                      <a:pt x="255197" y="178067"/>
                    </a:cubicBezTo>
                    <a:cubicBezTo>
                      <a:pt x="254502" y="178762"/>
                      <a:pt x="254755" y="179141"/>
                      <a:pt x="255892" y="180278"/>
                    </a:cubicBezTo>
                    <a:cubicBezTo>
                      <a:pt x="256586" y="180846"/>
                      <a:pt x="256460" y="181667"/>
                      <a:pt x="255892" y="181667"/>
                    </a:cubicBezTo>
                    <a:moveTo>
                      <a:pt x="257155" y="177372"/>
                    </a:moveTo>
                    <a:cubicBezTo>
                      <a:pt x="256334" y="177499"/>
                      <a:pt x="255639" y="177120"/>
                      <a:pt x="254944" y="176425"/>
                    </a:cubicBezTo>
                    <a:cubicBezTo>
                      <a:pt x="253997" y="175288"/>
                      <a:pt x="253681" y="174593"/>
                      <a:pt x="253808" y="173772"/>
                    </a:cubicBezTo>
                    <a:lnTo>
                      <a:pt x="254502" y="170551"/>
                    </a:lnTo>
                    <a:cubicBezTo>
                      <a:pt x="254629" y="169730"/>
                      <a:pt x="254881" y="169856"/>
                      <a:pt x="255323" y="170551"/>
                    </a:cubicBezTo>
                    <a:cubicBezTo>
                      <a:pt x="256460" y="171941"/>
                      <a:pt x="257408" y="173330"/>
                      <a:pt x="257660" y="175667"/>
                    </a:cubicBezTo>
                    <a:cubicBezTo>
                      <a:pt x="257976" y="176614"/>
                      <a:pt x="257850" y="177183"/>
                      <a:pt x="257092" y="17730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  <p:sp>
            <p:nvSpPr>
              <p:cNvPr id="154" name="Полилиния: фигура 153">
                <a:extLst>
                  <a:ext uri="{FF2B5EF4-FFF2-40B4-BE49-F238E27FC236}">
                    <a16:creationId xmlns:a16="http://schemas.microsoft.com/office/drawing/2014/main" id="{8EBE3761-45DA-C35E-5D69-51ABA78C11AD}"/>
                  </a:ext>
                </a:extLst>
              </p:cNvPr>
              <p:cNvSpPr/>
              <p:nvPr/>
            </p:nvSpPr>
            <p:spPr>
              <a:xfrm>
                <a:off x="1048030" y="778457"/>
                <a:ext cx="5712" cy="2826"/>
              </a:xfrm>
              <a:custGeom>
                <a:avLst/>
                <a:gdLst>
                  <a:gd name="connsiteX0" fmla="*/ 189 w 5712"/>
                  <a:gd name="connsiteY0" fmla="*/ 2447 h 2826"/>
                  <a:gd name="connsiteX1" fmla="*/ 4232 w 5712"/>
                  <a:gd name="connsiteY1" fmla="*/ 2826 h 2826"/>
                  <a:gd name="connsiteX2" fmla="*/ 3916 w 5712"/>
                  <a:gd name="connsiteY2" fmla="*/ 237 h 2826"/>
                  <a:gd name="connsiteX3" fmla="*/ 0 w 5712"/>
                  <a:gd name="connsiteY3" fmla="*/ 237 h 2826"/>
                  <a:gd name="connsiteX4" fmla="*/ 126 w 5712"/>
                  <a:gd name="connsiteY4" fmla="*/ 2447 h 2826"/>
                  <a:gd name="connsiteX5" fmla="*/ 3979 w 5712"/>
                  <a:gd name="connsiteY5" fmla="*/ 1184 h 2826"/>
                  <a:gd name="connsiteX6" fmla="*/ 3853 w 5712"/>
                  <a:gd name="connsiteY6" fmla="*/ 2132 h 2826"/>
                  <a:gd name="connsiteX7" fmla="*/ 2337 w 5712"/>
                  <a:gd name="connsiteY7" fmla="*/ 2132 h 2826"/>
                  <a:gd name="connsiteX8" fmla="*/ 1768 w 5712"/>
                  <a:gd name="connsiteY8" fmla="*/ 1184 h 2826"/>
                  <a:gd name="connsiteX9" fmla="*/ 3979 w 5712"/>
                  <a:gd name="connsiteY9" fmla="*/ 1184 h 2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712" h="2826">
                    <a:moveTo>
                      <a:pt x="189" y="2447"/>
                    </a:moveTo>
                    <a:cubicBezTo>
                      <a:pt x="1579" y="2826"/>
                      <a:pt x="2968" y="2826"/>
                      <a:pt x="4232" y="2826"/>
                    </a:cubicBezTo>
                    <a:cubicBezTo>
                      <a:pt x="6316" y="1563"/>
                      <a:pt x="6189" y="742"/>
                      <a:pt x="3916" y="237"/>
                    </a:cubicBezTo>
                    <a:cubicBezTo>
                      <a:pt x="2653" y="-79"/>
                      <a:pt x="1263" y="-79"/>
                      <a:pt x="0" y="237"/>
                    </a:cubicBezTo>
                    <a:cubicBezTo>
                      <a:pt x="1011" y="1437"/>
                      <a:pt x="568" y="1753"/>
                      <a:pt x="126" y="2447"/>
                    </a:cubicBezTo>
                    <a:moveTo>
                      <a:pt x="3979" y="1184"/>
                    </a:moveTo>
                    <a:cubicBezTo>
                      <a:pt x="4421" y="1437"/>
                      <a:pt x="4295" y="1879"/>
                      <a:pt x="3853" y="2132"/>
                    </a:cubicBezTo>
                    <a:cubicBezTo>
                      <a:pt x="3284" y="2258"/>
                      <a:pt x="2842" y="2258"/>
                      <a:pt x="2337" y="2132"/>
                    </a:cubicBezTo>
                    <a:cubicBezTo>
                      <a:pt x="1895" y="1753"/>
                      <a:pt x="2211" y="1437"/>
                      <a:pt x="1768" y="1184"/>
                    </a:cubicBezTo>
                    <a:cubicBezTo>
                      <a:pt x="2337" y="805"/>
                      <a:pt x="3158" y="805"/>
                      <a:pt x="3979" y="118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644"/>
              </a:p>
            </p:txBody>
          </p:sp>
        </p:grpSp>
        <p:sp>
          <p:nvSpPr>
            <p:cNvPr id="121" name="Полилиния: фигура 120">
              <a:extLst>
                <a:ext uri="{FF2B5EF4-FFF2-40B4-BE49-F238E27FC236}">
                  <a16:creationId xmlns:a16="http://schemas.microsoft.com/office/drawing/2014/main" id="{F00ACB73-7A86-44B0-A8C9-C73340944E0C}"/>
                </a:ext>
              </a:extLst>
            </p:cNvPr>
            <p:cNvSpPr/>
            <p:nvPr/>
          </p:nvSpPr>
          <p:spPr>
            <a:xfrm>
              <a:off x="1098493" y="854799"/>
              <a:ext cx="3347" cy="4863"/>
            </a:xfrm>
            <a:custGeom>
              <a:avLst/>
              <a:gdLst>
                <a:gd name="connsiteX0" fmla="*/ 3347 w 3347"/>
                <a:gd name="connsiteY0" fmla="*/ 4863 h 4863"/>
                <a:gd name="connsiteX1" fmla="*/ 0 w 3347"/>
                <a:gd name="connsiteY1" fmla="*/ 0 h 4863"/>
                <a:gd name="connsiteX2" fmla="*/ 2084 w 3347"/>
                <a:gd name="connsiteY2" fmla="*/ 2779 h 4863"/>
                <a:gd name="connsiteX3" fmla="*/ 3347 w 3347"/>
                <a:gd name="connsiteY3" fmla="*/ 4863 h 4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47" h="4863">
                  <a:moveTo>
                    <a:pt x="3347" y="4863"/>
                  </a:moveTo>
                  <a:cubicBezTo>
                    <a:pt x="3347" y="3032"/>
                    <a:pt x="1958" y="1137"/>
                    <a:pt x="0" y="0"/>
                  </a:cubicBezTo>
                  <a:cubicBezTo>
                    <a:pt x="126" y="379"/>
                    <a:pt x="1263" y="1516"/>
                    <a:pt x="2084" y="2779"/>
                  </a:cubicBezTo>
                  <a:cubicBezTo>
                    <a:pt x="2779" y="3916"/>
                    <a:pt x="3095" y="4611"/>
                    <a:pt x="3347" y="486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2" name="Полилиния: фигура 121">
              <a:extLst>
                <a:ext uri="{FF2B5EF4-FFF2-40B4-BE49-F238E27FC236}">
                  <a16:creationId xmlns:a16="http://schemas.microsoft.com/office/drawing/2014/main" id="{61452CCC-A3D3-B15E-67D1-B7D1910D28A8}"/>
                </a:ext>
              </a:extLst>
            </p:cNvPr>
            <p:cNvSpPr/>
            <p:nvPr/>
          </p:nvSpPr>
          <p:spPr>
            <a:xfrm>
              <a:off x="1097546" y="857641"/>
              <a:ext cx="4863" cy="7389"/>
            </a:xfrm>
            <a:custGeom>
              <a:avLst/>
              <a:gdLst>
                <a:gd name="connsiteX0" fmla="*/ 0 w 4863"/>
                <a:gd name="connsiteY0" fmla="*/ 63 h 7389"/>
                <a:gd name="connsiteX1" fmla="*/ 3032 w 4863"/>
                <a:gd name="connsiteY1" fmla="*/ 4232 h 7389"/>
                <a:gd name="connsiteX2" fmla="*/ 4863 w 4863"/>
                <a:gd name="connsiteY2" fmla="*/ 7389 h 7389"/>
                <a:gd name="connsiteX3" fmla="*/ 0 w 4863"/>
                <a:gd name="connsiteY3" fmla="*/ 0 h 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63" h="7389">
                  <a:moveTo>
                    <a:pt x="0" y="63"/>
                  </a:moveTo>
                  <a:cubicBezTo>
                    <a:pt x="126" y="632"/>
                    <a:pt x="1958" y="2400"/>
                    <a:pt x="3032" y="4232"/>
                  </a:cubicBezTo>
                  <a:cubicBezTo>
                    <a:pt x="3979" y="5874"/>
                    <a:pt x="4421" y="7011"/>
                    <a:pt x="4863" y="7389"/>
                  </a:cubicBezTo>
                  <a:cubicBezTo>
                    <a:pt x="4737" y="4737"/>
                    <a:pt x="2905" y="1958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3" name="Полилиния: фигура 122">
              <a:extLst>
                <a:ext uri="{FF2B5EF4-FFF2-40B4-BE49-F238E27FC236}">
                  <a16:creationId xmlns:a16="http://schemas.microsoft.com/office/drawing/2014/main" id="{A55DECD8-AB8C-2D86-D450-D07040272DCB}"/>
                </a:ext>
              </a:extLst>
            </p:cNvPr>
            <p:cNvSpPr/>
            <p:nvPr/>
          </p:nvSpPr>
          <p:spPr>
            <a:xfrm>
              <a:off x="1096157" y="864210"/>
              <a:ext cx="6947" cy="10294"/>
            </a:xfrm>
            <a:custGeom>
              <a:avLst/>
              <a:gdLst>
                <a:gd name="connsiteX0" fmla="*/ 0 w 6947"/>
                <a:gd name="connsiteY0" fmla="*/ 0 h 10294"/>
                <a:gd name="connsiteX1" fmla="*/ 4547 w 6947"/>
                <a:gd name="connsiteY1" fmla="*/ 6253 h 10294"/>
                <a:gd name="connsiteX2" fmla="*/ 6947 w 6947"/>
                <a:gd name="connsiteY2" fmla="*/ 10295 h 10294"/>
                <a:gd name="connsiteX3" fmla="*/ 0 w 6947"/>
                <a:gd name="connsiteY3" fmla="*/ 0 h 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7" h="10294">
                  <a:moveTo>
                    <a:pt x="0" y="0"/>
                  </a:moveTo>
                  <a:cubicBezTo>
                    <a:pt x="126" y="947"/>
                    <a:pt x="2905" y="3347"/>
                    <a:pt x="4547" y="6253"/>
                  </a:cubicBezTo>
                  <a:cubicBezTo>
                    <a:pt x="6253" y="9032"/>
                    <a:pt x="6253" y="9726"/>
                    <a:pt x="6947" y="10295"/>
                  </a:cubicBezTo>
                  <a:cubicBezTo>
                    <a:pt x="6632" y="6253"/>
                    <a:pt x="4484" y="3347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4" name="Полилиния: фигура 123">
              <a:extLst>
                <a:ext uri="{FF2B5EF4-FFF2-40B4-BE49-F238E27FC236}">
                  <a16:creationId xmlns:a16="http://schemas.microsoft.com/office/drawing/2014/main" id="{BFCE22F0-B372-BF9A-2CA3-B9E00AAA28D3}"/>
                </a:ext>
              </a:extLst>
            </p:cNvPr>
            <p:cNvSpPr/>
            <p:nvPr/>
          </p:nvSpPr>
          <p:spPr>
            <a:xfrm>
              <a:off x="1096662" y="860736"/>
              <a:ext cx="6315" cy="9600"/>
            </a:xfrm>
            <a:custGeom>
              <a:avLst/>
              <a:gdLst>
                <a:gd name="connsiteX0" fmla="*/ 0 w 6315"/>
                <a:gd name="connsiteY0" fmla="*/ 0 h 9600"/>
                <a:gd name="connsiteX1" fmla="*/ 3916 w 6315"/>
                <a:gd name="connsiteY1" fmla="*/ 5432 h 9600"/>
                <a:gd name="connsiteX2" fmla="*/ 6316 w 6315"/>
                <a:gd name="connsiteY2" fmla="*/ 9600 h 9600"/>
                <a:gd name="connsiteX3" fmla="*/ 63 w 6315"/>
                <a:gd name="connsiteY3" fmla="*/ 0 h 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15" h="9600">
                  <a:moveTo>
                    <a:pt x="0" y="0"/>
                  </a:moveTo>
                  <a:cubicBezTo>
                    <a:pt x="126" y="695"/>
                    <a:pt x="2463" y="3095"/>
                    <a:pt x="3916" y="5432"/>
                  </a:cubicBezTo>
                  <a:cubicBezTo>
                    <a:pt x="5305" y="7642"/>
                    <a:pt x="5747" y="9158"/>
                    <a:pt x="6316" y="9600"/>
                  </a:cubicBezTo>
                  <a:cubicBezTo>
                    <a:pt x="6000" y="6379"/>
                    <a:pt x="3663" y="2653"/>
                    <a:pt x="63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5" name="Полилиния: фигура 124">
              <a:extLst>
                <a:ext uri="{FF2B5EF4-FFF2-40B4-BE49-F238E27FC236}">
                  <a16:creationId xmlns:a16="http://schemas.microsoft.com/office/drawing/2014/main" id="{2EEB7660-A975-B780-D10E-0B29D7A091EC}"/>
                </a:ext>
              </a:extLst>
            </p:cNvPr>
            <p:cNvSpPr/>
            <p:nvPr/>
          </p:nvSpPr>
          <p:spPr>
            <a:xfrm>
              <a:off x="1071399" y="909494"/>
              <a:ext cx="1074" cy="2084"/>
            </a:xfrm>
            <a:custGeom>
              <a:avLst/>
              <a:gdLst>
                <a:gd name="connsiteX0" fmla="*/ 253 w 1074"/>
                <a:gd name="connsiteY0" fmla="*/ 0 h 2084"/>
                <a:gd name="connsiteX1" fmla="*/ 0 w 1074"/>
                <a:gd name="connsiteY1" fmla="*/ 0 h 2084"/>
                <a:gd name="connsiteX2" fmla="*/ 0 w 1074"/>
                <a:gd name="connsiteY2" fmla="*/ 2084 h 2084"/>
                <a:gd name="connsiteX3" fmla="*/ 379 w 1074"/>
                <a:gd name="connsiteY3" fmla="*/ 1958 h 2084"/>
                <a:gd name="connsiteX4" fmla="*/ 253 w 1074"/>
                <a:gd name="connsiteY4" fmla="*/ 63 h 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4" h="2084">
                  <a:moveTo>
                    <a:pt x="253" y="0"/>
                  </a:moveTo>
                  <a:lnTo>
                    <a:pt x="0" y="0"/>
                  </a:lnTo>
                  <a:lnTo>
                    <a:pt x="0" y="2084"/>
                  </a:lnTo>
                  <a:cubicBezTo>
                    <a:pt x="0" y="2084"/>
                    <a:pt x="253" y="2084"/>
                    <a:pt x="379" y="1958"/>
                  </a:cubicBezTo>
                  <a:cubicBezTo>
                    <a:pt x="1326" y="821"/>
                    <a:pt x="1326" y="316"/>
                    <a:pt x="253" y="6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6" name="Полилиния: фигура 125">
              <a:extLst>
                <a:ext uri="{FF2B5EF4-FFF2-40B4-BE49-F238E27FC236}">
                  <a16:creationId xmlns:a16="http://schemas.microsoft.com/office/drawing/2014/main" id="{EADA582F-8427-9128-B53A-0BD63B9F2174}"/>
                </a:ext>
              </a:extLst>
            </p:cNvPr>
            <p:cNvSpPr/>
            <p:nvPr/>
          </p:nvSpPr>
          <p:spPr>
            <a:xfrm>
              <a:off x="1069946" y="909620"/>
              <a:ext cx="568" cy="2526"/>
            </a:xfrm>
            <a:custGeom>
              <a:avLst/>
              <a:gdLst>
                <a:gd name="connsiteX0" fmla="*/ 568 w 568"/>
                <a:gd name="connsiteY0" fmla="*/ 2211 h 2526"/>
                <a:gd name="connsiteX1" fmla="*/ 568 w 568"/>
                <a:gd name="connsiteY1" fmla="*/ 0 h 2526"/>
                <a:gd name="connsiteX2" fmla="*/ 0 w 568"/>
                <a:gd name="connsiteY2" fmla="*/ 126 h 2526"/>
                <a:gd name="connsiteX3" fmla="*/ 126 w 568"/>
                <a:gd name="connsiteY3" fmla="*/ 2526 h 2526"/>
                <a:gd name="connsiteX4" fmla="*/ 505 w 568"/>
                <a:gd name="connsiteY4" fmla="*/ 2211 h 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" h="2526">
                  <a:moveTo>
                    <a:pt x="568" y="2211"/>
                  </a:moveTo>
                  <a:lnTo>
                    <a:pt x="568" y="0"/>
                  </a:lnTo>
                  <a:lnTo>
                    <a:pt x="0" y="126"/>
                  </a:lnTo>
                  <a:lnTo>
                    <a:pt x="126" y="2526"/>
                  </a:lnTo>
                  <a:cubicBezTo>
                    <a:pt x="126" y="2526"/>
                    <a:pt x="379" y="2400"/>
                    <a:pt x="505" y="221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7" name="Полилиния: фигура 126">
              <a:extLst>
                <a:ext uri="{FF2B5EF4-FFF2-40B4-BE49-F238E27FC236}">
                  <a16:creationId xmlns:a16="http://schemas.microsoft.com/office/drawing/2014/main" id="{FF7889C4-724F-1236-C634-AE4AA519698F}"/>
                </a:ext>
              </a:extLst>
            </p:cNvPr>
            <p:cNvSpPr/>
            <p:nvPr/>
          </p:nvSpPr>
          <p:spPr>
            <a:xfrm>
              <a:off x="1072448" y="907009"/>
              <a:ext cx="2006" cy="1222"/>
            </a:xfrm>
            <a:custGeom>
              <a:avLst/>
              <a:gdLst>
                <a:gd name="connsiteX0" fmla="*/ 1161 w 2006"/>
                <a:gd name="connsiteY0" fmla="*/ 1222 h 1222"/>
                <a:gd name="connsiteX1" fmla="*/ 1982 w 2006"/>
                <a:gd name="connsiteY1" fmla="*/ 338 h 1222"/>
                <a:gd name="connsiteX2" fmla="*/ 845 w 2006"/>
                <a:gd name="connsiteY2" fmla="*/ 22 h 1222"/>
                <a:gd name="connsiteX3" fmla="*/ 24 w 2006"/>
                <a:gd name="connsiteY3" fmla="*/ 717 h 1222"/>
                <a:gd name="connsiteX4" fmla="*/ 1161 w 2006"/>
                <a:gd name="connsiteY4" fmla="*/ 1159 h 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6" h="1222">
                  <a:moveTo>
                    <a:pt x="1161" y="1222"/>
                  </a:moveTo>
                  <a:cubicBezTo>
                    <a:pt x="1730" y="1096"/>
                    <a:pt x="2109" y="780"/>
                    <a:pt x="1982" y="338"/>
                  </a:cubicBezTo>
                  <a:cubicBezTo>
                    <a:pt x="1856" y="22"/>
                    <a:pt x="1414" y="-41"/>
                    <a:pt x="845" y="22"/>
                  </a:cubicBezTo>
                  <a:cubicBezTo>
                    <a:pt x="277" y="148"/>
                    <a:pt x="-102" y="590"/>
                    <a:pt x="24" y="717"/>
                  </a:cubicBezTo>
                  <a:cubicBezTo>
                    <a:pt x="151" y="1159"/>
                    <a:pt x="593" y="1285"/>
                    <a:pt x="1161" y="1159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8" name="Полилиния: фигура 127">
              <a:extLst>
                <a:ext uri="{FF2B5EF4-FFF2-40B4-BE49-F238E27FC236}">
                  <a16:creationId xmlns:a16="http://schemas.microsoft.com/office/drawing/2014/main" id="{24C91E87-8D8B-DCAC-AD08-95ACC4613966}"/>
                </a:ext>
              </a:extLst>
            </p:cNvPr>
            <p:cNvSpPr/>
            <p:nvPr/>
          </p:nvSpPr>
          <p:spPr>
            <a:xfrm>
              <a:off x="1067862" y="909873"/>
              <a:ext cx="1263" cy="2778"/>
            </a:xfrm>
            <a:custGeom>
              <a:avLst/>
              <a:gdLst>
                <a:gd name="connsiteX0" fmla="*/ 1263 w 1263"/>
                <a:gd name="connsiteY0" fmla="*/ 2653 h 2778"/>
                <a:gd name="connsiteX1" fmla="*/ 1263 w 1263"/>
                <a:gd name="connsiteY1" fmla="*/ 0 h 2778"/>
                <a:gd name="connsiteX2" fmla="*/ 0 w 1263"/>
                <a:gd name="connsiteY2" fmla="*/ 253 h 2778"/>
                <a:gd name="connsiteX3" fmla="*/ 568 w 1263"/>
                <a:gd name="connsiteY3" fmla="*/ 2779 h 2778"/>
                <a:gd name="connsiteX4" fmla="*/ 1263 w 1263"/>
                <a:gd name="connsiteY4" fmla="*/ 2653 h 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" h="2778">
                  <a:moveTo>
                    <a:pt x="1263" y="2653"/>
                  </a:moveTo>
                  <a:lnTo>
                    <a:pt x="1263" y="0"/>
                  </a:lnTo>
                  <a:lnTo>
                    <a:pt x="0" y="253"/>
                  </a:lnTo>
                  <a:lnTo>
                    <a:pt x="568" y="2779"/>
                  </a:lnTo>
                  <a:cubicBezTo>
                    <a:pt x="568" y="2779"/>
                    <a:pt x="1011" y="2653"/>
                    <a:pt x="1263" y="265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29" name="Полилиния: фигура 128">
              <a:extLst>
                <a:ext uri="{FF2B5EF4-FFF2-40B4-BE49-F238E27FC236}">
                  <a16:creationId xmlns:a16="http://schemas.microsoft.com/office/drawing/2014/main" id="{96E15113-5C41-1497-DEC3-D757E47668ED}"/>
                </a:ext>
              </a:extLst>
            </p:cNvPr>
            <p:cNvSpPr/>
            <p:nvPr/>
          </p:nvSpPr>
          <p:spPr>
            <a:xfrm>
              <a:off x="1066472" y="910315"/>
              <a:ext cx="694" cy="2778"/>
            </a:xfrm>
            <a:custGeom>
              <a:avLst/>
              <a:gdLst>
                <a:gd name="connsiteX0" fmla="*/ 0 w 694"/>
                <a:gd name="connsiteY0" fmla="*/ 253 h 2778"/>
                <a:gd name="connsiteX1" fmla="*/ 442 w 694"/>
                <a:gd name="connsiteY1" fmla="*/ 2779 h 2778"/>
                <a:gd name="connsiteX2" fmla="*/ 695 w 694"/>
                <a:gd name="connsiteY2" fmla="*/ 2779 h 2778"/>
                <a:gd name="connsiteX3" fmla="*/ 695 w 694"/>
                <a:gd name="connsiteY3" fmla="*/ 0 h 2778"/>
                <a:gd name="connsiteX4" fmla="*/ 0 w 694"/>
                <a:gd name="connsiteY4" fmla="*/ 253 h 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4" h="2778">
                  <a:moveTo>
                    <a:pt x="0" y="253"/>
                  </a:moveTo>
                  <a:lnTo>
                    <a:pt x="442" y="2779"/>
                  </a:lnTo>
                  <a:lnTo>
                    <a:pt x="695" y="2779"/>
                  </a:lnTo>
                  <a:lnTo>
                    <a:pt x="695" y="0"/>
                  </a:lnTo>
                  <a:lnTo>
                    <a:pt x="0" y="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0" name="Полилиния: фигура 129">
              <a:extLst>
                <a:ext uri="{FF2B5EF4-FFF2-40B4-BE49-F238E27FC236}">
                  <a16:creationId xmlns:a16="http://schemas.microsoft.com/office/drawing/2014/main" id="{A7CD8A42-761C-FCD5-861C-E2B9A544CD1A}"/>
                </a:ext>
              </a:extLst>
            </p:cNvPr>
            <p:cNvSpPr/>
            <p:nvPr/>
          </p:nvSpPr>
          <p:spPr>
            <a:xfrm>
              <a:off x="1073609" y="908862"/>
              <a:ext cx="505" cy="694"/>
            </a:xfrm>
            <a:custGeom>
              <a:avLst/>
              <a:gdLst>
                <a:gd name="connsiteX0" fmla="*/ 253 w 505"/>
                <a:gd name="connsiteY0" fmla="*/ 0 h 694"/>
                <a:gd name="connsiteX1" fmla="*/ 0 w 505"/>
                <a:gd name="connsiteY1" fmla="*/ 316 h 694"/>
                <a:gd name="connsiteX2" fmla="*/ 253 w 505"/>
                <a:gd name="connsiteY2" fmla="*/ 695 h 694"/>
                <a:gd name="connsiteX3" fmla="*/ 505 w 505"/>
                <a:gd name="connsiteY3" fmla="*/ 316 h 694"/>
                <a:gd name="connsiteX4" fmla="*/ 253 w 505"/>
                <a:gd name="connsiteY4" fmla="*/ 0 h 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" h="694">
                  <a:moveTo>
                    <a:pt x="253" y="0"/>
                  </a:moveTo>
                  <a:cubicBezTo>
                    <a:pt x="253" y="0"/>
                    <a:pt x="0" y="126"/>
                    <a:pt x="0" y="316"/>
                  </a:cubicBezTo>
                  <a:cubicBezTo>
                    <a:pt x="0" y="632"/>
                    <a:pt x="126" y="695"/>
                    <a:pt x="253" y="695"/>
                  </a:cubicBezTo>
                  <a:cubicBezTo>
                    <a:pt x="379" y="695"/>
                    <a:pt x="505" y="568"/>
                    <a:pt x="505" y="316"/>
                  </a:cubicBezTo>
                  <a:cubicBezTo>
                    <a:pt x="505" y="189"/>
                    <a:pt x="379" y="0"/>
                    <a:pt x="253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1" name="Полилиния: фигура 130">
              <a:extLst>
                <a:ext uri="{FF2B5EF4-FFF2-40B4-BE49-F238E27FC236}">
                  <a16:creationId xmlns:a16="http://schemas.microsoft.com/office/drawing/2014/main" id="{BE099EAB-AD89-7158-B466-0131BCDFDF8D}"/>
                </a:ext>
              </a:extLst>
            </p:cNvPr>
            <p:cNvSpPr/>
            <p:nvPr/>
          </p:nvSpPr>
          <p:spPr>
            <a:xfrm>
              <a:off x="1083399" y="802378"/>
              <a:ext cx="10042" cy="16042"/>
            </a:xfrm>
            <a:custGeom>
              <a:avLst/>
              <a:gdLst>
                <a:gd name="connsiteX0" fmla="*/ 63 w 10042"/>
                <a:gd name="connsiteY0" fmla="*/ 63 h 16042"/>
                <a:gd name="connsiteX1" fmla="*/ 10042 w 10042"/>
                <a:gd name="connsiteY1" fmla="*/ 16042 h 16042"/>
                <a:gd name="connsiteX2" fmla="*/ 3474 w 10042"/>
                <a:gd name="connsiteY2" fmla="*/ 7137 h 16042"/>
                <a:gd name="connsiteX3" fmla="*/ 0 w 10042"/>
                <a:gd name="connsiteY3" fmla="*/ 0 h 1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2" h="16042">
                  <a:moveTo>
                    <a:pt x="63" y="63"/>
                  </a:moveTo>
                  <a:cubicBezTo>
                    <a:pt x="442" y="5179"/>
                    <a:pt x="4232" y="11495"/>
                    <a:pt x="10042" y="16042"/>
                  </a:cubicBezTo>
                  <a:cubicBezTo>
                    <a:pt x="9789" y="14842"/>
                    <a:pt x="5558" y="11053"/>
                    <a:pt x="3474" y="7137"/>
                  </a:cubicBezTo>
                  <a:cubicBezTo>
                    <a:pt x="1263" y="3347"/>
                    <a:pt x="884" y="884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2" name="Полилиния: фигура 131">
              <a:extLst>
                <a:ext uri="{FF2B5EF4-FFF2-40B4-BE49-F238E27FC236}">
                  <a16:creationId xmlns:a16="http://schemas.microsoft.com/office/drawing/2014/main" id="{03C76ABF-AF86-DB6C-140D-8CEE1A47B77F}"/>
                </a:ext>
              </a:extLst>
            </p:cNvPr>
            <p:cNvSpPr/>
            <p:nvPr/>
          </p:nvSpPr>
          <p:spPr>
            <a:xfrm>
              <a:off x="1097174" y="785768"/>
              <a:ext cx="2961" cy="6568"/>
            </a:xfrm>
            <a:custGeom>
              <a:avLst/>
              <a:gdLst>
                <a:gd name="connsiteX0" fmla="*/ 2962 w 2961"/>
                <a:gd name="connsiteY0" fmla="*/ 6568 h 6568"/>
                <a:gd name="connsiteX1" fmla="*/ 1572 w 2961"/>
                <a:gd name="connsiteY1" fmla="*/ 3221 h 6568"/>
                <a:gd name="connsiteX2" fmla="*/ 57 w 2961"/>
                <a:gd name="connsiteY2" fmla="*/ 0 h 6568"/>
                <a:gd name="connsiteX3" fmla="*/ 2962 w 2961"/>
                <a:gd name="connsiteY3" fmla="*/ 6568 h 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1" h="6568">
                  <a:moveTo>
                    <a:pt x="2962" y="6568"/>
                  </a:moveTo>
                  <a:cubicBezTo>
                    <a:pt x="2962" y="6189"/>
                    <a:pt x="2078" y="4611"/>
                    <a:pt x="1572" y="3221"/>
                  </a:cubicBezTo>
                  <a:cubicBezTo>
                    <a:pt x="1067" y="1642"/>
                    <a:pt x="499" y="126"/>
                    <a:pt x="57" y="0"/>
                  </a:cubicBezTo>
                  <a:cubicBezTo>
                    <a:pt x="-259" y="2084"/>
                    <a:pt x="751" y="4737"/>
                    <a:pt x="2962" y="656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3" name="Полилиния: фигура 132">
              <a:extLst>
                <a:ext uri="{FF2B5EF4-FFF2-40B4-BE49-F238E27FC236}">
                  <a16:creationId xmlns:a16="http://schemas.microsoft.com/office/drawing/2014/main" id="{C65C2F8A-B9B4-DEDF-2B73-DA687BC865DC}"/>
                </a:ext>
              </a:extLst>
            </p:cNvPr>
            <p:cNvSpPr/>
            <p:nvPr/>
          </p:nvSpPr>
          <p:spPr>
            <a:xfrm>
              <a:off x="1084851" y="799852"/>
              <a:ext cx="9031" cy="14715"/>
            </a:xfrm>
            <a:custGeom>
              <a:avLst/>
              <a:gdLst>
                <a:gd name="connsiteX0" fmla="*/ 0 w 9031"/>
                <a:gd name="connsiteY0" fmla="*/ 0 h 14715"/>
                <a:gd name="connsiteX1" fmla="*/ 9032 w 9031"/>
                <a:gd name="connsiteY1" fmla="*/ 14716 h 14715"/>
                <a:gd name="connsiteX2" fmla="*/ 3221 w 9031"/>
                <a:gd name="connsiteY2" fmla="*/ 6505 h 14715"/>
                <a:gd name="connsiteX3" fmla="*/ 0 w 9031"/>
                <a:gd name="connsiteY3" fmla="*/ 0 h 14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31" h="14715">
                  <a:moveTo>
                    <a:pt x="0" y="0"/>
                  </a:moveTo>
                  <a:cubicBezTo>
                    <a:pt x="253" y="4737"/>
                    <a:pt x="3600" y="10421"/>
                    <a:pt x="9032" y="14716"/>
                  </a:cubicBezTo>
                  <a:cubicBezTo>
                    <a:pt x="8779" y="13579"/>
                    <a:pt x="5116" y="9979"/>
                    <a:pt x="3221" y="6505"/>
                  </a:cubicBezTo>
                  <a:cubicBezTo>
                    <a:pt x="1263" y="3032"/>
                    <a:pt x="758" y="695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4" name="Полилиния: фигура 133">
              <a:extLst>
                <a:ext uri="{FF2B5EF4-FFF2-40B4-BE49-F238E27FC236}">
                  <a16:creationId xmlns:a16="http://schemas.microsoft.com/office/drawing/2014/main" id="{0834CC43-AD31-E9D4-F367-8235790A7285}"/>
                </a:ext>
              </a:extLst>
            </p:cNvPr>
            <p:cNvSpPr/>
            <p:nvPr/>
          </p:nvSpPr>
          <p:spPr>
            <a:xfrm>
              <a:off x="1078851" y="813178"/>
              <a:ext cx="14589" cy="22105"/>
            </a:xfrm>
            <a:custGeom>
              <a:avLst/>
              <a:gdLst>
                <a:gd name="connsiteX0" fmla="*/ 0 w 14589"/>
                <a:gd name="connsiteY0" fmla="*/ 0 h 22105"/>
                <a:gd name="connsiteX1" fmla="*/ 14589 w 14589"/>
                <a:gd name="connsiteY1" fmla="*/ 22105 h 22105"/>
                <a:gd name="connsiteX2" fmla="*/ 4611 w 14589"/>
                <a:gd name="connsiteY2" fmla="*/ 9411 h 22105"/>
                <a:gd name="connsiteX3" fmla="*/ 0 w 14589"/>
                <a:gd name="connsiteY3" fmla="*/ 0 h 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89" h="22105">
                  <a:moveTo>
                    <a:pt x="0" y="0"/>
                  </a:moveTo>
                  <a:cubicBezTo>
                    <a:pt x="947" y="6947"/>
                    <a:pt x="6821" y="15853"/>
                    <a:pt x="14589" y="22105"/>
                  </a:cubicBezTo>
                  <a:cubicBezTo>
                    <a:pt x="14084" y="20274"/>
                    <a:pt x="7642" y="14589"/>
                    <a:pt x="4611" y="9411"/>
                  </a:cubicBezTo>
                  <a:cubicBezTo>
                    <a:pt x="1705" y="4295"/>
                    <a:pt x="1137" y="1326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5" name="Полилиния: фигура 134">
              <a:extLst>
                <a:ext uri="{FF2B5EF4-FFF2-40B4-BE49-F238E27FC236}">
                  <a16:creationId xmlns:a16="http://schemas.microsoft.com/office/drawing/2014/main" id="{83BA0A0D-D6F0-A966-E87B-FD98A0AAC495}"/>
                </a:ext>
              </a:extLst>
            </p:cNvPr>
            <p:cNvSpPr/>
            <p:nvPr/>
          </p:nvSpPr>
          <p:spPr>
            <a:xfrm>
              <a:off x="1088009" y="794673"/>
              <a:ext cx="6947" cy="11936"/>
            </a:xfrm>
            <a:custGeom>
              <a:avLst/>
              <a:gdLst>
                <a:gd name="connsiteX0" fmla="*/ 0 w 6947"/>
                <a:gd name="connsiteY0" fmla="*/ 0 h 11936"/>
                <a:gd name="connsiteX1" fmla="*/ 6947 w 6947"/>
                <a:gd name="connsiteY1" fmla="*/ 11937 h 11936"/>
                <a:gd name="connsiteX2" fmla="*/ 2653 w 6947"/>
                <a:gd name="connsiteY2" fmla="*/ 5432 h 11936"/>
                <a:gd name="connsiteX3" fmla="*/ 0 w 6947"/>
                <a:gd name="connsiteY3" fmla="*/ 0 h 1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7" h="11936">
                  <a:moveTo>
                    <a:pt x="0" y="0"/>
                  </a:moveTo>
                  <a:cubicBezTo>
                    <a:pt x="0" y="3916"/>
                    <a:pt x="2653" y="8653"/>
                    <a:pt x="6947" y="11937"/>
                  </a:cubicBezTo>
                  <a:cubicBezTo>
                    <a:pt x="6821" y="11116"/>
                    <a:pt x="4168" y="8211"/>
                    <a:pt x="2653" y="5432"/>
                  </a:cubicBezTo>
                  <a:cubicBezTo>
                    <a:pt x="1137" y="2653"/>
                    <a:pt x="695" y="568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6" name="Полилиния: фигура 135">
              <a:extLst>
                <a:ext uri="{FF2B5EF4-FFF2-40B4-BE49-F238E27FC236}">
                  <a16:creationId xmlns:a16="http://schemas.microsoft.com/office/drawing/2014/main" id="{234B75AC-B216-3876-AF0F-8D5F2B0BD86C}"/>
                </a:ext>
              </a:extLst>
            </p:cNvPr>
            <p:cNvSpPr/>
            <p:nvPr/>
          </p:nvSpPr>
          <p:spPr>
            <a:xfrm>
              <a:off x="1086304" y="797136"/>
              <a:ext cx="7957" cy="13389"/>
            </a:xfrm>
            <a:custGeom>
              <a:avLst/>
              <a:gdLst>
                <a:gd name="connsiteX0" fmla="*/ 63 w 7957"/>
                <a:gd name="connsiteY0" fmla="*/ 0 h 13389"/>
                <a:gd name="connsiteX1" fmla="*/ 7958 w 7957"/>
                <a:gd name="connsiteY1" fmla="*/ 13389 h 13389"/>
                <a:gd name="connsiteX2" fmla="*/ 2968 w 7957"/>
                <a:gd name="connsiteY2" fmla="*/ 6000 h 13389"/>
                <a:gd name="connsiteX3" fmla="*/ 0 w 7957"/>
                <a:gd name="connsiteY3" fmla="*/ 0 h 13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57" h="13389">
                  <a:moveTo>
                    <a:pt x="63" y="0"/>
                  </a:moveTo>
                  <a:cubicBezTo>
                    <a:pt x="189" y="4358"/>
                    <a:pt x="3284" y="9600"/>
                    <a:pt x="7958" y="13389"/>
                  </a:cubicBezTo>
                  <a:cubicBezTo>
                    <a:pt x="7832" y="12442"/>
                    <a:pt x="4611" y="9221"/>
                    <a:pt x="2968" y="6000"/>
                  </a:cubicBezTo>
                  <a:cubicBezTo>
                    <a:pt x="1137" y="2968"/>
                    <a:pt x="758" y="695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7" name="Полилиния: фигура 136">
              <a:extLst>
                <a:ext uri="{FF2B5EF4-FFF2-40B4-BE49-F238E27FC236}">
                  <a16:creationId xmlns:a16="http://schemas.microsoft.com/office/drawing/2014/main" id="{005C82E6-0A54-E3C1-9F27-AC97A498214B}"/>
                </a:ext>
              </a:extLst>
            </p:cNvPr>
            <p:cNvSpPr/>
            <p:nvPr/>
          </p:nvSpPr>
          <p:spPr>
            <a:xfrm>
              <a:off x="1099436" y="783368"/>
              <a:ext cx="2544" cy="8463"/>
            </a:xfrm>
            <a:custGeom>
              <a:avLst/>
              <a:gdLst>
                <a:gd name="connsiteX0" fmla="*/ 1268 w 2544"/>
                <a:gd name="connsiteY0" fmla="*/ 3916 h 8463"/>
                <a:gd name="connsiteX1" fmla="*/ 258 w 2544"/>
                <a:gd name="connsiteY1" fmla="*/ 0 h 8463"/>
                <a:gd name="connsiteX2" fmla="*/ 2531 w 2544"/>
                <a:gd name="connsiteY2" fmla="*/ 8463 h 8463"/>
                <a:gd name="connsiteX3" fmla="*/ 1268 w 2544"/>
                <a:gd name="connsiteY3" fmla="*/ 3853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4" h="8463">
                  <a:moveTo>
                    <a:pt x="1268" y="3916"/>
                  </a:moveTo>
                  <a:cubicBezTo>
                    <a:pt x="889" y="2084"/>
                    <a:pt x="700" y="316"/>
                    <a:pt x="258" y="0"/>
                  </a:cubicBezTo>
                  <a:cubicBezTo>
                    <a:pt x="-437" y="2337"/>
                    <a:pt x="258" y="5684"/>
                    <a:pt x="2531" y="8463"/>
                  </a:cubicBezTo>
                  <a:cubicBezTo>
                    <a:pt x="2658" y="7895"/>
                    <a:pt x="1837" y="5811"/>
                    <a:pt x="1268" y="385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8" name="Полилиния: фигура 137">
              <a:extLst>
                <a:ext uri="{FF2B5EF4-FFF2-40B4-BE49-F238E27FC236}">
                  <a16:creationId xmlns:a16="http://schemas.microsoft.com/office/drawing/2014/main" id="{9288D2AD-697E-89E3-1CAF-3F181FD6B530}"/>
                </a:ext>
              </a:extLst>
            </p:cNvPr>
            <p:cNvSpPr/>
            <p:nvPr/>
          </p:nvSpPr>
          <p:spPr>
            <a:xfrm>
              <a:off x="1094443" y="787726"/>
              <a:ext cx="3923" cy="7831"/>
            </a:xfrm>
            <a:custGeom>
              <a:avLst/>
              <a:gdLst>
                <a:gd name="connsiteX0" fmla="*/ 3924 w 3923"/>
                <a:gd name="connsiteY0" fmla="*/ 7768 h 7831"/>
                <a:gd name="connsiteX1" fmla="*/ 1839 w 3923"/>
                <a:gd name="connsiteY1" fmla="*/ 3726 h 7831"/>
                <a:gd name="connsiteX2" fmla="*/ 8 w 3923"/>
                <a:gd name="connsiteY2" fmla="*/ 0 h 7831"/>
                <a:gd name="connsiteX3" fmla="*/ 3924 w 3923"/>
                <a:gd name="connsiteY3" fmla="*/ 7832 h 7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3" h="7831">
                  <a:moveTo>
                    <a:pt x="3924" y="7768"/>
                  </a:moveTo>
                  <a:cubicBezTo>
                    <a:pt x="3924" y="7326"/>
                    <a:pt x="2661" y="5368"/>
                    <a:pt x="1839" y="3726"/>
                  </a:cubicBezTo>
                  <a:cubicBezTo>
                    <a:pt x="1018" y="1768"/>
                    <a:pt x="576" y="253"/>
                    <a:pt x="8" y="0"/>
                  </a:cubicBezTo>
                  <a:cubicBezTo>
                    <a:pt x="-118" y="2463"/>
                    <a:pt x="1271" y="5684"/>
                    <a:pt x="3924" y="7832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39" name="Полилиния: фигура 138">
              <a:extLst>
                <a:ext uri="{FF2B5EF4-FFF2-40B4-BE49-F238E27FC236}">
                  <a16:creationId xmlns:a16="http://schemas.microsoft.com/office/drawing/2014/main" id="{0B52D746-9BCA-9046-05D4-EB2395EF5090}"/>
                </a:ext>
              </a:extLst>
            </p:cNvPr>
            <p:cNvSpPr/>
            <p:nvPr/>
          </p:nvSpPr>
          <p:spPr>
            <a:xfrm>
              <a:off x="1090030" y="792147"/>
              <a:ext cx="5873" cy="10736"/>
            </a:xfrm>
            <a:custGeom>
              <a:avLst/>
              <a:gdLst>
                <a:gd name="connsiteX0" fmla="*/ 5811 w 5873"/>
                <a:gd name="connsiteY0" fmla="*/ 10737 h 10736"/>
                <a:gd name="connsiteX1" fmla="*/ 2211 w 5873"/>
                <a:gd name="connsiteY1" fmla="*/ 4863 h 10736"/>
                <a:gd name="connsiteX2" fmla="*/ 0 w 5873"/>
                <a:gd name="connsiteY2" fmla="*/ 0 h 10736"/>
                <a:gd name="connsiteX3" fmla="*/ 5874 w 5873"/>
                <a:gd name="connsiteY3" fmla="*/ 10737 h 1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3" h="10736">
                  <a:moveTo>
                    <a:pt x="5811" y="10737"/>
                  </a:moveTo>
                  <a:cubicBezTo>
                    <a:pt x="5811" y="9853"/>
                    <a:pt x="3600" y="7389"/>
                    <a:pt x="2211" y="4863"/>
                  </a:cubicBezTo>
                  <a:cubicBezTo>
                    <a:pt x="947" y="2337"/>
                    <a:pt x="568" y="505"/>
                    <a:pt x="0" y="0"/>
                  </a:cubicBezTo>
                  <a:cubicBezTo>
                    <a:pt x="0" y="3474"/>
                    <a:pt x="2211" y="7642"/>
                    <a:pt x="5874" y="10737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0" name="Полилиния: фигура 139">
              <a:extLst>
                <a:ext uri="{FF2B5EF4-FFF2-40B4-BE49-F238E27FC236}">
                  <a16:creationId xmlns:a16="http://schemas.microsoft.com/office/drawing/2014/main" id="{BD06F5EF-E006-36D9-2AB4-999D280939EA}"/>
                </a:ext>
              </a:extLst>
            </p:cNvPr>
            <p:cNvSpPr/>
            <p:nvPr/>
          </p:nvSpPr>
          <p:spPr>
            <a:xfrm>
              <a:off x="1092108" y="789936"/>
              <a:ext cx="4995" cy="9157"/>
            </a:xfrm>
            <a:custGeom>
              <a:avLst/>
              <a:gdLst>
                <a:gd name="connsiteX0" fmla="*/ 4996 w 4995"/>
                <a:gd name="connsiteY0" fmla="*/ 9158 h 9157"/>
                <a:gd name="connsiteX1" fmla="*/ 2091 w 4995"/>
                <a:gd name="connsiteY1" fmla="*/ 4168 h 9157"/>
                <a:gd name="connsiteX2" fmla="*/ 6 w 4995"/>
                <a:gd name="connsiteY2" fmla="*/ 0 h 9157"/>
                <a:gd name="connsiteX3" fmla="*/ 4996 w 4995"/>
                <a:gd name="connsiteY3" fmla="*/ 9158 h 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95" h="9157">
                  <a:moveTo>
                    <a:pt x="4996" y="9158"/>
                  </a:moveTo>
                  <a:cubicBezTo>
                    <a:pt x="4869" y="8463"/>
                    <a:pt x="3164" y="6379"/>
                    <a:pt x="2091" y="4168"/>
                  </a:cubicBezTo>
                  <a:cubicBezTo>
                    <a:pt x="954" y="2084"/>
                    <a:pt x="448" y="253"/>
                    <a:pt x="6" y="0"/>
                  </a:cubicBezTo>
                  <a:cubicBezTo>
                    <a:pt x="-120" y="2968"/>
                    <a:pt x="1648" y="6568"/>
                    <a:pt x="4996" y="915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1" name="Полилиния: фигура 140">
              <a:extLst>
                <a:ext uri="{FF2B5EF4-FFF2-40B4-BE49-F238E27FC236}">
                  <a16:creationId xmlns:a16="http://schemas.microsoft.com/office/drawing/2014/main" id="{4A622B17-CA99-42F2-D0BB-3A2946D8B514}"/>
                </a:ext>
              </a:extLst>
            </p:cNvPr>
            <p:cNvSpPr/>
            <p:nvPr/>
          </p:nvSpPr>
          <p:spPr>
            <a:xfrm>
              <a:off x="1120169" y="803136"/>
              <a:ext cx="1850" cy="6249"/>
            </a:xfrm>
            <a:custGeom>
              <a:avLst/>
              <a:gdLst>
                <a:gd name="connsiteX0" fmla="*/ 1124 w 1850"/>
                <a:gd name="connsiteY0" fmla="*/ 5432 h 6249"/>
                <a:gd name="connsiteX1" fmla="*/ 1819 w 1850"/>
                <a:gd name="connsiteY1" fmla="*/ 6126 h 6249"/>
                <a:gd name="connsiteX2" fmla="*/ 682 w 1850"/>
                <a:gd name="connsiteY2" fmla="*/ 1137 h 6249"/>
                <a:gd name="connsiteX3" fmla="*/ 114 w 1850"/>
                <a:gd name="connsiteY3" fmla="*/ 0 h 6249"/>
                <a:gd name="connsiteX4" fmla="*/ 240 w 1850"/>
                <a:gd name="connsiteY4" fmla="*/ 2905 h 6249"/>
                <a:gd name="connsiteX5" fmla="*/ 1061 w 1850"/>
                <a:gd name="connsiteY5" fmla="*/ 5432 h 6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0" h="6249">
                  <a:moveTo>
                    <a:pt x="1124" y="5432"/>
                  </a:moveTo>
                  <a:cubicBezTo>
                    <a:pt x="1693" y="6126"/>
                    <a:pt x="1945" y="6442"/>
                    <a:pt x="1819" y="6126"/>
                  </a:cubicBezTo>
                  <a:cubicBezTo>
                    <a:pt x="1251" y="4232"/>
                    <a:pt x="682" y="2653"/>
                    <a:pt x="682" y="1137"/>
                  </a:cubicBezTo>
                  <a:cubicBezTo>
                    <a:pt x="556" y="442"/>
                    <a:pt x="240" y="189"/>
                    <a:pt x="114" y="0"/>
                  </a:cubicBezTo>
                  <a:cubicBezTo>
                    <a:pt x="-202" y="0"/>
                    <a:pt x="240" y="1958"/>
                    <a:pt x="240" y="2905"/>
                  </a:cubicBezTo>
                  <a:cubicBezTo>
                    <a:pt x="240" y="3789"/>
                    <a:pt x="493" y="4611"/>
                    <a:pt x="1061" y="5432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2" name="Полилиния: фигура 141">
              <a:extLst>
                <a:ext uri="{FF2B5EF4-FFF2-40B4-BE49-F238E27FC236}">
                  <a16:creationId xmlns:a16="http://schemas.microsoft.com/office/drawing/2014/main" id="{AB604636-13C8-1987-2F97-A27FED107647}"/>
                </a:ext>
              </a:extLst>
            </p:cNvPr>
            <p:cNvSpPr/>
            <p:nvPr/>
          </p:nvSpPr>
          <p:spPr>
            <a:xfrm>
              <a:off x="1116227" y="798950"/>
              <a:ext cx="1683" cy="8142"/>
            </a:xfrm>
            <a:custGeom>
              <a:avLst/>
              <a:gdLst>
                <a:gd name="connsiteX0" fmla="*/ 772 w 1683"/>
                <a:gd name="connsiteY0" fmla="*/ 7091 h 8142"/>
                <a:gd name="connsiteX1" fmla="*/ 1656 w 1683"/>
                <a:gd name="connsiteY1" fmla="*/ 7975 h 8142"/>
                <a:gd name="connsiteX2" fmla="*/ 709 w 1683"/>
                <a:gd name="connsiteY2" fmla="*/ 1407 h 8142"/>
                <a:gd name="connsiteX3" fmla="*/ 140 w 1683"/>
                <a:gd name="connsiteY3" fmla="*/ 17 h 8142"/>
                <a:gd name="connsiteX4" fmla="*/ 140 w 1683"/>
                <a:gd name="connsiteY4" fmla="*/ 3617 h 8142"/>
                <a:gd name="connsiteX5" fmla="*/ 835 w 1683"/>
                <a:gd name="connsiteY5" fmla="*/ 7091 h 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3" h="8142">
                  <a:moveTo>
                    <a:pt x="772" y="7091"/>
                  </a:moveTo>
                  <a:cubicBezTo>
                    <a:pt x="1467" y="8101"/>
                    <a:pt x="1782" y="8354"/>
                    <a:pt x="1656" y="7975"/>
                  </a:cubicBezTo>
                  <a:cubicBezTo>
                    <a:pt x="1214" y="5449"/>
                    <a:pt x="709" y="3365"/>
                    <a:pt x="709" y="1407"/>
                  </a:cubicBezTo>
                  <a:cubicBezTo>
                    <a:pt x="709" y="459"/>
                    <a:pt x="393" y="144"/>
                    <a:pt x="140" y="17"/>
                  </a:cubicBezTo>
                  <a:cubicBezTo>
                    <a:pt x="-175" y="-235"/>
                    <a:pt x="140" y="2354"/>
                    <a:pt x="140" y="3617"/>
                  </a:cubicBezTo>
                  <a:cubicBezTo>
                    <a:pt x="14" y="4880"/>
                    <a:pt x="330" y="5828"/>
                    <a:pt x="835" y="709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3" name="Полилиния: фигура 142">
              <a:extLst>
                <a:ext uri="{FF2B5EF4-FFF2-40B4-BE49-F238E27FC236}">
                  <a16:creationId xmlns:a16="http://schemas.microsoft.com/office/drawing/2014/main" id="{88A09F41-9148-EA58-6861-F0DDF32CCABF}"/>
                </a:ext>
              </a:extLst>
            </p:cNvPr>
            <p:cNvSpPr/>
            <p:nvPr/>
          </p:nvSpPr>
          <p:spPr>
            <a:xfrm>
              <a:off x="1118121" y="801047"/>
              <a:ext cx="1815" cy="7215"/>
            </a:xfrm>
            <a:custGeom>
              <a:avLst/>
              <a:gdLst>
                <a:gd name="connsiteX0" fmla="*/ 1089 w 1815"/>
                <a:gd name="connsiteY0" fmla="*/ 6321 h 7215"/>
                <a:gd name="connsiteX1" fmla="*/ 1783 w 1815"/>
                <a:gd name="connsiteY1" fmla="*/ 7016 h 7215"/>
                <a:gd name="connsiteX2" fmla="*/ 646 w 1815"/>
                <a:gd name="connsiteY2" fmla="*/ 1268 h 7215"/>
                <a:gd name="connsiteX3" fmla="*/ 78 w 1815"/>
                <a:gd name="connsiteY3" fmla="*/ 5 h 7215"/>
                <a:gd name="connsiteX4" fmla="*/ 267 w 1815"/>
                <a:gd name="connsiteY4" fmla="*/ 3226 h 7215"/>
                <a:gd name="connsiteX5" fmla="*/ 1089 w 1815"/>
                <a:gd name="connsiteY5" fmla="*/ 6321 h 7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5" h="7215">
                  <a:moveTo>
                    <a:pt x="1089" y="6321"/>
                  </a:moveTo>
                  <a:cubicBezTo>
                    <a:pt x="1657" y="7142"/>
                    <a:pt x="1910" y="7458"/>
                    <a:pt x="1783" y="7016"/>
                  </a:cubicBezTo>
                  <a:cubicBezTo>
                    <a:pt x="1341" y="4932"/>
                    <a:pt x="646" y="3100"/>
                    <a:pt x="646" y="1268"/>
                  </a:cubicBezTo>
                  <a:cubicBezTo>
                    <a:pt x="646" y="447"/>
                    <a:pt x="457" y="132"/>
                    <a:pt x="78" y="5"/>
                  </a:cubicBezTo>
                  <a:cubicBezTo>
                    <a:pt x="-175" y="-121"/>
                    <a:pt x="267" y="2089"/>
                    <a:pt x="267" y="3226"/>
                  </a:cubicBezTo>
                  <a:cubicBezTo>
                    <a:pt x="267" y="4363"/>
                    <a:pt x="394" y="5310"/>
                    <a:pt x="1089" y="632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4" name="Полилиния: фигура 143">
              <a:extLst>
                <a:ext uri="{FF2B5EF4-FFF2-40B4-BE49-F238E27FC236}">
                  <a16:creationId xmlns:a16="http://schemas.microsoft.com/office/drawing/2014/main" id="{9659521B-0CA4-5541-6B19-97C427100D88}"/>
                </a:ext>
              </a:extLst>
            </p:cNvPr>
            <p:cNvSpPr/>
            <p:nvPr/>
          </p:nvSpPr>
          <p:spPr>
            <a:xfrm>
              <a:off x="1114125" y="796753"/>
              <a:ext cx="1632" cy="9197"/>
            </a:xfrm>
            <a:custGeom>
              <a:avLst/>
              <a:gdLst>
                <a:gd name="connsiteX0" fmla="*/ 1611 w 1632"/>
                <a:gd name="connsiteY0" fmla="*/ 9036 h 9197"/>
                <a:gd name="connsiteX1" fmla="*/ 727 w 1632"/>
                <a:gd name="connsiteY1" fmla="*/ 1646 h 9197"/>
                <a:gd name="connsiteX2" fmla="*/ 158 w 1632"/>
                <a:gd name="connsiteY2" fmla="*/ 4 h 9197"/>
                <a:gd name="connsiteX3" fmla="*/ 32 w 1632"/>
                <a:gd name="connsiteY3" fmla="*/ 4172 h 9197"/>
                <a:gd name="connsiteX4" fmla="*/ 727 w 1632"/>
                <a:gd name="connsiteY4" fmla="*/ 7899 h 9197"/>
                <a:gd name="connsiteX5" fmla="*/ 1611 w 1632"/>
                <a:gd name="connsiteY5" fmla="*/ 9036 h 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" h="9197">
                  <a:moveTo>
                    <a:pt x="1611" y="9036"/>
                  </a:moveTo>
                  <a:cubicBezTo>
                    <a:pt x="1169" y="6257"/>
                    <a:pt x="600" y="3857"/>
                    <a:pt x="727" y="1646"/>
                  </a:cubicBezTo>
                  <a:cubicBezTo>
                    <a:pt x="727" y="699"/>
                    <a:pt x="474" y="257"/>
                    <a:pt x="158" y="4"/>
                  </a:cubicBezTo>
                  <a:cubicBezTo>
                    <a:pt x="-94" y="-122"/>
                    <a:pt x="158" y="2783"/>
                    <a:pt x="32" y="4172"/>
                  </a:cubicBezTo>
                  <a:cubicBezTo>
                    <a:pt x="-94" y="5562"/>
                    <a:pt x="158" y="6699"/>
                    <a:pt x="727" y="7899"/>
                  </a:cubicBezTo>
                  <a:cubicBezTo>
                    <a:pt x="1295" y="9162"/>
                    <a:pt x="1737" y="9415"/>
                    <a:pt x="1611" y="903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5" name="Полилиния: фигура 144">
              <a:extLst>
                <a:ext uri="{FF2B5EF4-FFF2-40B4-BE49-F238E27FC236}">
                  <a16:creationId xmlns:a16="http://schemas.microsoft.com/office/drawing/2014/main" id="{51AC9752-A1DE-FC18-11A8-2076FA63154E}"/>
                </a:ext>
              </a:extLst>
            </p:cNvPr>
            <p:cNvSpPr/>
            <p:nvPr/>
          </p:nvSpPr>
          <p:spPr>
            <a:xfrm>
              <a:off x="1122129" y="805283"/>
              <a:ext cx="1974" cy="5235"/>
            </a:xfrm>
            <a:custGeom>
              <a:avLst/>
              <a:gdLst>
                <a:gd name="connsiteX0" fmla="*/ 1248 w 1974"/>
                <a:gd name="connsiteY0" fmla="*/ 4547 h 5235"/>
                <a:gd name="connsiteX1" fmla="*/ 1943 w 1974"/>
                <a:gd name="connsiteY1" fmla="*/ 5116 h 5235"/>
                <a:gd name="connsiteX2" fmla="*/ 680 w 1974"/>
                <a:gd name="connsiteY2" fmla="*/ 947 h 5235"/>
                <a:gd name="connsiteX3" fmla="*/ 112 w 1974"/>
                <a:gd name="connsiteY3" fmla="*/ 0 h 5235"/>
                <a:gd name="connsiteX4" fmla="*/ 364 w 1974"/>
                <a:gd name="connsiteY4" fmla="*/ 2463 h 5235"/>
                <a:gd name="connsiteX5" fmla="*/ 1248 w 1974"/>
                <a:gd name="connsiteY5" fmla="*/ 4547 h 5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4" h="5235">
                  <a:moveTo>
                    <a:pt x="1248" y="4547"/>
                  </a:moveTo>
                  <a:cubicBezTo>
                    <a:pt x="1817" y="5242"/>
                    <a:pt x="2069" y="5368"/>
                    <a:pt x="1943" y="5116"/>
                  </a:cubicBezTo>
                  <a:cubicBezTo>
                    <a:pt x="1438" y="3600"/>
                    <a:pt x="806" y="2147"/>
                    <a:pt x="680" y="947"/>
                  </a:cubicBezTo>
                  <a:cubicBezTo>
                    <a:pt x="680" y="379"/>
                    <a:pt x="364" y="63"/>
                    <a:pt x="112" y="0"/>
                  </a:cubicBezTo>
                  <a:cubicBezTo>
                    <a:pt x="-204" y="0"/>
                    <a:pt x="238" y="1642"/>
                    <a:pt x="364" y="2463"/>
                  </a:cubicBezTo>
                  <a:cubicBezTo>
                    <a:pt x="364" y="3284"/>
                    <a:pt x="680" y="3853"/>
                    <a:pt x="1248" y="4547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6" name="Полилиния: фигура 145">
              <a:extLst>
                <a:ext uri="{FF2B5EF4-FFF2-40B4-BE49-F238E27FC236}">
                  <a16:creationId xmlns:a16="http://schemas.microsoft.com/office/drawing/2014/main" id="{3CAB8057-5634-ECA2-C1C7-1C87477FA880}"/>
                </a:ext>
              </a:extLst>
            </p:cNvPr>
            <p:cNvSpPr/>
            <p:nvPr/>
          </p:nvSpPr>
          <p:spPr>
            <a:xfrm>
              <a:off x="1108463" y="794850"/>
              <a:ext cx="956" cy="6468"/>
            </a:xfrm>
            <a:custGeom>
              <a:avLst/>
              <a:gdLst>
                <a:gd name="connsiteX0" fmla="*/ 894 w 956"/>
                <a:gd name="connsiteY0" fmla="*/ 6328 h 6468"/>
                <a:gd name="connsiteX1" fmla="*/ 767 w 956"/>
                <a:gd name="connsiteY1" fmla="*/ 1212 h 6468"/>
                <a:gd name="connsiteX2" fmla="*/ 515 w 956"/>
                <a:gd name="connsiteY2" fmla="*/ 12 h 6468"/>
                <a:gd name="connsiteX3" fmla="*/ 73 w 956"/>
                <a:gd name="connsiteY3" fmla="*/ 2854 h 6468"/>
                <a:gd name="connsiteX4" fmla="*/ 388 w 956"/>
                <a:gd name="connsiteY4" fmla="*/ 5507 h 6468"/>
                <a:gd name="connsiteX5" fmla="*/ 957 w 956"/>
                <a:gd name="connsiteY5" fmla="*/ 6328 h 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6" h="6468">
                  <a:moveTo>
                    <a:pt x="894" y="6328"/>
                  </a:moveTo>
                  <a:cubicBezTo>
                    <a:pt x="767" y="4433"/>
                    <a:pt x="515" y="2728"/>
                    <a:pt x="767" y="1212"/>
                  </a:cubicBezTo>
                  <a:cubicBezTo>
                    <a:pt x="894" y="517"/>
                    <a:pt x="641" y="265"/>
                    <a:pt x="515" y="12"/>
                  </a:cubicBezTo>
                  <a:cubicBezTo>
                    <a:pt x="199" y="-177"/>
                    <a:pt x="199" y="1907"/>
                    <a:pt x="73" y="2854"/>
                  </a:cubicBezTo>
                  <a:cubicBezTo>
                    <a:pt x="-54" y="3738"/>
                    <a:pt x="-54" y="4559"/>
                    <a:pt x="388" y="5507"/>
                  </a:cubicBezTo>
                  <a:cubicBezTo>
                    <a:pt x="767" y="6454"/>
                    <a:pt x="957" y="6644"/>
                    <a:pt x="957" y="632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7" name="Полилиния: фигура 146">
              <a:extLst>
                <a:ext uri="{FF2B5EF4-FFF2-40B4-BE49-F238E27FC236}">
                  <a16:creationId xmlns:a16="http://schemas.microsoft.com/office/drawing/2014/main" id="{190FEC9E-EAE4-7DD4-9F17-DA502032CEDF}"/>
                </a:ext>
              </a:extLst>
            </p:cNvPr>
            <p:cNvSpPr/>
            <p:nvPr/>
          </p:nvSpPr>
          <p:spPr>
            <a:xfrm>
              <a:off x="1082072" y="805094"/>
              <a:ext cx="11178" cy="17368"/>
            </a:xfrm>
            <a:custGeom>
              <a:avLst/>
              <a:gdLst>
                <a:gd name="connsiteX0" fmla="*/ 11116 w 11178"/>
                <a:gd name="connsiteY0" fmla="*/ 17368 h 17368"/>
                <a:gd name="connsiteX1" fmla="*/ 3726 w 11178"/>
                <a:gd name="connsiteY1" fmla="*/ 7642 h 17368"/>
                <a:gd name="connsiteX2" fmla="*/ 0 w 11178"/>
                <a:gd name="connsiteY2" fmla="*/ 0 h 17368"/>
                <a:gd name="connsiteX3" fmla="*/ 11179 w 11178"/>
                <a:gd name="connsiteY3" fmla="*/ 17368 h 17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8" h="17368">
                  <a:moveTo>
                    <a:pt x="11116" y="17368"/>
                  </a:moveTo>
                  <a:cubicBezTo>
                    <a:pt x="10800" y="15979"/>
                    <a:pt x="6253" y="11811"/>
                    <a:pt x="3726" y="7642"/>
                  </a:cubicBezTo>
                  <a:cubicBezTo>
                    <a:pt x="1516" y="3600"/>
                    <a:pt x="947" y="884"/>
                    <a:pt x="0" y="0"/>
                  </a:cubicBezTo>
                  <a:cubicBezTo>
                    <a:pt x="568" y="5747"/>
                    <a:pt x="4863" y="12379"/>
                    <a:pt x="11179" y="1736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8" name="Полилиния: фигура 147">
              <a:extLst>
                <a:ext uri="{FF2B5EF4-FFF2-40B4-BE49-F238E27FC236}">
                  <a16:creationId xmlns:a16="http://schemas.microsoft.com/office/drawing/2014/main" id="{5E7512BA-0E26-22A5-D8E1-BA99743A0592}"/>
                </a:ext>
              </a:extLst>
            </p:cNvPr>
            <p:cNvSpPr/>
            <p:nvPr/>
          </p:nvSpPr>
          <p:spPr>
            <a:xfrm>
              <a:off x="1080936" y="807747"/>
              <a:ext cx="12126" cy="18757"/>
            </a:xfrm>
            <a:custGeom>
              <a:avLst/>
              <a:gdLst>
                <a:gd name="connsiteX0" fmla="*/ 12126 w 12126"/>
                <a:gd name="connsiteY0" fmla="*/ 18758 h 18757"/>
                <a:gd name="connsiteX1" fmla="*/ 4042 w 12126"/>
                <a:gd name="connsiteY1" fmla="*/ 8337 h 18757"/>
                <a:gd name="connsiteX2" fmla="*/ 0 w 12126"/>
                <a:gd name="connsiteY2" fmla="*/ 0 h 18757"/>
                <a:gd name="connsiteX3" fmla="*/ 12126 w 12126"/>
                <a:gd name="connsiteY3" fmla="*/ 18758 h 1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26" h="18757">
                  <a:moveTo>
                    <a:pt x="12126" y="18758"/>
                  </a:moveTo>
                  <a:cubicBezTo>
                    <a:pt x="11747" y="17242"/>
                    <a:pt x="6695" y="12821"/>
                    <a:pt x="4042" y="8337"/>
                  </a:cubicBezTo>
                  <a:cubicBezTo>
                    <a:pt x="1579" y="3853"/>
                    <a:pt x="947" y="1137"/>
                    <a:pt x="0" y="0"/>
                  </a:cubicBezTo>
                  <a:cubicBezTo>
                    <a:pt x="568" y="6126"/>
                    <a:pt x="5305" y="13389"/>
                    <a:pt x="12126" y="1875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49" name="Полилиния: фигура 148">
              <a:extLst>
                <a:ext uri="{FF2B5EF4-FFF2-40B4-BE49-F238E27FC236}">
                  <a16:creationId xmlns:a16="http://schemas.microsoft.com/office/drawing/2014/main" id="{EF50C100-CBB7-6BF9-7C01-0EB394D8A05E}"/>
                </a:ext>
              </a:extLst>
            </p:cNvPr>
            <p:cNvSpPr/>
            <p:nvPr/>
          </p:nvSpPr>
          <p:spPr>
            <a:xfrm>
              <a:off x="1112092" y="794596"/>
              <a:ext cx="1559" cy="10215"/>
            </a:xfrm>
            <a:custGeom>
              <a:avLst/>
              <a:gdLst>
                <a:gd name="connsiteX0" fmla="*/ 1559 w 1559"/>
                <a:gd name="connsiteY0" fmla="*/ 10056 h 10215"/>
                <a:gd name="connsiteX1" fmla="*/ 738 w 1559"/>
                <a:gd name="connsiteY1" fmla="*/ 1846 h 10215"/>
                <a:gd name="connsiteX2" fmla="*/ 170 w 1559"/>
                <a:gd name="connsiteY2" fmla="*/ 14 h 10215"/>
                <a:gd name="connsiteX3" fmla="*/ 43 w 1559"/>
                <a:gd name="connsiteY3" fmla="*/ 4625 h 10215"/>
                <a:gd name="connsiteX4" fmla="*/ 738 w 1559"/>
                <a:gd name="connsiteY4" fmla="*/ 8793 h 10215"/>
                <a:gd name="connsiteX5" fmla="*/ 1559 w 1559"/>
                <a:gd name="connsiteY5" fmla="*/ 10056 h 1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9" h="10215">
                  <a:moveTo>
                    <a:pt x="1559" y="10056"/>
                  </a:moveTo>
                  <a:cubicBezTo>
                    <a:pt x="1117" y="7025"/>
                    <a:pt x="612" y="4372"/>
                    <a:pt x="738" y="1846"/>
                  </a:cubicBezTo>
                  <a:cubicBezTo>
                    <a:pt x="864" y="709"/>
                    <a:pt x="612" y="267"/>
                    <a:pt x="170" y="14"/>
                  </a:cubicBezTo>
                  <a:cubicBezTo>
                    <a:pt x="-83" y="-239"/>
                    <a:pt x="170" y="2982"/>
                    <a:pt x="43" y="4625"/>
                  </a:cubicBezTo>
                  <a:cubicBezTo>
                    <a:pt x="-83" y="6014"/>
                    <a:pt x="43" y="7404"/>
                    <a:pt x="738" y="8793"/>
                  </a:cubicBezTo>
                  <a:cubicBezTo>
                    <a:pt x="1306" y="10182"/>
                    <a:pt x="1559" y="10435"/>
                    <a:pt x="1559" y="1005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50" name="Полилиния: фигура 149">
              <a:extLst>
                <a:ext uri="{FF2B5EF4-FFF2-40B4-BE49-F238E27FC236}">
                  <a16:creationId xmlns:a16="http://schemas.microsoft.com/office/drawing/2014/main" id="{EE1A2D3F-D72A-7954-FCC7-614E74CAF93E}"/>
                </a:ext>
              </a:extLst>
            </p:cNvPr>
            <p:cNvSpPr/>
            <p:nvPr/>
          </p:nvSpPr>
          <p:spPr>
            <a:xfrm>
              <a:off x="1110070" y="794782"/>
              <a:ext cx="1371" cy="8265"/>
            </a:xfrm>
            <a:custGeom>
              <a:avLst/>
              <a:gdLst>
                <a:gd name="connsiteX0" fmla="*/ 1371 w 1371"/>
                <a:gd name="connsiteY0" fmla="*/ 8101 h 8265"/>
                <a:gd name="connsiteX1" fmla="*/ 803 w 1371"/>
                <a:gd name="connsiteY1" fmla="*/ 1533 h 8265"/>
                <a:gd name="connsiteX2" fmla="*/ 361 w 1371"/>
                <a:gd name="connsiteY2" fmla="*/ 17 h 8265"/>
                <a:gd name="connsiteX3" fmla="*/ 45 w 1371"/>
                <a:gd name="connsiteY3" fmla="*/ 3617 h 8265"/>
                <a:gd name="connsiteX4" fmla="*/ 613 w 1371"/>
                <a:gd name="connsiteY4" fmla="*/ 7091 h 8265"/>
                <a:gd name="connsiteX5" fmla="*/ 1308 w 1371"/>
                <a:gd name="connsiteY5" fmla="*/ 8101 h 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1" h="8265">
                  <a:moveTo>
                    <a:pt x="1371" y="8101"/>
                  </a:moveTo>
                  <a:cubicBezTo>
                    <a:pt x="1055" y="5575"/>
                    <a:pt x="676" y="3491"/>
                    <a:pt x="803" y="1533"/>
                  </a:cubicBezTo>
                  <a:cubicBezTo>
                    <a:pt x="929" y="586"/>
                    <a:pt x="676" y="270"/>
                    <a:pt x="361" y="17"/>
                  </a:cubicBezTo>
                  <a:cubicBezTo>
                    <a:pt x="234" y="-235"/>
                    <a:pt x="234" y="2354"/>
                    <a:pt x="45" y="3617"/>
                  </a:cubicBezTo>
                  <a:cubicBezTo>
                    <a:pt x="-82" y="4880"/>
                    <a:pt x="45" y="6017"/>
                    <a:pt x="613" y="7091"/>
                  </a:cubicBezTo>
                  <a:cubicBezTo>
                    <a:pt x="1055" y="8228"/>
                    <a:pt x="1308" y="8480"/>
                    <a:pt x="1308" y="810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  <p:sp>
          <p:nvSpPr>
            <p:cNvPr id="151" name="Полилиния: фигура 150">
              <a:extLst>
                <a:ext uri="{FF2B5EF4-FFF2-40B4-BE49-F238E27FC236}">
                  <a16:creationId xmlns:a16="http://schemas.microsoft.com/office/drawing/2014/main" id="{27CDBA4E-79E4-1BB1-FA06-012E17A3102E}"/>
                </a:ext>
              </a:extLst>
            </p:cNvPr>
            <p:cNvSpPr/>
            <p:nvPr/>
          </p:nvSpPr>
          <p:spPr>
            <a:xfrm>
              <a:off x="1079988" y="810526"/>
              <a:ext cx="13073" cy="20210"/>
            </a:xfrm>
            <a:custGeom>
              <a:avLst/>
              <a:gdLst>
                <a:gd name="connsiteX0" fmla="*/ 13074 w 13073"/>
                <a:gd name="connsiteY0" fmla="*/ 20211 h 20210"/>
                <a:gd name="connsiteX1" fmla="*/ 4168 w 13073"/>
                <a:gd name="connsiteY1" fmla="*/ 8779 h 20210"/>
                <a:gd name="connsiteX2" fmla="*/ 0 w 13073"/>
                <a:gd name="connsiteY2" fmla="*/ 0 h 20210"/>
                <a:gd name="connsiteX3" fmla="*/ 13074 w 13073"/>
                <a:gd name="connsiteY3" fmla="*/ 20211 h 2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73" h="20210">
                  <a:moveTo>
                    <a:pt x="13074" y="20211"/>
                  </a:moveTo>
                  <a:cubicBezTo>
                    <a:pt x="12505" y="18505"/>
                    <a:pt x="7137" y="13642"/>
                    <a:pt x="4168" y="8779"/>
                  </a:cubicBezTo>
                  <a:cubicBezTo>
                    <a:pt x="1389" y="4042"/>
                    <a:pt x="947" y="1137"/>
                    <a:pt x="0" y="0"/>
                  </a:cubicBezTo>
                  <a:cubicBezTo>
                    <a:pt x="568" y="6568"/>
                    <a:pt x="5747" y="14337"/>
                    <a:pt x="13074" y="2021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644"/>
            </a:p>
          </p:txBody>
        </p:sp>
      </p:grp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AF9BFDC8-71FD-1806-8E69-06AC21B4E7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37724" y="915060"/>
            <a:ext cx="3253210" cy="90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331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">
            <a:extLst>
              <a:ext uri="{FF2B5EF4-FFF2-40B4-BE49-F238E27FC236}">
                <a16:creationId xmlns:a16="http://schemas.microsoft.com/office/drawing/2014/main" id="{325B5F27-A8D2-B92E-2862-DE70B912AF4D}"/>
              </a:ext>
            </a:extLst>
          </p:cNvPr>
          <p:cNvSpPr/>
          <p:nvPr userDrawn="1"/>
        </p:nvSpPr>
        <p:spPr>
          <a:xfrm>
            <a:off x="0" y="16"/>
            <a:ext cx="12800080" cy="9597974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C8141E"/>
          </a:solidFill>
        </p:spPr>
        <p:txBody>
          <a:bodyPr wrap="square" lIns="0" tIns="0" rIns="0" bIns="0" rtlCol="0"/>
          <a:lstStyle/>
          <a:p>
            <a:endParaRPr sz="2644">
              <a:latin typeface="Century Gothic" panose="020B0502020202020204" pitchFamily="34" charset="0"/>
            </a:endParaRPr>
          </a:p>
        </p:txBody>
      </p:sp>
      <p:sp>
        <p:nvSpPr>
          <p:cNvPr id="22" name="Holder 6">
            <a:extLst>
              <a:ext uri="{FF2B5EF4-FFF2-40B4-BE49-F238E27FC236}">
                <a16:creationId xmlns:a16="http://schemas.microsoft.com/office/drawing/2014/main" id="{1B4C696C-7EB8-B4BF-4BAA-5D229CB0FC5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356255" y="8697480"/>
            <a:ext cx="997645" cy="511175"/>
          </a:xfrm>
        </p:spPr>
        <p:txBody>
          <a:bodyPr lIns="0" tIns="0" rIns="0" bIns="0"/>
          <a:lstStyle>
            <a:lvl1pPr>
              <a:defRPr sz="1437" b="0" i="0" spc="0">
                <a:solidFill>
                  <a:schemeClr val="bg1"/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marL="41359">
              <a:spcBef>
                <a:spcPts val="114"/>
              </a:spcBef>
            </a:pPr>
            <a:fld id="{81D60167-4931-47E6-BA6A-407CBD079E47}" type="slidenum">
              <a:rPr lang="ru-RU" smtClean="0"/>
              <a:pPr marL="41359">
                <a:spcBef>
                  <a:spcPts val="114"/>
                </a:spcBef>
              </a:pPr>
              <a:t>‹#›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9F1FCF-88AA-3948-484F-FB401A2FDE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986840" y="4115059"/>
            <a:ext cx="1092610" cy="137108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20AA9F-A1AF-3F41-DED9-5F8EDF5618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97123" y="4113460"/>
            <a:ext cx="1292922" cy="1371083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BBE8F4F-CEFE-9977-D8EF-D242C9578D82}"/>
              </a:ext>
            </a:extLst>
          </p:cNvPr>
          <p:cNvCxnSpPr/>
          <p:nvPr userDrawn="1"/>
        </p:nvCxnSpPr>
        <p:spPr>
          <a:xfrm>
            <a:off x="7226939" y="4107415"/>
            <a:ext cx="0" cy="1371083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BDFDE2-89B5-0AEA-C51A-2C2926BC53E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675236" y="4107415"/>
            <a:ext cx="1139524" cy="137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78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щий вид застрой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id="{22BF1E9B-673C-4FCF-B491-422BF01BE9F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4764" y="1671333"/>
            <a:ext cx="9281046" cy="689221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Общий вид застройки</a:t>
            </a:r>
          </a:p>
          <a:p>
            <a:endParaRPr lang="ru-RU" dirty="0"/>
          </a:p>
          <a:p>
            <a:r>
              <a:rPr lang="ru-RU" dirty="0"/>
              <a:t>(Желательно использовать вид с крупной транспортной магистрали или другой видовой точки)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167C793-2631-4CAD-AD99-A47E1BE66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782" y="-1"/>
            <a:ext cx="3280232" cy="901476"/>
          </a:xfrm>
        </p:spPr>
        <p:txBody>
          <a:bodyPr anchor="ctr">
            <a:normAutofit/>
          </a:bodyPr>
          <a:lstStyle>
            <a:lvl1pPr algn="r">
              <a:defRPr sz="1524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D7D29DA-00D1-416D-9E9C-9001957A9411}"/>
              </a:ext>
            </a:extLst>
          </p:cNvPr>
          <p:cNvSpPr/>
          <p:nvPr userDrawn="1"/>
        </p:nvSpPr>
        <p:spPr>
          <a:xfrm>
            <a:off x="6457768" y="898629"/>
            <a:ext cx="5898155" cy="4105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24"/>
          </a:p>
        </p:txBody>
      </p:sp>
      <p:sp>
        <p:nvSpPr>
          <p:cNvPr id="16" name="Рисунок 3">
            <a:extLst>
              <a:ext uri="{FF2B5EF4-FFF2-40B4-BE49-F238E27FC236}">
                <a16:creationId xmlns:a16="http://schemas.microsoft.com/office/drawing/2014/main" id="{FC604194-25E4-4831-921C-E520E12676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205808" y="6780533"/>
            <a:ext cx="2128226" cy="1832547"/>
          </a:xfrm>
        </p:spPr>
        <p:txBody>
          <a:bodyPr>
            <a:noAutofit/>
          </a:bodyPr>
          <a:lstStyle>
            <a:lvl1pPr algn="ctr">
              <a:defRPr sz="1355"/>
            </a:lvl1pPr>
          </a:lstStyle>
          <a:p>
            <a:r>
              <a:rPr lang="ru-RU" dirty="0"/>
              <a:t>Мини-карта-схема с местами фиксации (номера), наложенная на карту с подписанными улицами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5E05B5-8840-44E8-9831-A966B7602B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7653" y="128866"/>
            <a:ext cx="2715006" cy="62170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C51AA43-228D-4A39-B53C-1A8E350A8E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93696" y="184074"/>
            <a:ext cx="1948814" cy="49370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E4647C3-5E4E-4CAC-8F40-F5CE7CE4DBB9}"/>
              </a:ext>
            </a:extLst>
          </p:cNvPr>
          <p:cNvSpPr txBox="1"/>
          <p:nvPr userDrawn="1"/>
        </p:nvSpPr>
        <p:spPr>
          <a:xfrm>
            <a:off x="11728934" y="8977357"/>
            <a:ext cx="694963" cy="274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A697BA8-DAA3-49F4-AB7F-AB3CBEC0996F}" type="slidenum">
              <a:rPr lang="ru-RU" sz="1185" smtClean="0">
                <a:latin typeface="+mj-lt"/>
              </a:rPr>
              <a:pPr algn="r"/>
              <a:t>‹#›</a:t>
            </a:fld>
            <a:endParaRPr lang="ru-RU" sz="1185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00689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2"/>
          <p:cNvSpPr>
            <a:spLocks noGrp="1"/>
          </p:cNvSpPr>
          <p:nvPr>
            <p:ph type="title"/>
          </p:nvPr>
        </p:nvSpPr>
        <p:spPr>
          <a:xfrm>
            <a:off x="1123300" y="5904404"/>
            <a:ext cx="7542529" cy="1134132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3385" b="1" i="0" spc="0">
                <a:solidFill>
                  <a:srgbClr val="231F20"/>
                </a:solidFill>
                <a:latin typeface="Century Gothic" panose="020B0502020202020204" pitchFamily="34" charset="0"/>
                <a:cs typeface="Tahoma"/>
              </a:defRPr>
            </a:lvl1pPr>
          </a:lstStyle>
          <a:p>
            <a:endParaRPr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51351408-1B89-CF40-4AFA-0247E35C487E}"/>
              </a:ext>
            </a:extLst>
          </p:cNvPr>
          <p:cNvSpPr/>
          <p:nvPr userDrawn="1"/>
        </p:nvSpPr>
        <p:spPr>
          <a:xfrm>
            <a:off x="7972875" y="2972182"/>
            <a:ext cx="4828727" cy="6625714"/>
          </a:xfrm>
          <a:custGeom>
            <a:avLst/>
            <a:gdLst/>
            <a:ahLst/>
            <a:cxnLst/>
            <a:rect l="l" t="t" r="r" b="b"/>
            <a:pathLst>
              <a:path w="4028440" h="5219065">
                <a:moveTo>
                  <a:pt x="4028249" y="495541"/>
                </a:moveTo>
                <a:lnTo>
                  <a:pt x="3169907" y="0"/>
                </a:lnTo>
                <a:lnTo>
                  <a:pt x="3155848" y="7899"/>
                </a:lnTo>
                <a:lnTo>
                  <a:pt x="3155848" y="38265"/>
                </a:lnTo>
                <a:lnTo>
                  <a:pt x="3155848" y="1804644"/>
                </a:lnTo>
                <a:lnTo>
                  <a:pt x="2779166" y="1594904"/>
                </a:lnTo>
                <a:lnTo>
                  <a:pt x="2765996" y="1602397"/>
                </a:lnTo>
                <a:lnTo>
                  <a:pt x="2765996" y="1632826"/>
                </a:lnTo>
                <a:lnTo>
                  <a:pt x="2765996" y="2504402"/>
                </a:lnTo>
                <a:lnTo>
                  <a:pt x="1970620" y="2955404"/>
                </a:lnTo>
                <a:lnTo>
                  <a:pt x="1970620" y="3394379"/>
                </a:lnTo>
                <a:lnTo>
                  <a:pt x="1604010" y="3179457"/>
                </a:lnTo>
                <a:lnTo>
                  <a:pt x="1215771" y="3401631"/>
                </a:lnTo>
                <a:lnTo>
                  <a:pt x="1215771" y="2513698"/>
                </a:lnTo>
                <a:lnTo>
                  <a:pt x="2765996" y="1632826"/>
                </a:lnTo>
                <a:lnTo>
                  <a:pt x="2765996" y="1602397"/>
                </a:lnTo>
                <a:lnTo>
                  <a:pt x="2391232" y="1815338"/>
                </a:lnTo>
                <a:lnTo>
                  <a:pt x="2391232" y="467868"/>
                </a:lnTo>
                <a:lnTo>
                  <a:pt x="3155848" y="38265"/>
                </a:lnTo>
                <a:lnTo>
                  <a:pt x="3155848" y="7899"/>
                </a:lnTo>
                <a:lnTo>
                  <a:pt x="2366353" y="451497"/>
                </a:lnTo>
                <a:lnTo>
                  <a:pt x="2366353" y="1829473"/>
                </a:lnTo>
                <a:lnTo>
                  <a:pt x="1997125" y="2039277"/>
                </a:lnTo>
                <a:lnTo>
                  <a:pt x="1997125" y="714260"/>
                </a:lnTo>
                <a:lnTo>
                  <a:pt x="2364778" y="919137"/>
                </a:lnTo>
                <a:lnTo>
                  <a:pt x="2364778" y="1829473"/>
                </a:lnTo>
                <a:lnTo>
                  <a:pt x="2366353" y="1829473"/>
                </a:lnTo>
                <a:lnTo>
                  <a:pt x="2366353" y="451497"/>
                </a:lnTo>
                <a:lnTo>
                  <a:pt x="2364778" y="452374"/>
                </a:lnTo>
                <a:lnTo>
                  <a:pt x="2364778" y="888847"/>
                </a:lnTo>
                <a:lnTo>
                  <a:pt x="1983752" y="676503"/>
                </a:lnTo>
                <a:lnTo>
                  <a:pt x="1976716" y="680605"/>
                </a:lnTo>
                <a:lnTo>
                  <a:pt x="1976716" y="2050872"/>
                </a:lnTo>
                <a:lnTo>
                  <a:pt x="1613611" y="2257196"/>
                </a:lnTo>
                <a:lnTo>
                  <a:pt x="1613611" y="922807"/>
                </a:lnTo>
                <a:lnTo>
                  <a:pt x="1970659" y="714756"/>
                </a:lnTo>
                <a:lnTo>
                  <a:pt x="1970659" y="2050872"/>
                </a:lnTo>
                <a:lnTo>
                  <a:pt x="1976716" y="2050872"/>
                </a:lnTo>
                <a:lnTo>
                  <a:pt x="1976716" y="680605"/>
                </a:lnTo>
                <a:lnTo>
                  <a:pt x="1587144" y="907592"/>
                </a:lnTo>
                <a:lnTo>
                  <a:pt x="1587144" y="2272233"/>
                </a:lnTo>
                <a:lnTo>
                  <a:pt x="1189304" y="2498293"/>
                </a:lnTo>
                <a:lnTo>
                  <a:pt x="1189304" y="3414128"/>
                </a:lnTo>
                <a:lnTo>
                  <a:pt x="1193914" y="3414128"/>
                </a:lnTo>
                <a:lnTo>
                  <a:pt x="788301" y="3646246"/>
                </a:lnTo>
                <a:lnTo>
                  <a:pt x="788301" y="4540986"/>
                </a:lnTo>
                <a:lnTo>
                  <a:pt x="407517" y="4317225"/>
                </a:lnTo>
                <a:lnTo>
                  <a:pt x="0" y="4546155"/>
                </a:lnTo>
                <a:lnTo>
                  <a:pt x="0" y="5218823"/>
                </a:lnTo>
                <a:lnTo>
                  <a:pt x="26454" y="5218823"/>
                </a:lnTo>
                <a:lnTo>
                  <a:pt x="26454" y="4561637"/>
                </a:lnTo>
                <a:lnTo>
                  <a:pt x="394144" y="4355109"/>
                </a:lnTo>
                <a:lnTo>
                  <a:pt x="394144" y="5218823"/>
                </a:lnTo>
                <a:lnTo>
                  <a:pt x="420598" y="5218823"/>
                </a:lnTo>
                <a:lnTo>
                  <a:pt x="420598" y="4355617"/>
                </a:lnTo>
                <a:lnTo>
                  <a:pt x="788301" y="4571682"/>
                </a:lnTo>
                <a:lnTo>
                  <a:pt x="788301" y="5218823"/>
                </a:lnTo>
                <a:lnTo>
                  <a:pt x="814755" y="5218823"/>
                </a:lnTo>
                <a:lnTo>
                  <a:pt x="814755" y="3661600"/>
                </a:lnTo>
                <a:lnTo>
                  <a:pt x="1590713" y="3217583"/>
                </a:lnTo>
                <a:lnTo>
                  <a:pt x="1590713" y="5218823"/>
                </a:lnTo>
                <a:lnTo>
                  <a:pt x="1617167" y="5218823"/>
                </a:lnTo>
                <a:lnTo>
                  <a:pt x="1617167" y="3217862"/>
                </a:lnTo>
                <a:lnTo>
                  <a:pt x="1970620" y="3425063"/>
                </a:lnTo>
                <a:lnTo>
                  <a:pt x="1970620" y="5218823"/>
                </a:lnTo>
                <a:lnTo>
                  <a:pt x="1997075" y="5218823"/>
                </a:lnTo>
                <a:lnTo>
                  <a:pt x="1997075" y="2970822"/>
                </a:lnTo>
                <a:lnTo>
                  <a:pt x="3167215" y="2307298"/>
                </a:lnTo>
                <a:lnTo>
                  <a:pt x="3167215" y="3629837"/>
                </a:lnTo>
                <a:lnTo>
                  <a:pt x="2786494" y="3407079"/>
                </a:lnTo>
                <a:lnTo>
                  <a:pt x="2371864" y="3638016"/>
                </a:lnTo>
                <a:lnTo>
                  <a:pt x="2371864" y="5218823"/>
                </a:lnTo>
                <a:lnTo>
                  <a:pt x="2398331" y="5218823"/>
                </a:lnTo>
                <a:lnTo>
                  <a:pt x="2398331" y="3653574"/>
                </a:lnTo>
                <a:lnTo>
                  <a:pt x="2773108" y="3444837"/>
                </a:lnTo>
                <a:lnTo>
                  <a:pt x="2773108" y="5218823"/>
                </a:lnTo>
                <a:lnTo>
                  <a:pt x="2799550" y="5218823"/>
                </a:lnTo>
                <a:lnTo>
                  <a:pt x="2799550" y="3445395"/>
                </a:lnTo>
                <a:lnTo>
                  <a:pt x="3550894" y="3885006"/>
                </a:lnTo>
                <a:lnTo>
                  <a:pt x="3550920" y="3887305"/>
                </a:lnTo>
                <a:lnTo>
                  <a:pt x="3550920" y="4326344"/>
                </a:lnTo>
                <a:lnTo>
                  <a:pt x="3153054" y="4548213"/>
                </a:lnTo>
                <a:lnTo>
                  <a:pt x="3153054" y="5218823"/>
                </a:lnTo>
                <a:lnTo>
                  <a:pt x="3179521" y="5218823"/>
                </a:lnTo>
                <a:lnTo>
                  <a:pt x="3179521" y="4563770"/>
                </a:lnTo>
                <a:lnTo>
                  <a:pt x="4028249" y="4090428"/>
                </a:lnTo>
                <a:lnTo>
                  <a:pt x="4028249" y="4060152"/>
                </a:lnTo>
                <a:lnTo>
                  <a:pt x="3577386" y="4311586"/>
                </a:lnTo>
                <a:lnTo>
                  <a:pt x="3577386" y="3887101"/>
                </a:lnTo>
                <a:lnTo>
                  <a:pt x="3577386" y="3869817"/>
                </a:lnTo>
                <a:lnTo>
                  <a:pt x="3577247" y="3869740"/>
                </a:lnTo>
                <a:lnTo>
                  <a:pt x="3573703" y="3425837"/>
                </a:lnTo>
                <a:lnTo>
                  <a:pt x="4028249" y="3163392"/>
                </a:lnTo>
                <a:lnTo>
                  <a:pt x="4028249" y="3132836"/>
                </a:lnTo>
                <a:lnTo>
                  <a:pt x="3547110" y="3410623"/>
                </a:lnTo>
                <a:lnTo>
                  <a:pt x="3550653" y="3854183"/>
                </a:lnTo>
                <a:lnTo>
                  <a:pt x="3193681" y="3645319"/>
                </a:lnTo>
                <a:lnTo>
                  <a:pt x="3193681" y="2308072"/>
                </a:lnTo>
                <a:lnTo>
                  <a:pt x="3927716" y="2751861"/>
                </a:lnTo>
                <a:lnTo>
                  <a:pt x="4028249" y="2814904"/>
                </a:lnTo>
                <a:lnTo>
                  <a:pt x="4028249" y="2783662"/>
                </a:lnTo>
                <a:lnTo>
                  <a:pt x="3941597" y="2729319"/>
                </a:lnTo>
                <a:lnTo>
                  <a:pt x="3587813" y="2515438"/>
                </a:lnTo>
                <a:lnTo>
                  <a:pt x="3587813" y="2045157"/>
                </a:lnTo>
                <a:lnTo>
                  <a:pt x="3561346" y="2030425"/>
                </a:lnTo>
                <a:lnTo>
                  <a:pt x="3561346" y="2060714"/>
                </a:lnTo>
                <a:lnTo>
                  <a:pt x="3561346" y="2499436"/>
                </a:lnTo>
                <a:lnTo>
                  <a:pt x="3180651" y="2269261"/>
                </a:lnTo>
                <a:lnTo>
                  <a:pt x="2792463" y="2489390"/>
                </a:lnTo>
                <a:lnTo>
                  <a:pt x="2792463" y="1632610"/>
                </a:lnTo>
                <a:lnTo>
                  <a:pt x="3561346" y="2060714"/>
                </a:lnTo>
                <a:lnTo>
                  <a:pt x="3561346" y="2030425"/>
                </a:lnTo>
                <a:lnTo>
                  <a:pt x="3169882" y="1812455"/>
                </a:lnTo>
                <a:lnTo>
                  <a:pt x="3182315" y="1812455"/>
                </a:lnTo>
                <a:lnTo>
                  <a:pt x="3182315" y="37719"/>
                </a:lnTo>
                <a:lnTo>
                  <a:pt x="4028249" y="526097"/>
                </a:lnTo>
                <a:lnTo>
                  <a:pt x="4028249" y="495541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 sz="1381" dirty="0">
              <a:latin typeface="Century Gothic" panose="020B0502020202020204" pitchFamily="34" charset="0"/>
            </a:endParaRPr>
          </a:p>
        </p:txBody>
      </p:sp>
      <p:sp>
        <p:nvSpPr>
          <p:cNvPr id="9" name="Текст 23">
            <a:extLst>
              <a:ext uri="{FF2B5EF4-FFF2-40B4-BE49-F238E27FC236}">
                <a16:creationId xmlns:a16="http://schemas.microsoft.com/office/drawing/2014/main" id="{1857B762-D02E-1DCA-A471-ADC4890C9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299" y="7041838"/>
            <a:ext cx="7636363" cy="45783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93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62D676E-F322-FA75-F3DC-F9A381A809C2}"/>
              </a:ext>
            </a:extLst>
          </p:cNvPr>
          <p:cNvGrpSpPr/>
          <p:nvPr userDrawn="1"/>
        </p:nvGrpSpPr>
        <p:grpSpPr>
          <a:xfrm>
            <a:off x="2176937" y="913682"/>
            <a:ext cx="3339218" cy="1012452"/>
            <a:chOff x="1314114" y="719705"/>
            <a:chExt cx="1252484" cy="358105"/>
          </a:xfrm>
        </p:grpSpPr>
        <p:grpSp>
          <p:nvGrpSpPr>
            <p:cNvPr id="11" name="Рисунок 2">
              <a:extLst>
                <a:ext uri="{FF2B5EF4-FFF2-40B4-BE49-F238E27FC236}">
                  <a16:creationId xmlns:a16="http://schemas.microsoft.com/office/drawing/2014/main" id="{94AE4000-766B-1FD0-633F-CEF963FB6933}"/>
                </a:ext>
              </a:extLst>
            </p:cNvPr>
            <p:cNvGrpSpPr/>
            <p:nvPr/>
          </p:nvGrpSpPr>
          <p:grpSpPr>
            <a:xfrm>
              <a:off x="1731967" y="811031"/>
              <a:ext cx="834631" cy="162884"/>
              <a:chOff x="1731967" y="811031"/>
              <a:chExt cx="834631" cy="162884"/>
            </a:xfrm>
            <a:solidFill>
              <a:srgbClr val="1D1D1B"/>
            </a:solidFill>
          </p:grpSpPr>
          <p:sp>
            <p:nvSpPr>
              <p:cNvPr id="17" name="Полилиния: фигура 43">
                <a:extLst>
                  <a:ext uri="{FF2B5EF4-FFF2-40B4-BE49-F238E27FC236}">
                    <a16:creationId xmlns:a16="http://schemas.microsoft.com/office/drawing/2014/main" id="{00CC23B2-1BEF-1CAD-46DC-E331336BE2C0}"/>
                  </a:ext>
                </a:extLst>
              </p:cNvPr>
              <p:cNvSpPr/>
              <p:nvPr/>
            </p:nvSpPr>
            <p:spPr>
              <a:xfrm>
                <a:off x="1731967" y="825747"/>
                <a:ext cx="27284" cy="54947"/>
              </a:xfrm>
              <a:custGeom>
                <a:avLst/>
                <a:gdLst>
                  <a:gd name="connsiteX0" fmla="*/ 0 w 27284"/>
                  <a:gd name="connsiteY0" fmla="*/ 0 h 54947"/>
                  <a:gd name="connsiteX1" fmla="*/ 27284 w 27284"/>
                  <a:gd name="connsiteY1" fmla="*/ 0 h 54947"/>
                  <a:gd name="connsiteX2" fmla="*/ 27284 w 27284"/>
                  <a:gd name="connsiteY2" fmla="*/ 10232 h 54947"/>
                  <a:gd name="connsiteX3" fmla="*/ 10421 w 27284"/>
                  <a:gd name="connsiteY3" fmla="*/ 10232 h 54947"/>
                  <a:gd name="connsiteX4" fmla="*/ 10421 w 27284"/>
                  <a:gd name="connsiteY4" fmla="*/ 54947 h 54947"/>
                  <a:gd name="connsiteX5" fmla="*/ 63 w 27284"/>
                  <a:gd name="connsiteY5" fmla="*/ 54947 h 54947"/>
                  <a:gd name="connsiteX6" fmla="*/ 63 w 27284"/>
                  <a:gd name="connsiteY6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284" h="54947">
                    <a:moveTo>
                      <a:pt x="0" y="0"/>
                    </a:moveTo>
                    <a:lnTo>
                      <a:pt x="27284" y="0"/>
                    </a:lnTo>
                    <a:lnTo>
                      <a:pt x="27284" y="10232"/>
                    </a:lnTo>
                    <a:lnTo>
                      <a:pt x="10421" y="10232"/>
                    </a:lnTo>
                    <a:lnTo>
                      <a:pt x="10421" y="54947"/>
                    </a:lnTo>
                    <a:lnTo>
                      <a:pt x="63" y="54947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Полилиния: фигура 44">
                <a:extLst>
                  <a:ext uri="{FF2B5EF4-FFF2-40B4-BE49-F238E27FC236}">
                    <a16:creationId xmlns:a16="http://schemas.microsoft.com/office/drawing/2014/main" id="{EE4ED225-2556-1A94-14DD-B483EB38C7AB}"/>
                  </a:ext>
                </a:extLst>
              </p:cNvPr>
              <p:cNvSpPr/>
              <p:nvPr/>
            </p:nvSpPr>
            <p:spPr>
              <a:xfrm>
                <a:off x="1767209" y="825683"/>
                <a:ext cx="32715" cy="54947"/>
              </a:xfrm>
              <a:custGeom>
                <a:avLst/>
                <a:gdLst>
                  <a:gd name="connsiteX0" fmla="*/ 126 w 32715"/>
                  <a:gd name="connsiteY0" fmla="*/ 63 h 54947"/>
                  <a:gd name="connsiteX1" fmla="*/ 11242 w 32715"/>
                  <a:gd name="connsiteY1" fmla="*/ 63 h 54947"/>
                  <a:gd name="connsiteX2" fmla="*/ 24189 w 32715"/>
                  <a:gd name="connsiteY2" fmla="*/ 1705 h 54947"/>
                  <a:gd name="connsiteX3" fmla="*/ 30442 w 32715"/>
                  <a:gd name="connsiteY3" fmla="*/ 7074 h 54947"/>
                  <a:gd name="connsiteX4" fmla="*/ 32716 w 32715"/>
                  <a:gd name="connsiteY4" fmla="*/ 15979 h 54947"/>
                  <a:gd name="connsiteX5" fmla="*/ 29684 w 32715"/>
                  <a:gd name="connsiteY5" fmla="*/ 25516 h 54947"/>
                  <a:gd name="connsiteX6" fmla="*/ 21537 w 32715"/>
                  <a:gd name="connsiteY6" fmla="*/ 30821 h 54947"/>
                  <a:gd name="connsiteX7" fmla="*/ 10484 w 32715"/>
                  <a:gd name="connsiteY7" fmla="*/ 31705 h 54947"/>
                  <a:gd name="connsiteX8" fmla="*/ 10484 w 32715"/>
                  <a:gd name="connsiteY8" fmla="*/ 54947 h 54947"/>
                  <a:gd name="connsiteX9" fmla="*/ 0 w 32715"/>
                  <a:gd name="connsiteY9" fmla="*/ 54947 h 54947"/>
                  <a:gd name="connsiteX10" fmla="*/ 0 w 32715"/>
                  <a:gd name="connsiteY10" fmla="*/ 0 h 54947"/>
                  <a:gd name="connsiteX11" fmla="*/ 10611 w 32715"/>
                  <a:gd name="connsiteY11" fmla="*/ 21537 h 54947"/>
                  <a:gd name="connsiteX12" fmla="*/ 13958 w 32715"/>
                  <a:gd name="connsiteY12" fmla="*/ 21537 h 54947"/>
                  <a:gd name="connsiteX13" fmla="*/ 19390 w 32715"/>
                  <a:gd name="connsiteY13" fmla="*/ 20968 h 54947"/>
                  <a:gd name="connsiteX14" fmla="*/ 21789 w 32715"/>
                  <a:gd name="connsiteY14" fmla="*/ 19137 h 54947"/>
                  <a:gd name="connsiteX15" fmla="*/ 22674 w 32715"/>
                  <a:gd name="connsiteY15" fmla="*/ 15979 h 54947"/>
                  <a:gd name="connsiteX16" fmla="*/ 20211 w 32715"/>
                  <a:gd name="connsiteY16" fmla="*/ 11305 h 54947"/>
                  <a:gd name="connsiteX17" fmla="*/ 13579 w 32715"/>
                  <a:gd name="connsiteY17" fmla="*/ 10232 h 54947"/>
                  <a:gd name="connsiteX18" fmla="*/ 10611 w 32715"/>
                  <a:gd name="connsiteY18" fmla="*/ 10232 h 54947"/>
                  <a:gd name="connsiteX19" fmla="*/ 10611 w 32715"/>
                  <a:gd name="connsiteY19" fmla="*/ 2153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715" h="54947">
                    <a:moveTo>
                      <a:pt x="126" y="63"/>
                    </a:moveTo>
                    <a:lnTo>
                      <a:pt x="11242" y="63"/>
                    </a:lnTo>
                    <a:cubicBezTo>
                      <a:pt x="17242" y="63"/>
                      <a:pt x="21537" y="632"/>
                      <a:pt x="24189" y="1705"/>
                    </a:cubicBezTo>
                    <a:cubicBezTo>
                      <a:pt x="26842" y="2779"/>
                      <a:pt x="28926" y="4611"/>
                      <a:pt x="30442" y="7074"/>
                    </a:cubicBezTo>
                    <a:cubicBezTo>
                      <a:pt x="31958" y="9537"/>
                      <a:pt x="32716" y="12505"/>
                      <a:pt x="32716" y="15979"/>
                    </a:cubicBezTo>
                    <a:cubicBezTo>
                      <a:pt x="32716" y="19832"/>
                      <a:pt x="31705" y="22989"/>
                      <a:pt x="29684" y="25516"/>
                    </a:cubicBezTo>
                    <a:cubicBezTo>
                      <a:pt x="27663" y="28042"/>
                      <a:pt x="24947" y="29811"/>
                      <a:pt x="21537" y="30821"/>
                    </a:cubicBezTo>
                    <a:cubicBezTo>
                      <a:pt x="19516" y="31389"/>
                      <a:pt x="15853" y="31705"/>
                      <a:pt x="10484" y="31705"/>
                    </a:cubicBezTo>
                    <a:lnTo>
                      <a:pt x="10484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  <a:moveTo>
                      <a:pt x="10611" y="21537"/>
                    </a:moveTo>
                    <a:lnTo>
                      <a:pt x="13958" y="21537"/>
                    </a:lnTo>
                    <a:cubicBezTo>
                      <a:pt x="16547" y="21537"/>
                      <a:pt x="18379" y="21347"/>
                      <a:pt x="19390" y="20968"/>
                    </a:cubicBezTo>
                    <a:cubicBezTo>
                      <a:pt x="20400" y="20589"/>
                      <a:pt x="21221" y="19958"/>
                      <a:pt x="21789" y="19137"/>
                    </a:cubicBezTo>
                    <a:cubicBezTo>
                      <a:pt x="22358" y="18253"/>
                      <a:pt x="22674" y="17242"/>
                      <a:pt x="22674" y="15979"/>
                    </a:cubicBezTo>
                    <a:cubicBezTo>
                      <a:pt x="22674" y="13832"/>
                      <a:pt x="21853" y="12316"/>
                      <a:pt x="20211" y="11305"/>
                    </a:cubicBezTo>
                    <a:cubicBezTo>
                      <a:pt x="19011" y="10611"/>
                      <a:pt x="16800" y="10232"/>
                      <a:pt x="13579" y="10232"/>
                    </a:cubicBezTo>
                    <a:lnTo>
                      <a:pt x="10611" y="10232"/>
                    </a:lnTo>
                    <a:lnTo>
                      <a:pt x="10611" y="2153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Полилиния: фигура 88">
                <a:extLst>
                  <a:ext uri="{FF2B5EF4-FFF2-40B4-BE49-F238E27FC236}">
                    <a16:creationId xmlns:a16="http://schemas.microsoft.com/office/drawing/2014/main" id="{D0CE5D47-C52A-FD65-716C-84E9EDF4923D}"/>
                  </a:ext>
                </a:extLst>
              </p:cNvPr>
              <p:cNvSpPr/>
              <p:nvPr/>
            </p:nvSpPr>
            <p:spPr>
              <a:xfrm>
                <a:off x="1805735" y="825747"/>
                <a:ext cx="52926" cy="54947"/>
              </a:xfrm>
              <a:custGeom>
                <a:avLst/>
                <a:gdLst>
                  <a:gd name="connsiteX0" fmla="*/ 21221 w 52926"/>
                  <a:gd name="connsiteY0" fmla="*/ 0 h 54947"/>
                  <a:gd name="connsiteX1" fmla="*/ 31832 w 52926"/>
                  <a:gd name="connsiteY1" fmla="*/ 0 h 54947"/>
                  <a:gd name="connsiteX2" fmla="*/ 52926 w 52926"/>
                  <a:gd name="connsiteY2" fmla="*/ 54947 h 54947"/>
                  <a:gd name="connsiteX3" fmla="*/ 42063 w 52926"/>
                  <a:gd name="connsiteY3" fmla="*/ 54947 h 54947"/>
                  <a:gd name="connsiteX4" fmla="*/ 37768 w 52926"/>
                  <a:gd name="connsiteY4" fmla="*/ 43642 h 54947"/>
                  <a:gd name="connsiteX5" fmla="*/ 15347 w 52926"/>
                  <a:gd name="connsiteY5" fmla="*/ 43642 h 54947"/>
                  <a:gd name="connsiteX6" fmla="*/ 10863 w 52926"/>
                  <a:gd name="connsiteY6" fmla="*/ 54947 h 54947"/>
                  <a:gd name="connsiteX7" fmla="*/ 0 w 52926"/>
                  <a:gd name="connsiteY7" fmla="*/ 54947 h 54947"/>
                  <a:gd name="connsiteX8" fmla="*/ 21158 w 52926"/>
                  <a:gd name="connsiteY8" fmla="*/ 0 h 54947"/>
                  <a:gd name="connsiteX9" fmla="*/ 26589 w 52926"/>
                  <a:gd name="connsiteY9" fmla="*/ 14589 h 54947"/>
                  <a:gd name="connsiteX10" fmla="*/ 19200 w 52926"/>
                  <a:gd name="connsiteY10" fmla="*/ 33474 h 54947"/>
                  <a:gd name="connsiteX11" fmla="*/ 33916 w 52926"/>
                  <a:gd name="connsiteY11" fmla="*/ 33474 h 54947"/>
                  <a:gd name="connsiteX12" fmla="*/ 26589 w 52926"/>
                  <a:gd name="connsiteY12" fmla="*/ 14589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926" h="54947">
                    <a:moveTo>
                      <a:pt x="21221" y="0"/>
                    </a:moveTo>
                    <a:lnTo>
                      <a:pt x="31832" y="0"/>
                    </a:lnTo>
                    <a:lnTo>
                      <a:pt x="52926" y="54947"/>
                    </a:lnTo>
                    <a:lnTo>
                      <a:pt x="42063" y="54947"/>
                    </a:lnTo>
                    <a:lnTo>
                      <a:pt x="37768" y="43642"/>
                    </a:lnTo>
                    <a:lnTo>
                      <a:pt x="15347" y="43642"/>
                    </a:lnTo>
                    <a:lnTo>
                      <a:pt x="10863" y="54947"/>
                    </a:lnTo>
                    <a:lnTo>
                      <a:pt x="0" y="54947"/>
                    </a:lnTo>
                    <a:lnTo>
                      <a:pt x="21158" y="0"/>
                    </a:lnTo>
                    <a:close/>
                    <a:moveTo>
                      <a:pt x="26589" y="14589"/>
                    </a:moveTo>
                    <a:lnTo>
                      <a:pt x="19200" y="33474"/>
                    </a:lnTo>
                    <a:lnTo>
                      <a:pt x="33916" y="33474"/>
                    </a:lnTo>
                    <a:lnTo>
                      <a:pt x="26589" y="14589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0" name="Полилиния: фигура 89">
                <a:extLst>
                  <a:ext uri="{FF2B5EF4-FFF2-40B4-BE49-F238E27FC236}">
                    <a16:creationId xmlns:a16="http://schemas.microsoft.com/office/drawing/2014/main" id="{B24DE60D-8937-66D0-CDD6-B5E7163C29ED}"/>
                  </a:ext>
                </a:extLst>
              </p:cNvPr>
              <p:cNvSpPr/>
              <p:nvPr/>
            </p:nvSpPr>
            <p:spPr>
              <a:xfrm>
                <a:off x="1860999" y="825747"/>
                <a:ext cx="57978" cy="63157"/>
              </a:xfrm>
              <a:custGeom>
                <a:avLst/>
                <a:gdLst>
                  <a:gd name="connsiteX0" fmla="*/ 23621 w 57978"/>
                  <a:gd name="connsiteY0" fmla="*/ 0 h 63157"/>
                  <a:gd name="connsiteX1" fmla="*/ 34168 w 57978"/>
                  <a:gd name="connsiteY1" fmla="*/ 0 h 63157"/>
                  <a:gd name="connsiteX2" fmla="*/ 51853 w 57978"/>
                  <a:gd name="connsiteY2" fmla="*/ 45095 h 63157"/>
                  <a:gd name="connsiteX3" fmla="*/ 57979 w 57978"/>
                  <a:gd name="connsiteY3" fmla="*/ 45095 h 63157"/>
                  <a:gd name="connsiteX4" fmla="*/ 57979 w 57978"/>
                  <a:gd name="connsiteY4" fmla="*/ 63158 h 63157"/>
                  <a:gd name="connsiteX5" fmla="*/ 47874 w 57978"/>
                  <a:gd name="connsiteY5" fmla="*/ 63158 h 63157"/>
                  <a:gd name="connsiteX6" fmla="*/ 47874 w 57978"/>
                  <a:gd name="connsiteY6" fmla="*/ 54947 h 63157"/>
                  <a:gd name="connsiteX7" fmla="*/ 10105 w 57978"/>
                  <a:gd name="connsiteY7" fmla="*/ 54947 h 63157"/>
                  <a:gd name="connsiteX8" fmla="*/ 10105 w 57978"/>
                  <a:gd name="connsiteY8" fmla="*/ 63158 h 63157"/>
                  <a:gd name="connsiteX9" fmla="*/ 0 w 57978"/>
                  <a:gd name="connsiteY9" fmla="*/ 63158 h 63157"/>
                  <a:gd name="connsiteX10" fmla="*/ 0 w 57978"/>
                  <a:gd name="connsiteY10" fmla="*/ 45095 h 63157"/>
                  <a:gd name="connsiteX11" fmla="*/ 6063 w 57978"/>
                  <a:gd name="connsiteY11" fmla="*/ 45095 h 63157"/>
                  <a:gd name="connsiteX12" fmla="*/ 23684 w 57978"/>
                  <a:gd name="connsiteY12" fmla="*/ 0 h 63157"/>
                  <a:gd name="connsiteX13" fmla="*/ 28989 w 57978"/>
                  <a:gd name="connsiteY13" fmla="*/ 14589 h 63157"/>
                  <a:gd name="connsiteX14" fmla="*/ 16926 w 57978"/>
                  <a:gd name="connsiteY14" fmla="*/ 45158 h 63157"/>
                  <a:gd name="connsiteX15" fmla="*/ 40926 w 57978"/>
                  <a:gd name="connsiteY15" fmla="*/ 45158 h 63157"/>
                  <a:gd name="connsiteX16" fmla="*/ 28926 w 57978"/>
                  <a:gd name="connsiteY16" fmla="*/ 14589 h 63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7978" h="63157">
                    <a:moveTo>
                      <a:pt x="23621" y="0"/>
                    </a:moveTo>
                    <a:lnTo>
                      <a:pt x="34168" y="0"/>
                    </a:lnTo>
                    <a:lnTo>
                      <a:pt x="51853" y="45095"/>
                    </a:lnTo>
                    <a:lnTo>
                      <a:pt x="57979" y="45095"/>
                    </a:lnTo>
                    <a:lnTo>
                      <a:pt x="57979" y="63158"/>
                    </a:lnTo>
                    <a:lnTo>
                      <a:pt x="47874" y="63158"/>
                    </a:lnTo>
                    <a:lnTo>
                      <a:pt x="47874" y="54947"/>
                    </a:lnTo>
                    <a:lnTo>
                      <a:pt x="10105" y="54947"/>
                    </a:lnTo>
                    <a:lnTo>
                      <a:pt x="10105" y="63158"/>
                    </a:lnTo>
                    <a:lnTo>
                      <a:pt x="0" y="63158"/>
                    </a:lnTo>
                    <a:lnTo>
                      <a:pt x="0" y="45095"/>
                    </a:lnTo>
                    <a:lnTo>
                      <a:pt x="6063" y="45095"/>
                    </a:lnTo>
                    <a:lnTo>
                      <a:pt x="23684" y="0"/>
                    </a:lnTo>
                    <a:close/>
                    <a:moveTo>
                      <a:pt x="28989" y="14589"/>
                    </a:moveTo>
                    <a:lnTo>
                      <a:pt x="16926" y="45158"/>
                    </a:lnTo>
                    <a:lnTo>
                      <a:pt x="40926" y="45158"/>
                    </a:lnTo>
                    <a:lnTo>
                      <a:pt x="28926" y="14589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1" name="Полилиния: фигура 90">
                <a:extLst>
                  <a:ext uri="{FF2B5EF4-FFF2-40B4-BE49-F238E27FC236}">
                    <a16:creationId xmlns:a16="http://schemas.microsoft.com/office/drawing/2014/main" id="{1F3846EE-8BBD-F10C-7420-175EB9D1368A}"/>
                  </a:ext>
                </a:extLst>
              </p:cNvPr>
              <p:cNvSpPr/>
              <p:nvPr/>
            </p:nvSpPr>
            <p:spPr>
              <a:xfrm>
                <a:off x="1923020" y="824357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1 w 57094"/>
                  <a:gd name="connsiteY5" fmla="*/ 49200 h 57726"/>
                  <a:gd name="connsiteX6" fmla="*/ 0 w 57094"/>
                  <a:gd name="connsiteY6" fmla="*/ 28863 h 57726"/>
                  <a:gd name="connsiteX7" fmla="*/ 3790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95 h 57726"/>
                  <a:gd name="connsiteX11" fmla="*/ 15726 w 57094"/>
                  <a:gd name="connsiteY11" fmla="*/ 15600 h 57726"/>
                  <a:gd name="connsiteX12" fmla="*/ 10547 w 57094"/>
                  <a:gd name="connsiteY12" fmla="*/ 29053 h 57726"/>
                  <a:gd name="connsiteX13" fmla="*/ 17116 w 57094"/>
                  <a:gd name="connsiteY13" fmla="*/ 43453 h 57726"/>
                  <a:gd name="connsiteX14" fmla="*/ 28800 w 57094"/>
                  <a:gd name="connsiteY14" fmla="*/ 47621 h 57726"/>
                  <a:gd name="connsiteX15" fmla="*/ 41495 w 57094"/>
                  <a:gd name="connsiteY15" fmla="*/ 42253 h 57726"/>
                  <a:gd name="connsiteX16" fmla="*/ 46737 w 57094"/>
                  <a:gd name="connsiteY16" fmla="*/ 28989 h 57726"/>
                  <a:gd name="connsiteX17" fmla="*/ 41495 w 57094"/>
                  <a:gd name="connsiteY17" fmla="*/ 15726 h 57726"/>
                  <a:gd name="connsiteX18" fmla="*/ 28674 w 57094"/>
                  <a:gd name="connsiteY18" fmla="*/ 10295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2" y="57726"/>
                      <a:pt x="28737" y="57726"/>
                    </a:cubicBezTo>
                    <a:cubicBezTo>
                      <a:pt x="20842" y="57726"/>
                      <a:pt x="13642" y="54884"/>
                      <a:pt x="8211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90" y="14400"/>
                    </a:cubicBezTo>
                    <a:cubicBezTo>
                      <a:pt x="6316" y="10042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95"/>
                    </a:moveTo>
                    <a:cubicBezTo>
                      <a:pt x="23495" y="10295"/>
                      <a:pt x="19200" y="12063"/>
                      <a:pt x="15726" y="15600"/>
                    </a:cubicBezTo>
                    <a:cubicBezTo>
                      <a:pt x="12253" y="19137"/>
                      <a:pt x="10547" y="23621"/>
                      <a:pt x="10547" y="29053"/>
                    </a:cubicBezTo>
                    <a:cubicBezTo>
                      <a:pt x="10547" y="35116"/>
                      <a:pt x="12695" y="39916"/>
                      <a:pt x="17116" y="43453"/>
                    </a:cubicBezTo>
                    <a:cubicBezTo>
                      <a:pt x="20526" y="46232"/>
                      <a:pt x="24379" y="47621"/>
                      <a:pt x="28800" y="47621"/>
                    </a:cubicBezTo>
                    <a:cubicBezTo>
                      <a:pt x="33790" y="47621"/>
                      <a:pt x="37958" y="45853"/>
                      <a:pt x="41495" y="42253"/>
                    </a:cubicBezTo>
                    <a:cubicBezTo>
                      <a:pt x="44968" y="38653"/>
                      <a:pt x="46737" y="34232"/>
                      <a:pt x="46737" y="28989"/>
                    </a:cubicBezTo>
                    <a:cubicBezTo>
                      <a:pt x="46737" y="23747"/>
                      <a:pt x="44968" y="19326"/>
                      <a:pt x="41495" y="15726"/>
                    </a:cubicBezTo>
                    <a:cubicBezTo>
                      <a:pt x="37958" y="12126"/>
                      <a:pt x="33726" y="10295"/>
                      <a:pt x="28674" y="10295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Полилиния: фигура 91">
                <a:extLst>
                  <a:ext uri="{FF2B5EF4-FFF2-40B4-BE49-F238E27FC236}">
                    <a16:creationId xmlns:a16="http://schemas.microsoft.com/office/drawing/2014/main" id="{2E9C2AD2-3BE1-5429-B66C-53F6E2884CD6}"/>
                  </a:ext>
                </a:extLst>
              </p:cNvPr>
              <p:cNvSpPr/>
              <p:nvPr/>
            </p:nvSpPr>
            <p:spPr>
              <a:xfrm>
                <a:off x="1987314" y="824105"/>
                <a:ext cx="53178" cy="57789"/>
              </a:xfrm>
              <a:custGeom>
                <a:avLst/>
                <a:gdLst>
                  <a:gd name="connsiteX0" fmla="*/ 53179 w 53178"/>
                  <a:gd name="connsiteY0" fmla="*/ 11305 h 57789"/>
                  <a:gd name="connsiteX1" fmla="*/ 45853 w 53178"/>
                  <a:gd name="connsiteY1" fmla="*/ 18253 h 57789"/>
                  <a:gd name="connsiteX2" fmla="*/ 29053 w 53178"/>
                  <a:gd name="connsiteY2" fmla="*/ 10358 h 57789"/>
                  <a:gd name="connsiteX3" fmla="*/ 15789 w 53178"/>
                  <a:gd name="connsiteY3" fmla="*/ 15726 h 57789"/>
                  <a:gd name="connsiteX4" fmla="*/ 10421 w 53178"/>
                  <a:gd name="connsiteY4" fmla="*/ 28989 h 57789"/>
                  <a:gd name="connsiteX5" fmla="*/ 12821 w 53178"/>
                  <a:gd name="connsiteY5" fmla="*/ 38716 h 57789"/>
                  <a:gd name="connsiteX6" fmla="*/ 19579 w 53178"/>
                  <a:gd name="connsiteY6" fmla="*/ 45411 h 57789"/>
                  <a:gd name="connsiteX7" fmla="*/ 29305 w 53178"/>
                  <a:gd name="connsiteY7" fmla="*/ 47811 h 57789"/>
                  <a:gd name="connsiteX8" fmla="*/ 37642 w 53178"/>
                  <a:gd name="connsiteY8" fmla="*/ 46105 h 57789"/>
                  <a:gd name="connsiteX9" fmla="*/ 45916 w 53178"/>
                  <a:gd name="connsiteY9" fmla="*/ 39916 h 57789"/>
                  <a:gd name="connsiteX10" fmla="*/ 52989 w 53178"/>
                  <a:gd name="connsiteY10" fmla="*/ 47305 h 57789"/>
                  <a:gd name="connsiteX11" fmla="*/ 41495 w 53178"/>
                  <a:gd name="connsiteY11" fmla="*/ 55516 h 57789"/>
                  <a:gd name="connsiteX12" fmla="*/ 29116 w 53178"/>
                  <a:gd name="connsiteY12" fmla="*/ 57789 h 57789"/>
                  <a:gd name="connsiteX13" fmla="*/ 8147 w 53178"/>
                  <a:gd name="connsiteY13" fmla="*/ 49642 h 57789"/>
                  <a:gd name="connsiteX14" fmla="*/ 0 w 53178"/>
                  <a:gd name="connsiteY14" fmla="*/ 28800 h 57789"/>
                  <a:gd name="connsiteX15" fmla="*/ 3726 w 53178"/>
                  <a:gd name="connsiteY15" fmla="*/ 14211 h 57789"/>
                  <a:gd name="connsiteX16" fmla="*/ 14337 w 53178"/>
                  <a:gd name="connsiteY16" fmla="*/ 3916 h 57789"/>
                  <a:gd name="connsiteX17" fmla="*/ 29242 w 53178"/>
                  <a:gd name="connsiteY17" fmla="*/ 0 h 57789"/>
                  <a:gd name="connsiteX18" fmla="*/ 42316 w 53178"/>
                  <a:gd name="connsiteY18" fmla="*/ 2842 h 57789"/>
                  <a:gd name="connsiteX19" fmla="*/ 53179 w 53178"/>
                  <a:gd name="connsiteY19" fmla="*/ 10989 h 5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178" h="57789">
                    <a:moveTo>
                      <a:pt x="53179" y="11305"/>
                    </a:moveTo>
                    <a:lnTo>
                      <a:pt x="45853" y="18253"/>
                    </a:lnTo>
                    <a:cubicBezTo>
                      <a:pt x="40863" y="13011"/>
                      <a:pt x="35305" y="10358"/>
                      <a:pt x="29053" y="10358"/>
                    </a:cubicBezTo>
                    <a:cubicBezTo>
                      <a:pt x="23811" y="10358"/>
                      <a:pt x="19389" y="12126"/>
                      <a:pt x="15789" y="15726"/>
                    </a:cubicBezTo>
                    <a:cubicBezTo>
                      <a:pt x="12189" y="19326"/>
                      <a:pt x="10421" y="23747"/>
                      <a:pt x="10421" y="28989"/>
                    </a:cubicBezTo>
                    <a:cubicBezTo>
                      <a:pt x="10421" y="32653"/>
                      <a:pt x="11242" y="35937"/>
                      <a:pt x="12821" y="38716"/>
                    </a:cubicBezTo>
                    <a:cubicBezTo>
                      <a:pt x="14400" y="41495"/>
                      <a:pt x="16674" y="43768"/>
                      <a:pt x="19579" y="45411"/>
                    </a:cubicBezTo>
                    <a:cubicBezTo>
                      <a:pt x="22484" y="47053"/>
                      <a:pt x="25705" y="47811"/>
                      <a:pt x="29305" y="47811"/>
                    </a:cubicBezTo>
                    <a:cubicBezTo>
                      <a:pt x="32337" y="47811"/>
                      <a:pt x="35116" y="47242"/>
                      <a:pt x="37642" y="46105"/>
                    </a:cubicBezTo>
                    <a:cubicBezTo>
                      <a:pt x="40168" y="44968"/>
                      <a:pt x="42884" y="42884"/>
                      <a:pt x="45916" y="39916"/>
                    </a:cubicBezTo>
                    <a:lnTo>
                      <a:pt x="52989" y="47305"/>
                    </a:lnTo>
                    <a:cubicBezTo>
                      <a:pt x="48947" y="51284"/>
                      <a:pt x="45095" y="54000"/>
                      <a:pt x="41495" y="55516"/>
                    </a:cubicBezTo>
                    <a:cubicBezTo>
                      <a:pt x="37895" y="57032"/>
                      <a:pt x="33789" y="57789"/>
                      <a:pt x="29116" y="57789"/>
                    </a:cubicBezTo>
                    <a:cubicBezTo>
                      <a:pt x="20589" y="57789"/>
                      <a:pt x="13579" y="55074"/>
                      <a:pt x="8147" y="49642"/>
                    </a:cubicBezTo>
                    <a:cubicBezTo>
                      <a:pt x="2716" y="44211"/>
                      <a:pt x="0" y="37263"/>
                      <a:pt x="0" y="28800"/>
                    </a:cubicBezTo>
                    <a:cubicBezTo>
                      <a:pt x="0" y="23305"/>
                      <a:pt x="1263" y="18442"/>
                      <a:pt x="3726" y="14211"/>
                    </a:cubicBezTo>
                    <a:cubicBezTo>
                      <a:pt x="6189" y="9979"/>
                      <a:pt x="9726" y="6505"/>
                      <a:pt x="14337" y="3916"/>
                    </a:cubicBezTo>
                    <a:cubicBezTo>
                      <a:pt x="18947" y="1326"/>
                      <a:pt x="23937" y="0"/>
                      <a:pt x="29242" y="0"/>
                    </a:cubicBezTo>
                    <a:cubicBezTo>
                      <a:pt x="33789" y="0"/>
                      <a:pt x="38147" y="947"/>
                      <a:pt x="42316" y="2842"/>
                    </a:cubicBezTo>
                    <a:cubicBezTo>
                      <a:pt x="46484" y="4737"/>
                      <a:pt x="50147" y="7453"/>
                      <a:pt x="53179" y="10989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Полилиния: фигура 92">
                <a:extLst>
                  <a:ext uri="{FF2B5EF4-FFF2-40B4-BE49-F238E27FC236}">
                    <a16:creationId xmlns:a16="http://schemas.microsoft.com/office/drawing/2014/main" id="{21348747-56CF-C256-B1D6-9E02A9D65354}"/>
                  </a:ext>
                </a:extLst>
              </p:cNvPr>
              <p:cNvSpPr/>
              <p:nvPr/>
            </p:nvSpPr>
            <p:spPr>
              <a:xfrm>
                <a:off x="2044220" y="825747"/>
                <a:ext cx="30378" cy="54947"/>
              </a:xfrm>
              <a:custGeom>
                <a:avLst/>
                <a:gdLst>
                  <a:gd name="connsiteX0" fmla="*/ 0 w 30378"/>
                  <a:gd name="connsiteY0" fmla="*/ 0 h 54947"/>
                  <a:gd name="connsiteX1" fmla="*/ 30379 w 30378"/>
                  <a:gd name="connsiteY1" fmla="*/ 0 h 54947"/>
                  <a:gd name="connsiteX2" fmla="*/ 30379 w 30378"/>
                  <a:gd name="connsiteY2" fmla="*/ 10295 h 54947"/>
                  <a:gd name="connsiteX3" fmla="*/ 20400 w 30378"/>
                  <a:gd name="connsiteY3" fmla="*/ 10295 h 54947"/>
                  <a:gd name="connsiteX4" fmla="*/ 20400 w 30378"/>
                  <a:gd name="connsiteY4" fmla="*/ 54947 h 54947"/>
                  <a:gd name="connsiteX5" fmla="*/ 9789 w 30378"/>
                  <a:gd name="connsiteY5" fmla="*/ 54947 h 54947"/>
                  <a:gd name="connsiteX6" fmla="*/ 9789 w 30378"/>
                  <a:gd name="connsiteY6" fmla="*/ 10295 h 54947"/>
                  <a:gd name="connsiteX7" fmla="*/ 63 w 30378"/>
                  <a:gd name="connsiteY7" fmla="*/ 10295 h 54947"/>
                  <a:gd name="connsiteX8" fmla="*/ 63 w 30378"/>
                  <a:gd name="connsiteY8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378" h="54947">
                    <a:moveTo>
                      <a:pt x="0" y="0"/>
                    </a:moveTo>
                    <a:lnTo>
                      <a:pt x="30379" y="0"/>
                    </a:lnTo>
                    <a:lnTo>
                      <a:pt x="30379" y="10295"/>
                    </a:lnTo>
                    <a:lnTo>
                      <a:pt x="20400" y="10295"/>
                    </a:lnTo>
                    <a:lnTo>
                      <a:pt x="20400" y="54947"/>
                    </a:lnTo>
                    <a:lnTo>
                      <a:pt x="9789" y="54947"/>
                    </a:lnTo>
                    <a:lnTo>
                      <a:pt x="9789" y="10295"/>
                    </a:lnTo>
                    <a:lnTo>
                      <a:pt x="63" y="1029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4" name="Полилиния: фигура 93">
                <a:extLst>
                  <a:ext uri="{FF2B5EF4-FFF2-40B4-BE49-F238E27FC236}">
                    <a16:creationId xmlns:a16="http://schemas.microsoft.com/office/drawing/2014/main" id="{37FDF994-84F8-CC18-DB2F-0DA5A97A3978}"/>
                  </a:ext>
                </a:extLst>
              </p:cNvPr>
              <p:cNvSpPr/>
              <p:nvPr/>
            </p:nvSpPr>
            <p:spPr>
              <a:xfrm>
                <a:off x="2081546" y="825683"/>
                <a:ext cx="32715" cy="54947"/>
              </a:xfrm>
              <a:custGeom>
                <a:avLst/>
                <a:gdLst>
                  <a:gd name="connsiteX0" fmla="*/ 126 w 32715"/>
                  <a:gd name="connsiteY0" fmla="*/ 63 h 54947"/>
                  <a:gd name="connsiteX1" fmla="*/ 11242 w 32715"/>
                  <a:gd name="connsiteY1" fmla="*/ 63 h 54947"/>
                  <a:gd name="connsiteX2" fmla="*/ 24189 w 32715"/>
                  <a:gd name="connsiteY2" fmla="*/ 1705 h 54947"/>
                  <a:gd name="connsiteX3" fmla="*/ 30442 w 32715"/>
                  <a:gd name="connsiteY3" fmla="*/ 7074 h 54947"/>
                  <a:gd name="connsiteX4" fmla="*/ 32716 w 32715"/>
                  <a:gd name="connsiteY4" fmla="*/ 15979 h 54947"/>
                  <a:gd name="connsiteX5" fmla="*/ 29684 w 32715"/>
                  <a:gd name="connsiteY5" fmla="*/ 25516 h 54947"/>
                  <a:gd name="connsiteX6" fmla="*/ 21537 w 32715"/>
                  <a:gd name="connsiteY6" fmla="*/ 30821 h 54947"/>
                  <a:gd name="connsiteX7" fmla="*/ 10484 w 32715"/>
                  <a:gd name="connsiteY7" fmla="*/ 31705 h 54947"/>
                  <a:gd name="connsiteX8" fmla="*/ 10484 w 32715"/>
                  <a:gd name="connsiteY8" fmla="*/ 54947 h 54947"/>
                  <a:gd name="connsiteX9" fmla="*/ 0 w 32715"/>
                  <a:gd name="connsiteY9" fmla="*/ 54947 h 54947"/>
                  <a:gd name="connsiteX10" fmla="*/ 0 w 32715"/>
                  <a:gd name="connsiteY10" fmla="*/ 0 h 54947"/>
                  <a:gd name="connsiteX11" fmla="*/ 10610 w 32715"/>
                  <a:gd name="connsiteY11" fmla="*/ 21537 h 54947"/>
                  <a:gd name="connsiteX12" fmla="*/ 13958 w 32715"/>
                  <a:gd name="connsiteY12" fmla="*/ 21537 h 54947"/>
                  <a:gd name="connsiteX13" fmla="*/ 19390 w 32715"/>
                  <a:gd name="connsiteY13" fmla="*/ 20968 h 54947"/>
                  <a:gd name="connsiteX14" fmla="*/ 21789 w 32715"/>
                  <a:gd name="connsiteY14" fmla="*/ 19137 h 54947"/>
                  <a:gd name="connsiteX15" fmla="*/ 22674 w 32715"/>
                  <a:gd name="connsiteY15" fmla="*/ 15979 h 54947"/>
                  <a:gd name="connsiteX16" fmla="*/ 20211 w 32715"/>
                  <a:gd name="connsiteY16" fmla="*/ 11305 h 54947"/>
                  <a:gd name="connsiteX17" fmla="*/ 13579 w 32715"/>
                  <a:gd name="connsiteY17" fmla="*/ 10232 h 54947"/>
                  <a:gd name="connsiteX18" fmla="*/ 10610 w 32715"/>
                  <a:gd name="connsiteY18" fmla="*/ 10232 h 54947"/>
                  <a:gd name="connsiteX19" fmla="*/ 10610 w 32715"/>
                  <a:gd name="connsiteY19" fmla="*/ 2153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715" h="54947">
                    <a:moveTo>
                      <a:pt x="126" y="63"/>
                    </a:moveTo>
                    <a:lnTo>
                      <a:pt x="11242" y="63"/>
                    </a:lnTo>
                    <a:cubicBezTo>
                      <a:pt x="17242" y="63"/>
                      <a:pt x="21537" y="632"/>
                      <a:pt x="24189" y="1705"/>
                    </a:cubicBezTo>
                    <a:cubicBezTo>
                      <a:pt x="26842" y="2779"/>
                      <a:pt x="28926" y="4611"/>
                      <a:pt x="30442" y="7074"/>
                    </a:cubicBezTo>
                    <a:cubicBezTo>
                      <a:pt x="31958" y="9537"/>
                      <a:pt x="32716" y="12505"/>
                      <a:pt x="32716" y="15979"/>
                    </a:cubicBezTo>
                    <a:cubicBezTo>
                      <a:pt x="32716" y="19832"/>
                      <a:pt x="31705" y="22989"/>
                      <a:pt x="29684" y="25516"/>
                    </a:cubicBezTo>
                    <a:cubicBezTo>
                      <a:pt x="27663" y="28042"/>
                      <a:pt x="24947" y="29811"/>
                      <a:pt x="21537" y="30821"/>
                    </a:cubicBezTo>
                    <a:cubicBezTo>
                      <a:pt x="19516" y="31389"/>
                      <a:pt x="15853" y="31705"/>
                      <a:pt x="10484" y="31705"/>
                    </a:cubicBezTo>
                    <a:lnTo>
                      <a:pt x="10484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  <a:moveTo>
                      <a:pt x="10610" y="21537"/>
                    </a:moveTo>
                    <a:lnTo>
                      <a:pt x="13958" y="21537"/>
                    </a:lnTo>
                    <a:cubicBezTo>
                      <a:pt x="16547" y="21537"/>
                      <a:pt x="18379" y="21347"/>
                      <a:pt x="19390" y="20968"/>
                    </a:cubicBezTo>
                    <a:cubicBezTo>
                      <a:pt x="20400" y="20589"/>
                      <a:pt x="21221" y="19958"/>
                      <a:pt x="21789" y="19137"/>
                    </a:cubicBezTo>
                    <a:cubicBezTo>
                      <a:pt x="22358" y="18253"/>
                      <a:pt x="22674" y="17242"/>
                      <a:pt x="22674" y="15979"/>
                    </a:cubicBezTo>
                    <a:cubicBezTo>
                      <a:pt x="22674" y="13832"/>
                      <a:pt x="21853" y="12316"/>
                      <a:pt x="20211" y="11305"/>
                    </a:cubicBezTo>
                    <a:cubicBezTo>
                      <a:pt x="19010" y="10611"/>
                      <a:pt x="16800" y="10232"/>
                      <a:pt x="13579" y="10232"/>
                    </a:cubicBezTo>
                    <a:lnTo>
                      <a:pt x="10610" y="10232"/>
                    </a:lnTo>
                    <a:lnTo>
                      <a:pt x="10610" y="2153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Полилиния: фигура 94">
                <a:extLst>
                  <a:ext uri="{FF2B5EF4-FFF2-40B4-BE49-F238E27FC236}">
                    <a16:creationId xmlns:a16="http://schemas.microsoft.com/office/drawing/2014/main" id="{8A2BE6AC-4101-E776-329E-2DB089278557}"/>
                  </a:ext>
                </a:extLst>
              </p:cNvPr>
              <p:cNvSpPr/>
              <p:nvPr/>
            </p:nvSpPr>
            <p:spPr>
              <a:xfrm>
                <a:off x="2121841" y="824357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0 w 57094"/>
                  <a:gd name="connsiteY5" fmla="*/ 49200 h 57726"/>
                  <a:gd name="connsiteX6" fmla="*/ 0 w 57094"/>
                  <a:gd name="connsiteY6" fmla="*/ 28863 h 57726"/>
                  <a:gd name="connsiteX7" fmla="*/ 3789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95 h 57726"/>
                  <a:gd name="connsiteX11" fmla="*/ 15726 w 57094"/>
                  <a:gd name="connsiteY11" fmla="*/ 15600 h 57726"/>
                  <a:gd name="connsiteX12" fmla="*/ 10547 w 57094"/>
                  <a:gd name="connsiteY12" fmla="*/ 29053 h 57726"/>
                  <a:gd name="connsiteX13" fmla="*/ 17116 w 57094"/>
                  <a:gd name="connsiteY13" fmla="*/ 43453 h 57726"/>
                  <a:gd name="connsiteX14" fmla="*/ 28800 w 57094"/>
                  <a:gd name="connsiteY14" fmla="*/ 47621 h 57726"/>
                  <a:gd name="connsiteX15" fmla="*/ 41495 w 57094"/>
                  <a:gd name="connsiteY15" fmla="*/ 42253 h 57726"/>
                  <a:gd name="connsiteX16" fmla="*/ 46737 w 57094"/>
                  <a:gd name="connsiteY16" fmla="*/ 28989 h 57726"/>
                  <a:gd name="connsiteX17" fmla="*/ 41495 w 57094"/>
                  <a:gd name="connsiteY17" fmla="*/ 15726 h 57726"/>
                  <a:gd name="connsiteX18" fmla="*/ 28674 w 57094"/>
                  <a:gd name="connsiteY18" fmla="*/ 10295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1" y="57726"/>
                      <a:pt x="28737" y="57726"/>
                    </a:cubicBezTo>
                    <a:cubicBezTo>
                      <a:pt x="20842" y="57726"/>
                      <a:pt x="13642" y="54884"/>
                      <a:pt x="8210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89" y="14400"/>
                    </a:cubicBezTo>
                    <a:cubicBezTo>
                      <a:pt x="6316" y="10042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95"/>
                    </a:moveTo>
                    <a:cubicBezTo>
                      <a:pt x="23495" y="10295"/>
                      <a:pt x="19200" y="12063"/>
                      <a:pt x="15726" y="15600"/>
                    </a:cubicBezTo>
                    <a:cubicBezTo>
                      <a:pt x="12253" y="19137"/>
                      <a:pt x="10547" y="23621"/>
                      <a:pt x="10547" y="29053"/>
                    </a:cubicBezTo>
                    <a:cubicBezTo>
                      <a:pt x="10547" y="35116"/>
                      <a:pt x="12695" y="39916"/>
                      <a:pt x="17116" y="43453"/>
                    </a:cubicBezTo>
                    <a:cubicBezTo>
                      <a:pt x="20526" y="46232"/>
                      <a:pt x="24379" y="47621"/>
                      <a:pt x="28800" y="47621"/>
                    </a:cubicBezTo>
                    <a:cubicBezTo>
                      <a:pt x="33789" y="47621"/>
                      <a:pt x="37958" y="45853"/>
                      <a:pt x="41495" y="42253"/>
                    </a:cubicBezTo>
                    <a:cubicBezTo>
                      <a:pt x="44968" y="38653"/>
                      <a:pt x="46737" y="34232"/>
                      <a:pt x="46737" y="28989"/>
                    </a:cubicBezTo>
                    <a:cubicBezTo>
                      <a:pt x="46737" y="23747"/>
                      <a:pt x="44968" y="19326"/>
                      <a:pt x="41495" y="15726"/>
                    </a:cubicBezTo>
                    <a:cubicBezTo>
                      <a:pt x="37958" y="12126"/>
                      <a:pt x="33726" y="10295"/>
                      <a:pt x="28674" y="10295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Полилиния: фигура 96">
                <a:extLst>
                  <a:ext uri="{FF2B5EF4-FFF2-40B4-BE49-F238E27FC236}">
                    <a16:creationId xmlns:a16="http://schemas.microsoft.com/office/drawing/2014/main" id="{4D222D44-9D99-4F59-8F00-6D256A8C2210}"/>
                  </a:ext>
                </a:extLst>
              </p:cNvPr>
              <p:cNvSpPr/>
              <p:nvPr/>
            </p:nvSpPr>
            <p:spPr>
              <a:xfrm>
                <a:off x="2188725" y="825747"/>
                <a:ext cx="40105" cy="54947"/>
              </a:xfrm>
              <a:custGeom>
                <a:avLst/>
                <a:gdLst>
                  <a:gd name="connsiteX0" fmla="*/ 40042 w 40105"/>
                  <a:gd name="connsiteY0" fmla="*/ 0 h 54947"/>
                  <a:gd name="connsiteX1" fmla="*/ 40042 w 40105"/>
                  <a:gd name="connsiteY1" fmla="*/ 54947 h 54947"/>
                  <a:gd name="connsiteX2" fmla="*/ 29558 w 40105"/>
                  <a:gd name="connsiteY2" fmla="*/ 54947 h 54947"/>
                  <a:gd name="connsiteX3" fmla="*/ 29558 w 40105"/>
                  <a:gd name="connsiteY3" fmla="*/ 20526 h 54947"/>
                  <a:gd name="connsiteX4" fmla="*/ 9095 w 40105"/>
                  <a:gd name="connsiteY4" fmla="*/ 54947 h 54947"/>
                  <a:gd name="connsiteX5" fmla="*/ 0 w 40105"/>
                  <a:gd name="connsiteY5" fmla="*/ 54947 h 54947"/>
                  <a:gd name="connsiteX6" fmla="*/ 0 w 40105"/>
                  <a:gd name="connsiteY6" fmla="*/ 0 h 54947"/>
                  <a:gd name="connsiteX7" fmla="*/ 10484 w 40105"/>
                  <a:gd name="connsiteY7" fmla="*/ 0 h 54947"/>
                  <a:gd name="connsiteX8" fmla="*/ 10484 w 40105"/>
                  <a:gd name="connsiteY8" fmla="*/ 35495 h 54947"/>
                  <a:gd name="connsiteX9" fmla="*/ 31263 w 40105"/>
                  <a:gd name="connsiteY9" fmla="*/ 0 h 54947"/>
                  <a:gd name="connsiteX10" fmla="*/ 40105 w 40105"/>
                  <a:gd name="connsiteY10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105" h="54947">
                    <a:moveTo>
                      <a:pt x="40042" y="0"/>
                    </a:moveTo>
                    <a:lnTo>
                      <a:pt x="40042" y="54947"/>
                    </a:lnTo>
                    <a:lnTo>
                      <a:pt x="29558" y="54947"/>
                    </a:lnTo>
                    <a:lnTo>
                      <a:pt x="29558" y="20526"/>
                    </a:lnTo>
                    <a:lnTo>
                      <a:pt x="9095" y="54947"/>
                    </a:lnTo>
                    <a:lnTo>
                      <a:pt x="0" y="54947"/>
                    </a:ln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35495"/>
                    </a:lnTo>
                    <a:lnTo>
                      <a:pt x="31263" y="0"/>
                    </a:lnTo>
                    <a:lnTo>
                      <a:pt x="40105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Полилиния: фигура 97">
                <a:extLst>
                  <a:ext uri="{FF2B5EF4-FFF2-40B4-BE49-F238E27FC236}">
                    <a16:creationId xmlns:a16="http://schemas.microsoft.com/office/drawing/2014/main" id="{56F9E483-8B27-B860-D7FE-60D31D43002A}"/>
                  </a:ext>
                </a:extLst>
              </p:cNvPr>
              <p:cNvSpPr/>
              <p:nvPr/>
            </p:nvSpPr>
            <p:spPr>
              <a:xfrm>
                <a:off x="2235904" y="825747"/>
                <a:ext cx="30378" cy="54947"/>
              </a:xfrm>
              <a:custGeom>
                <a:avLst/>
                <a:gdLst>
                  <a:gd name="connsiteX0" fmla="*/ 0 w 30378"/>
                  <a:gd name="connsiteY0" fmla="*/ 0 h 54947"/>
                  <a:gd name="connsiteX1" fmla="*/ 30379 w 30378"/>
                  <a:gd name="connsiteY1" fmla="*/ 0 h 54947"/>
                  <a:gd name="connsiteX2" fmla="*/ 30379 w 30378"/>
                  <a:gd name="connsiteY2" fmla="*/ 10295 h 54947"/>
                  <a:gd name="connsiteX3" fmla="*/ 20400 w 30378"/>
                  <a:gd name="connsiteY3" fmla="*/ 10295 h 54947"/>
                  <a:gd name="connsiteX4" fmla="*/ 20400 w 30378"/>
                  <a:gd name="connsiteY4" fmla="*/ 54947 h 54947"/>
                  <a:gd name="connsiteX5" fmla="*/ 9789 w 30378"/>
                  <a:gd name="connsiteY5" fmla="*/ 54947 h 54947"/>
                  <a:gd name="connsiteX6" fmla="*/ 9789 w 30378"/>
                  <a:gd name="connsiteY6" fmla="*/ 10295 h 54947"/>
                  <a:gd name="connsiteX7" fmla="*/ 63 w 30378"/>
                  <a:gd name="connsiteY7" fmla="*/ 10295 h 54947"/>
                  <a:gd name="connsiteX8" fmla="*/ 63 w 30378"/>
                  <a:gd name="connsiteY8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378" h="54947">
                    <a:moveTo>
                      <a:pt x="0" y="0"/>
                    </a:moveTo>
                    <a:lnTo>
                      <a:pt x="30379" y="0"/>
                    </a:lnTo>
                    <a:lnTo>
                      <a:pt x="30379" y="10295"/>
                    </a:lnTo>
                    <a:lnTo>
                      <a:pt x="20400" y="10295"/>
                    </a:lnTo>
                    <a:lnTo>
                      <a:pt x="20400" y="54947"/>
                    </a:lnTo>
                    <a:lnTo>
                      <a:pt x="9789" y="54947"/>
                    </a:lnTo>
                    <a:lnTo>
                      <a:pt x="9789" y="10295"/>
                    </a:lnTo>
                    <a:lnTo>
                      <a:pt x="63" y="1029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Полилиния: фигура 98">
                <a:extLst>
                  <a:ext uri="{FF2B5EF4-FFF2-40B4-BE49-F238E27FC236}">
                    <a16:creationId xmlns:a16="http://schemas.microsoft.com/office/drawing/2014/main" id="{9A6E4531-50B8-81A5-86A2-6144FC624342}"/>
                  </a:ext>
                </a:extLst>
              </p:cNvPr>
              <p:cNvSpPr/>
              <p:nvPr/>
            </p:nvSpPr>
            <p:spPr>
              <a:xfrm>
                <a:off x="2273483" y="825747"/>
                <a:ext cx="29999" cy="54947"/>
              </a:xfrm>
              <a:custGeom>
                <a:avLst/>
                <a:gdLst>
                  <a:gd name="connsiteX0" fmla="*/ 0 w 29999"/>
                  <a:gd name="connsiteY0" fmla="*/ 0 h 54947"/>
                  <a:gd name="connsiteX1" fmla="*/ 30000 w 29999"/>
                  <a:gd name="connsiteY1" fmla="*/ 0 h 54947"/>
                  <a:gd name="connsiteX2" fmla="*/ 30000 w 29999"/>
                  <a:gd name="connsiteY2" fmla="*/ 10232 h 54947"/>
                  <a:gd name="connsiteX3" fmla="*/ 10421 w 29999"/>
                  <a:gd name="connsiteY3" fmla="*/ 10232 h 54947"/>
                  <a:gd name="connsiteX4" fmla="*/ 10421 w 29999"/>
                  <a:gd name="connsiteY4" fmla="*/ 20147 h 54947"/>
                  <a:gd name="connsiteX5" fmla="*/ 30000 w 29999"/>
                  <a:gd name="connsiteY5" fmla="*/ 20147 h 54947"/>
                  <a:gd name="connsiteX6" fmla="*/ 30000 w 29999"/>
                  <a:gd name="connsiteY6" fmla="*/ 30189 h 54947"/>
                  <a:gd name="connsiteX7" fmla="*/ 10421 w 29999"/>
                  <a:gd name="connsiteY7" fmla="*/ 30189 h 54947"/>
                  <a:gd name="connsiteX8" fmla="*/ 10421 w 29999"/>
                  <a:gd name="connsiteY8" fmla="*/ 44653 h 54947"/>
                  <a:gd name="connsiteX9" fmla="*/ 30000 w 29999"/>
                  <a:gd name="connsiteY9" fmla="*/ 44653 h 54947"/>
                  <a:gd name="connsiteX10" fmla="*/ 30000 w 29999"/>
                  <a:gd name="connsiteY10" fmla="*/ 54947 h 54947"/>
                  <a:gd name="connsiteX11" fmla="*/ 0 w 29999"/>
                  <a:gd name="connsiteY11" fmla="*/ 54947 h 54947"/>
                  <a:gd name="connsiteX12" fmla="*/ 0 w 29999"/>
                  <a:gd name="connsiteY12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999" h="54947">
                    <a:moveTo>
                      <a:pt x="0" y="0"/>
                    </a:moveTo>
                    <a:lnTo>
                      <a:pt x="30000" y="0"/>
                    </a:lnTo>
                    <a:lnTo>
                      <a:pt x="30000" y="10232"/>
                    </a:lnTo>
                    <a:lnTo>
                      <a:pt x="10421" y="10232"/>
                    </a:lnTo>
                    <a:lnTo>
                      <a:pt x="10421" y="20147"/>
                    </a:lnTo>
                    <a:lnTo>
                      <a:pt x="30000" y="20147"/>
                    </a:lnTo>
                    <a:lnTo>
                      <a:pt x="30000" y="30189"/>
                    </a:lnTo>
                    <a:lnTo>
                      <a:pt x="10421" y="30189"/>
                    </a:lnTo>
                    <a:lnTo>
                      <a:pt x="10421" y="44653"/>
                    </a:lnTo>
                    <a:lnTo>
                      <a:pt x="30000" y="44653"/>
                    </a:lnTo>
                    <a:lnTo>
                      <a:pt x="30000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Полилиния: фигура 99">
                <a:extLst>
                  <a:ext uri="{FF2B5EF4-FFF2-40B4-BE49-F238E27FC236}">
                    <a16:creationId xmlns:a16="http://schemas.microsoft.com/office/drawing/2014/main" id="{016981D8-5E24-5630-E3A8-F69ECF2FC191}"/>
                  </a:ext>
                </a:extLst>
              </p:cNvPr>
              <p:cNvSpPr/>
              <p:nvPr/>
            </p:nvSpPr>
            <p:spPr>
              <a:xfrm>
                <a:off x="2306956" y="825747"/>
                <a:ext cx="52989" cy="54947"/>
              </a:xfrm>
              <a:custGeom>
                <a:avLst/>
                <a:gdLst>
                  <a:gd name="connsiteX0" fmla="*/ 41810 w 52989"/>
                  <a:gd name="connsiteY0" fmla="*/ 54947 h 54947"/>
                  <a:gd name="connsiteX1" fmla="*/ 26589 w 52989"/>
                  <a:gd name="connsiteY1" fmla="*/ 14526 h 54947"/>
                  <a:gd name="connsiteX2" fmla="*/ 11116 w 52989"/>
                  <a:gd name="connsiteY2" fmla="*/ 54947 h 54947"/>
                  <a:gd name="connsiteX3" fmla="*/ 0 w 52989"/>
                  <a:gd name="connsiteY3" fmla="*/ 54947 h 54947"/>
                  <a:gd name="connsiteX4" fmla="*/ 21221 w 52989"/>
                  <a:gd name="connsiteY4" fmla="*/ 0 h 54947"/>
                  <a:gd name="connsiteX5" fmla="*/ 31832 w 52989"/>
                  <a:gd name="connsiteY5" fmla="*/ 0 h 54947"/>
                  <a:gd name="connsiteX6" fmla="*/ 52989 w 52989"/>
                  <a:gd name="connsiteY6" fmla="*/ 54947 h 54947"/>
                  <a:gd name="connsiteX7" fmla="*/ 41810 w 52989"/>
                  <a:gd name="connsiteY7" fmla="*/ 5494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989" h="54947">
                    <a:moveTo>
                      <a:pt x="41810" y="54947"/>
                    </a:moveTo>
                    <a:lnTo>
                      <a:pt x="26589" y="14526"/>
                    </a:lnTo>
                    <a:lnTo>
                      <a:pt x="11116" y="54947"/>
                    </a:lnTo>
                    <a:lnTo>
                      <a:pt x="0" y="54947"/>
                    </a:lnTo>
                    <a:lnTo>
                      <a:pt x="21221" y="0"/>
                    </a:lnTo>
                    <a:lnTo>
                      <a:pt x="31832" y="0"/>
                    </a:lnTo>
                    <a:lnTo>
                      <a:pt x="52989" y="54947"/>
                    </a:lnTo>
                    <a:lnTo>
                      <a:pt x="41810" y="5494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Полилиния: фигура 100">
                <a:extLst>
                  <a:ext uri="{FF2B5EF4-FFF2-40B4-BE49-F238E27FC236}">
                    <a16:creationId xmlns:a16="http://schemas.microsoft.com/office/drawing/2014/main" id="{C9F48667-EFA3-2FAB-D6E9-7B39FD3E61ED}"/>
                  </a:ext>
                </a:extLst>
              </p:cNvPr>
              <p:cNvSpPr/>
              <p:nvPr/>
            </p:nvSpPr>
            <p:spPr>
              <a:xfrm>
                <a:off x="2366262" y="825747"/>
                <a:ext cx="34294" cy="54947"/>
              </a:xfrm>
              <a:custGeom>
                <a:avLst/>
                <a:gdLst>
                  <a:gd name="connsiteX0" fmla="*/ 0 w 34294"/>
                  <a:gd name="connsiteY0" fmla="*/ 54947 h 54947"/>
                  <a:gd name="connsiteX1" fmla="*/ 0 w 34294"/>
                  <a:gd name="connsiteY1" fmla="*/ 0 h 54947"/>
                  <a:gd name="connsiteX2" fmla="*/ 10484 w 34294"/>
                  <a:gd name="connsiteY2" fmla="*/ 0 h 54947"/>
                  <a:gd name="connsiteX3" fmla="*/ 10484 w 34294"/>
                  <a:gd name="connsiteY3" fmla="*/ 20716 h 54947"/>
                  <a:gd name="connsiteX4" fmla="*/ 12758 w 34294"/>
                  <a:gd name="connsiteY4" fmla="*/ 20716 h 54947"/>
                  <a:gd name="connsiteX5" fmla="*/ 23621 w 34294"/>
                  <a:gd name="connsiteY5" fmla="*/ 22232 h 54947"/>
                  <a:gd name="connsiteX6" fmla="*/ 31137 w 34294"/>
                  <a:gd name="connsiteY6" fmla="*/ 27979 h 54947"/>
                  <a:gd name="connsiteX7" fmla="*/ 34295 w 34294"/>
                  <a:gd name="connsiteY7" fmla="*/ 38211 h 54947"/>
                  <a:gd name="connsiteX8" fmla="*/ 31579 w 34294"/>
                  <a:gd name="connsiteY8" fmla="*/ 47747 h 54947"/>
                  <a:gd name="connsiteX9" fmla="*/ 25263 w 34294"/>
                  <a:gd name="connsiteY9" fmla="*/ 53305 h 54947"/>
                  <a:gd name="connsiteX10" fmla="*/ 15411 w 34294"/>
                  <a:gd name="connsiteY10" fmla="*/ 54947 h 54947"/>
                  <a:gd name="connsiteX11" fmla="*/ 0 w 34294"/>
                  <a:gd name="connsiteY11" fmla="*/ 54947 h 54947"/>
                  <a:gd name="connsiteX12" fmla="*/ 10421 w 34294"/>
                  <a:gd name="connsiteY12" fmla="*/ 30063 h 54947"/>
                  <a:gd name="connsiteX13" fmla="*/ 10421 w 34294"/>
                  <a:gd name="connsiteY13" fmla="*/ 44968 h 54947"/>
                  <a:gd name="connsiteX14" fmla="*/ 13011 w 34294"/>
                  <a:gd name="connsiteY14" fmla="*/ 44968 h 54947"/>
                  <a:gd name="connsiteX15" fmla="*/ 21726 w 34294"/>
                  <a:gd name="connsiteY15" fmla="*/ 43389 h 54947"/>
                  <a:gd name="connsiteX16" fmla="*/ 23937 w 34294"/>
                  <a:gd name="connsiteY16" fmla="*/ 37895 h 54947"/>
                  <a:gd name="connsiteX17" fmla="*/ 12568 w 34294"/>
                  <a:gd name="connsiteY17" fmla="*/ 30063 h 54947"/>
                  <a:gd name="connsiteX18" fmla="*/ 10421 w 34294"/>
                  <a:gd name="connsiteY18" fmla="*/ 30063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294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20716"/>
                    </a:lnTo>
                    <a:lnTo>
                      <a:pt x="12758" y="20716"/>
                    </a:lnTo>
                    <a:cubicBezTo>
                      <a:pt x="17116" y="20716"/>
                      <a:pt x="20716" y="21221"/>
                      <a:pt x="23621" y="22232"/>
                    </a:cubicBezTo>
                    <a:cubicBezTo>
                      <a:pt x="26526" y="23242"/>
                      <a:pt x="29053" y="25137"/>
                      <a:pt x="31137" y="27979"/>
                    </a:cubicBezTo>
                    <a:cubicBezTo>
                      <a:pt x="33221" y="30821"/>
                      <a:pt x="34295" y="34232"/>
                      <a:pt x="34295" y="38211"/>
                    </a:cubicBezTo>
                    <a:cubicBezTo>
                      <a:pt x="34295" y="42000"/>
                      <a:pt x="33410" y="45158"/>
                      <a:pt x="31579" y="47747"/>
                    </a:cubicBezTo>
                    <a:cubicBezTo>
                      <a:pt x="29747" y="50337"/>
                      <a:pt x="27663" y="52232"/>
                      <a:pt x="25263" y="53305"/>
                    </a:cubicBezTo>
                    <a:cubicBezTo>
                      <a:pt x="22863" y="54379"/>
                      <a:pt x="19579" y="54947"/>
                      <a:pt x="15411" y="54947"/>
                    </a:cubicBezTo>
                    <a:lnTo>
                      <a:pt x="0" y="54947"/>
                    </a:lnTo>
                    <a:close/>
                    <a:moveTo>
                      <a:pt x="10421" y="30063"/>
                    </a:moveTo>
                    <a:lnTo>
                      <a:pt x="10421" y="44968"/>
                    </a:lnTo>
                    <a:lnTo>
                      <a:pt x="13011" y="44968"/>
                    </a:lnTo>
                    <a:cubicBezTo>
                      <a:pt x="17368" y="44968"/>
                      <a:pt x="20274" y="44463"/>
                      <a:pt x="21726" y="43389"/>
                    </a:cubicBezTo>
                    <a:cubicBezTo>
                      <a:pt x="23179" y="42316"/>
                      <a:pt x="23937" y="40484"/>
                      <a:pt x="23937" y="37895"/>
                    </a:cubicBezTo>
                    <a:cubicBezTo>
                      <a:pt x="23937" y="32716"/>
                      <a:pt x="20147" y="30063"/>
                      <a:pt x="12568" y="30063"/>
                    </a:cubicBezTo>
                    <a:lnTo>
                      <a:pt x="10421" y="30063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Полилиния: фигура 101">
                <a:extLst>
                  <a:ext uri="{FF2B5EF4-FFF2-40B4-BE49-F238E27FC236}">
                    <a16:creationId xmlns:a16="http://schemas.microsoft.com/office/drawing/2014/main" id="{FF8B8DBE-3C40-FFBC-0DA2-01812E3C66C3}"/>
                  </a:ext>
                </a:extLst>
              </p:cNvPr>
              <p:cNvSpPr/>
              <p:nvPr/>
            </p:nvSpPr>
            <p:spPr>
              <a:xfrm>
                <a:off x="2409714" y="825747"/>
                <a:ext cx="39473" cy="54947"/>
              </a:xfrm>
              <a:custGeom>
                <a:avLst/>
                <a:gdLst>
                  <a:gd name="connsiteX0" fmla="*/ 0 w 39473"/>
                  <a:gd name="connsiteY0" fmla="*/ 0 h 54947"/>
                  <a:gd name="connsiteX1" fmla="*/ 10610 w 39473"/>
                  <a:gd name="connsiteY1" fmla="*/ 0 h 54947"/>
                  <a:gd name="connsiteX2" fmla="*/ 10610 w 39473"/>
                  <a:gd name="connsiteY2" fmla="*/ 20716 h 54947"/>
                  <a:gd name="connsiteX3" fmla="*/ 28926 w 39473"/>
                  <a:gd name="connsiteY3" fmla="*/ 20716 h 54947"/>
                  <a:gd name="connsiteX4" fmla="*/ 28926 w 39473"/>
                  <a:gd name="connsiteY4" fmla="*/ 0 h 54947"/>
                  <a:gd name="connsiteX5" fmla="*/ 39474 w 39473"/>
                  <a:gd name="connsiteY5" fmla="*/ 0 h 54947"/>
                  <a:gd name="connsiteX6" fmla="*/ 39474 w 39473"/>
                  <a:gd name="connsiteY6" fmla="*/ 54947 h 54947"/>
                  <a:gd name="connsiteX7" fmla="*/ 28926 w 39473"/>
                  <a:gd name="connsiteY7" fmla="*/ 54947 h 54947"/>
                  <a:gd name="connsiteX8" fmla="*/ 28926 w 39473"/>
                  <a:gd name="connsiteY8" fmla="*/ 30884 h 54947"/>
                  <a:gd name="connsiteX9" fmla="*/ 10610 w 39473"/>
                  <a:gd name="connsiteY9" fmla="*/ 30884 h 54947"/>
                  <a:gd name="connsiteX10" fmla="*/ 10610 w 39473"/>
                  <a:gd name="connsiteY10" fmla="*/ 54947 h 54947"/>
                  <a:gd name="connsiteX11" fmla="*/ 0 w 39473"/>
                  <a:gd name="connsiteY11" fmla="*/ 54947 h 54947"/>
                  <a:gd name="connsiteX12" fmla="*/ 0 w 39473"/>
                  <a:gd name="connsiteY12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9473" h="54947">
                    <a:moveTo>
                      <a:pt x="0" y="0"/>
                    </a:moveTo>
                    <a:lnTo>
                      <a:pt x="10610" y="0"/>
                    </a:lnTo>
                    <a:lnTo>
                      <a:pt x="10610" y="20716"/>
                    </a:lnTo>
                    <a:lnTo>
                      <a:pt x="28926" y="20716"/>
                    </a:lnTo>
                    <a:lnTo>
                      <a:pt x="28926" y="0"/>
                    </a:lnTo>
                    <a:lnTo>
                      <a:pt x="39474" y="0"/>
                    </a:lnTo>
                    <a:lnTo>
                      <a:pt x="39474" y="54947"/>
                    </a:lnTo>
                    <a:lnTo>
                      <a:pt x="28926" y="54947"/>
                    </a:lnTo>
                    <a:lnTo>
                      <a:pt x="28926" y="30884"/>
                    </a:lnTo>
                    <a:lnTo>
                      <a:pt x="10610" y="30884"/>
                    </a:lnTo>
                    <a:lnTo>
                      <a:pt x="10610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2" name="Полилиния: фигура 102">
                <a:extLst>
                  <a:ext uri="{FF2B5EF4-FFF2-40B4-BE49-F238E27FC236}">
                    <a16:creationId xmlns:a16="http://schemas.microsoft.com/office/drawing/2014/main" id="{7822165F-3142-5E9C-4EAD-C5562C65CDDB}"/>
                  </a:ext>
                </a:extLst>
              </p:cNvPr>
              <p:cNvSpPr/>
              <p:nvPr/>
            </p:nvSpPr>
            <p:spPr>
              <a:xfrm>
                <a:off x="2461693" y="825747"/>
                <a:ext cx="52294" cy="54947"/>
              </a:xfrm>
              <a:custGeom>
                <a:avLst/>
                <a:gdLst>
                  <a:gd name="connsiteX0" fmla="*/ 0 w 52294"/>
                  <a:gd name="connsiteY0" fmla="*/ 54947 h 54947"/>
                  <a:gd name="connsiteX1" fmla="*/ 0 w 52294"/>
                  <a:gd name="connsiteY1" fmla="*/ 0 h 54947"/>
                  <a:gd name="connsiteX2" fmla="*/ 10484 w 52294"/>
                  <a:gd name="connsiteY2" fmla="*/ 0 h 54947"/>
                  <a:gd name="connsiteX3" fmla="*/ 10484 w 52294"/>
                  <a:gd name="connsiteY3" fmla="*/ 20716 h 54947"/>
                  <a:gd name="connsiteX4" fmla="*/ 12758 w 52294"/>
                  <a:gd name="connsiteY4" fmla="*/ 20716 h 54947"/>
                  <a:gd name="connsiteX5" fmla="*/ 23621 w 52294"/>
                  <a:gd name="connsiteY5" fmla="*/ 22232 h 54947"/>
                  <a:gd name="connsiteX6" fmla="*/ 31137 w 52294"/>
                  <a:gd name="connsiteY6" fmla="*/ 27979 h 54947"/>
                  <a:gd name="connsiteX7" fmla="*/ 34295 w 52294"/>
                  <a:gd name="connsiteY7" fmla="*/ 38211 h 54947"/>
                  <a:gd name="connsiteX8" fmla="*/ 31579 w 52294"/>
                  <a:gd name="connsiteY8" fmla="*/ 47747 h 54947"/>
                  <a:gd name="connsiteX9" fmla="*/ 25263 w 52294"/>
                  <a:gd name="connsiteY9" fmla="*/ 53305 h 54947"/>
                  <a:gd name="connsiteX10" fmla="*/ 15411 w 52294"/>
                  <a:gd name="connsiteY10" fmla="*/ 54947 h 54947"/>
                  <a:gd name="connsiteX11" fmla="*/ 63 w 52294"/>
                  <a:gd name="connsiteY11" fmla="*/ 54947 h 54947"/>
                  <a:gd name="connsiteX12" fmla="*/ 10484 w 52294"/>
                  <a:gd name="connsiteY12" fmla="*/ 30063 h 54947"/>
                  <a:gd name="connsiteX13" fmla="*/ 10484 w 52294"/>
                  <a:gd name="connsiteY13" fmla="*/ 44968 h 54947"/>
                  <a:gd name="connsiteX14" fmla="*/ 13074 w 52294"/>
                  <a:gd name="connsiteY14" fmla="*/ 44968 h 54947"/>
                  <a:gd name="connsiteX15" fmla="*/ 21726 w 52294"/>
                  <a:gd name="connsiteY15" fmla="*/ 43389 h 54947"/>
                  <a:gd name="connsiteX16" fmla="*/ 23937 w 52294"/>
                  <a:gd name="connsiteY16" fmla="*/ 37895 h 54947"/>
                  <a:gd name="connsiteX17" fmla="*/ 12632 w 52294"/>
                  <a:gd name="connsiteY17" fmla="*/ 30063 h 54947"/>
                  <a:gd name="connsiteX18" fmla="*/ 10484 w 52294"/>
                  <a:gd name="connsiteY18" fmla="*/ 30063 h 54947"/>
                  <a:gd name="connsiteX19" fmla="*/ 41937 w 52294"/>
                  <a:gd name="connsiteY19" fmla="*/ 0 h 54947"/>
                  <a:gd name="connsiteX20" fmla="*/ 52295 w 52294"/>
                  <a:gd name="connsiteY20" fmla="*/ 0 h 54947"/>
                  <a:gd name="connsiteX21" fmla="*/ 52295 w 52294"/>
                  <a:gd name="connsiteY21" fmla="*/ 54947 h 54947"/>
                  <a:gd name="connsiteX22" fmla="*/ 41937 w 52294"/>
                  <a:gd name="connsiteY22" fmla="*/ 54947 h 54947"/>
                  <a:gd name="connsiteX23" fmla="*/ 41937 w 52294"/>
                  <a:gd name="connsiteY2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2294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20716"/>
                    </a:lnTo>
                    <a:lnTo>
                      <a:pt x="12758" y="20716"/>
                    </a:lnTo>
                    <a:cubicBezTo>
                      <a:pt x="17116" y="20716"/>
                      <a:pt x="20716" y="21221"/>
                      <a:pt x="23621" y="22232"/>
                    </a:cubicBezTo>
                    <a:cubicBezTo>
                      <a:pt x="26526" y="23242"/>
                      <a:pt x="29053" y="25137"/>
                      <a:pt x="31137" y="27979"/>
                    </a:cubicBezTo>
                    <a:cubicBezTo>
                      <a:pt x="33221" y="30821"/>
                      <a:pt x="34295" y="34232"/>
                      <a:pt x="34295" y="38211"/>
                    </a:cubicBezTo>
                    <a:cubicBezTo>
                      <a:pt x="34295" y="42000"/>
                      <a:pt x="33410" y="45158"/>
                      <a:pt x="31579" y="47747"/>
                    </a:cubicBezTo>
                    <a:cubicBezTo>
                      <a:pt x="29747" y="50337"/>
                      <a:pt x="27663" y="52232"/>
                      <a:pt x="25263" y="53305"/>
                    </a:cubicBezTo>
                    <a:cubicBezTo>
                      <a:pt x="22863" y="54379"/>
                      <a:pt x="19579" y="54947"/>
                      <a:pt x="15411" y="54947"/>
                    </a:cubicBezTo>
                    <a:lnTo>
                      <a:pt x="63" y="54947"/>
                    </a:lnTo>
                    <a:close/>
                    <a:moveTo>
                      <a:pt x="10484" y="30063"/>
                    </a:moveTo>
                    <a:lnTo>
                      <a:pt x="10484" y="44968"/>
                    </a:lnTo>
                    <a:lnTo>
                      <a:pt x="13074" y="44968"/>
                    </a:lnTo>
                    <a:cubicBezTo>
                      <a:pt x="17368" y="44968"/>
                      <a:pt x="20274" y="44463"/>
                      <a:pt x="21726" y="43389"/>
                    </a:cubicBezTo>
                    <a:cubicBezTo>
                      <a:pt x="23179" y="42316"/>
                      <a:pt x="23937" y="40484"/>
                      <a:pt x="23937" y="37895"/>
                    </a:cubicBezTo>
                    <a:cubicBezTo>
                      <a:pt x="23937" y="32716"/>
                      <a:pt x="20147" y="30063"/>
                      <a:pt x="12632" y="30063"/>
                    </a:cubicBezTo>
                    <a:lnTo>
                      <a:pt x="10484" y="30063"/>
                    </a:lnTo>
                    <a:close/>
                    <a:moveTo>
                      <a:pt x="41937" y="0"/>
                    </a:moveTo>
                    <a:lnTo>
                      <a:pt x="52295" y="0"/>
                    </a:lnTo>
                    <a:lnTo>
                      <a:pt x="52295" y="54947"/>
                    </a:lnTo>
                    <a:lnTo>
                      <a:pt x="41937" y="54947"/>
                    </a:lnTo>
                    <a:lnTo>
                      <a:pt x="41937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Полилиния: фигура 103">
                <a:extLst>
                  <a:ext uri="{FF2B5EF4-FFF2-40B4-BE49-F238E27FC236}">
                    <a16:creationId xmlns:a16="http://schemas.microsoft.com/office/drawing/2014/main" id="{D63DBBA1-5224-FC92-9008-C7C594B43E2C}"/>
                  </a:ext>
                </a:extLst>
              </p:cNvPr>
              <p:cNvSpPr/>
              <p:nvPr/>
            </p:nvSpPr>
            <p:spPr>
              <a:xfrm>
                <a:off x="2526493" y="811031"/>
                <a:ext cx="40105" cy="69663"/>
              </a:xfrm>
              <a:custGeom>
                <a:avLst/>
                <a:gdLst>
                  <a:gd name="connsiteX0" fmla="*/ 40042 w 40105"/>
                  <a:gd name="connsiteY0" fmla="*/ 14716 h 69663"/>
                  <a:gd name="connsiteX1" fmla="*/ 40042 w 40105"/>
                  <a:gd name="connsiteY1" fmla="*/ 69663 h 69663"/>
                  <a:gd name="connsiteX2" fmla="*/ 29558 w 40105"/>
                  <a:gd name="connsiteY2" fmla="*/ 69663 h 69663"/>
                  <a:gd name="connsiteX3" fmla="*/ 29558 w 40105"/>
                  <a:gd name="connsiteY3" fmla="*/ 35242 h 69663"/>
                  <a:gd name="connsiteX4" fmla="*/ 9095 w 40105"/>
                  <a:gd name="connsiteY4" fmla="*/ 69663 h 69663"/>
                  <a:gd name="connsiteX5" fmla="*/ 0 w 40105"/>
                  <a:gd name="connsiteY5" fmla="*/ 69663 h 69663"/>
                  <a:gd name="connsiteX6" fmla="*/ 0 w 40105"/>
                  <a:gd name="connsiteY6" fmla="*/ 14716 h 69663"/>
                  <a:gd name="connsiteX7" fmla="*/ 10484 w 40105"/>
                  <a:gd name="connsiteY7" fmla="*/ 14716 h 69663"/>
                  <a:gd name="connsiteX8" fmla="*/ 10484 w 40105"/>
                  <a:gd name="connsiteY8" fmla="*/ 50211 h 69663"/>
                  <a:gd name="connsiteX9" fmla="*/ 31263 w 40105"/>
                  <a:gd name="connsiteY9" fmla="*/ 14716 h 69663"/>
                  <a:gd name="connsiteX10" fmla="*/ 40105 w 40105"/>
                  <a:gd name="connsiteY10" fmla="*/ 14716 h 69663"/>
                  <a:gd name="connsiteX11" fmla="*/ 5116 w 40105"/>
                  <a:gd name="connsiteY11" fmla="*/ 0 h 69663"/>
                  <a:gd name="connsiteX12" fmla="*/ 13389 w 40105"/>
                  <a:gd name="connsiteY12" fmla="*/ 0 h 69663"/>
                  <a:gd name="connsiteX13" fmla="*/ 16105 w 40105"/>
                  <a:gd name="connsiteY13" fmla="*/ 2274 h 69663"/>
                  <a:gd name="connsiteX14" fmla="*/ 20337 w 40105"/>
                  <a:gd name="connsiteY14" fmla="*/ 3032 h 69663"/>
                  <a:gd name="connsiteX15" fmla="*/ 24947 w 40105"/>
                  <a:gd name="connsiteY15" fmla="*/ 2147 h 69663"/>
                  <a:gd name="connsiteX16" fmla="*/ 27284 w 40105"/>
                  <a:gd name="connsiteY16" fmla="*/ 0 h 69663"/>
                  <a:gd name="connsiteX17" fmla="*/ 35558 w 40105"/>
                  <a:gd name="connsiteY17" fmla="*/ 0 h 69663"/>
                  <a:gd name="connsiteX18" fmla="*/ 31010 w 40105"/>
                  <a:gd name="connsiteY18" fmla="*/ 7642 h 69663"/>
                  <a:gd name="connsiteX19" fmla="*/ 20337 w 40105"/>
                  <a:gd name="connsiteY19" fmla="*/ 10547 h 69663"/>
                  <a:gd name="connsiteX20" fmla="*/ 12568 w 40105"/>
                  <a:gd name="connsiteY20" fmla="*/ 9284 h 69663"/>
                  <a:gd name="connsiteX21" fmla="*/ 7579 w 40105"/>
                  <a:gd name="connsiteY21" fmla="*/ 5621 h 69663"/>
                  <a:gd name="connsiteX22" fmla="*/ 5179 w 40105"/>
                  <a:gd name="connsiteY22" fmla="*/ 63 h 69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0105" h="69663">
                    <a:moveTo>
                      <a:pt x="40042" y="14716"/>
                    </a:moveTo>
                    <a:lnTo>
                      <a:pt x="40042" y="69663"/>
                    </a:lnTo>
                    <a:lnTo>
                      <a:pt x="29558" y="69663"/>
                    </a:lnTo>
                    <a:lnTo>
                      <a:pt x="29558" y="35242"/>
                    </a:lnTo>
                    <a:lnTo>
                      <a:pt x="9095" y="69663"/>
                    </a:lnTo>
                    <a:lnTo>
                      <a:pt x="0" y="69663"/>
                    </a:lnTo>
                    <a:lnTo>
                      <a:pt x="0" y="14716"/>
                    </a:lnTo>
                    <a:lnTo>
                      <a:pt x="10484" y="14716"/>
                    </a:lnTo>
                    <a:lnTo>
                      <a:pt x="10484" y="50211"/>
                    </a:lnTo>
                    <a:lnTo>
                      <a:pt x="31263" y="14716"/>
                    </a:lnTo>
                    <a:lnTo>
                      <a:pt x="40105" y="14716"/>
                    </a:lnTo>
                    <a:close/>
                    <a:moveTo>
                      <a:pt x="5116" y="0"/>
                    </a:moveTo>
                    <a:lnTo>
                      <a:pt x="13389" y="0"/>
                    </a:lnTo>
                    <a:cubicBezTo>
                      <a:pt x="14021" y="1011"/>
                      <a:pt x="14968" y="1768"/>
                      <a:pt x="16105" y="2274"/>
                    </a:cubicBezTo>
                    <a:cubicBezTo>
                      <a:pt x="17242" y="2779"/>
                      <a:pt x="18695" y="3032"/>
                      <a:pt x="20337" y="3032"/>
                    </a:cubicBezTo>
                    <a:cubicBezTo>
                      <a:pt x="21979" y="3032"/>
                      <a:pt x="23558" y="2716"/>
                      <a:pt x="24947" y="2147"/>
                    </a:cubicBezTo>
                    <a:cubicBezTo>
                      <a:pt x="25832" y="1768"/>
                      <a:pt x="26653" y="1011"/>
                      <a:pt x="27284" y="0"/>
                    </a:cubicBezTo>
                    <a:lnTo>
                      <a:pt x="35558" y="0"/>
                    </a:lnTo>
                    <a:cubicBezTo>
                      <a:pt x="35053" y="3158"/>
                      <a:pt x="33600" y="5684"/>
                      <a:pt x="31010" y="7642"/>
                    </a:cubicBezTo>
                    <a:cubicBezTo>
                      <a:pt x="28484" y="9537"/>
                      <a:pt x="24884" y="10547"/>
                      <a:pt x="20337" y="10547"/>
                    </a:cubicBezTo>
                    <a:cubicBezTo>
                      <a:pt x="17242" y="10547"/>
                      <a:pt x="14652" y="10105"/>
                      <a:pt x="12568" y="9284"/>
                    </a:cubicBezTo>
                    <a:cubicBezTo>
                      <a:pt x="10484" y="8400"/>
                      <a:pt x="8842" y="7200"/>
                      <a:pt x="7579" y="5621"/>
                    </a:cubicBezTo>
                    <a:cubicBezTo>
                      <a:pt x="6316" y="4042"/>
                      <a:pt x="5495" y="2211"/>
                      <a:pt x="5179" y="63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Полилиния: фигура 104">
                <a:extLst>
                  <a:ext uri="{FF2B5EF4-FFF2-40B4-BE49-F238E27FC236}">
                    <a16:creationId xmlns:a16="http://schemas.microsoft.com/office/drawing/2014/main" id="{3219BAAA-6CB1-3C18-FB78-27974E799729}"/>
                  </a:ext>
                </a:extLst>
              </p:cNvPr>
              <p:cNvSpPr/>
              <p:nvPr/>
            </p:nvSpPr>
            <p:spPr>
              <a:xfrm>
                <a:off x="1732030" y="917515"/>
                <a:ext cx="39852" cy="54947"/>
              </a:xfrm>
              <a:custGeom>
                <a:avLst/>
                <a:gdLst>
                  <a:gd name="connsiteX0" fmla="*/ 0 w 39852"/>
                  <a:gd name="connsiteY0" fmla="*/ 0 h 54947"/>
                  <a:gd name="connsiteX1" fmla="*/ 10547 w 39852"/>
                  <a:gd name="connsiteY1" fmla="*/ 0 h 54947"/>
                  <a:gd name="connsiteX2" fmla="*/ 10547 w 39852"/>
                  <a:gd name="connsiteY2" fmla="*/ 18947 h 54947"/>
                  <a:gd name="connsiteX3" fmla="*/ 25453 w 39852"/>
                  <a:gd name="connsiteY3" fmla="*/ 0 h 54947"/>
                  <a:gd name="connsiteX4" fmla="*/ 38021 w 39852"/>
                  <a:gd name="connsiteY4" fmla="*/ 0 h 54947"/>
                  <a:gd name="connsiteX5" fmla="*/ 18821 w 39852"/>
                  <a:gd name="connsiteY5" fmla="*/ 24505 h 54947"/>
                  <a:gd name="connsiteX6" fmla="*/ 39853 w 39852"/>
                  <a:gd name="connsiteY6" fmla="*/ 54947 h 54947"/>
                  <a:gd name="connsiteX7" fmla="*/ 27474 w 39852"/>
                  <a:gd name="connsiteY7" fmla="*/ 54947 h 54947"/>
                  <a:gd name="connsiteX8" fmla="*/ 10547 w 39852"/>
                  <a:gd name="connsiteY8" fmla="*/ 30568 h 54947"/>
                  <a:gd name="connsiteX9" fmla="*/ 10547 w 39852"/>
                  <a:gd name="connsiteY9" fmla="*/ 54947 h 54947"/>
                  <a:gd name="connsiteX10" fmla="*/ 0 w 39852"/>
                  <a:gd name="connsiteY10" fmla="*/ 54947 h 54947"/>
                  <a:gd name="connsiteX11" fmla="*/ 0 w 39852"/>
                  <a:gd name="connsiteY11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852" h="54947">
                    <a:moveTo>
                      <a:pt x="0" y="0"/>
                    </a:moveTo>
                    <a:lnTo>
                      <a:pt x="10547" y="0"/>
                    </a:lnTo>
                    <a:lnTo>
                      <a:pt x="10547" y="18947"/>
                    </a:lnTo>
                    <a:lnTo>
                      <a:pt x="25453" y="0"/>
                    </a:lnTo>
                    <a:lnTo>
                      <a:pt x="38021" y="0"/>
                    </a:lnTo>
                    <a:lnTo>
                      <a:pt x="18821" y="24505"/>
                    </a:lnTo>
                    <a:lnTo>
                      <a:pt x="39853" y="54947"/>
                    </a:lnTo>
                    <a:lnTo>
                      <a:pt x="27474" y="54947"/>
                    </a:lnTo>
                    <a:lnTo>
                      <a:pt x="10547" y="30568"/>
                    </a:lnTo>
                    <a:lnTo>
                      <a:pt x="10547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5" name="Полилиния: фигура 105">
                <a:extLst>
                  <a:ext uri="{FF2B5EF4-FFF2-40B4-BE49-F238E27FC236}">
                    <a16:creationId xmlns:a16="http://schemas.microsoft.com/office/drawing/2014/main" id="{4BB74D4F-372F-B038-3EAF-80662A15DC82}"/>
                  </a:ext>
                </a:extLst>
              </p:cNvPr>
              <p:cNvSpPr/>
              <p:nvPr/>
            </p:nvSpPr>
            <p:spPr>
              <a:xfrm>
                <a:off x="1776683" y="916189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1 w 57094"/>
                  <a:gd name="connsiteY5" fmla="*/ 49200 h 57726"/>
                  <a:gd name="connsiteX6" fmla="*/ 0 w 57094"/>
                  <a:gd name="connsiteY6" fmla="*/ 28863 h 57726"/>
                  <a:gd name="connsiteX7" fmla="*/ 3790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32 h 57726"/>
                  <a:gd name="connsiteX11" fmla="*/ 15726 w 57094"/>
                  <a:gd name="connsiteY11" fmla="*/ 15537 h 57726"/>
                  <a:gd name="connsiteX12" fmla="*/ 10547 w 57094"/>
                  <a:gd name="connsiteY12" fmla="*/ 28989 h 57726"/>
                  <a:gd name="connsiteX13" fmla="*/ 17116 w 57094"/>
                  <a:gd name="connsiteY13" fmla="*/ 43389 h 57726"/>
                  <a:gd name="connsiteX14" fmla="*/ 28800 w 57094"/>
                  <a:gd name="connsiteY14" fmla="*/ 47558 h 57726"/>
                  <a:gd name="connsiteX15" fmla="*/ 41495 w 57094"/>
                  <a:gd name="connsiteY15" fmla="*/ 42189 h 57726"/>
                  <a:gd name="connsiteX16" fmla="*/ 46737 w 57094"/>
                  <a:gd name="connsiteY16" fmla="*/ 28926 h 57726"/>
                  <a:gd name="connsiteX17" fmla="*/ 41495 w 57094"/>
                  <a:gd name="connsiteY17" fmla="*/ 15663 h 57726"/>
                  <a:gd name="connsiteX18" fmla="*/ 28674 w 57094"/>
                  <a:gd name="connsiteY18" fmla="*/ 10232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2" y="57726"/>
                      <a:pt x="28737" y="57726"/>
                    </a:cubicBezTo>
                    <a:cubicBezTo>
                      <a:pt x="20842" y="57726"/>
                      <a:pt x="13642" y="54884"/>
                      <a:pt x="8211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90" y="14400"/>
                    </a:cubicBezTo>
                    <a:cubicBezTo>
                      <a:pt x="6316" y="9979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32"/>
                    </a:moveTo>
                    <a:cubicBezTo>
                      <a:pt x="23495" y="10232"/>
                      <a:pt x="19200" y="12000"/>
                      <a:pt x="15726" y="15537"/>
                    </a:cubicBezTo>
                    <a:cubicBezTo>
                      <a:pt x="12253" y="19074"/>
                      <a:pt x="10547" y="23558"/>
                      <a:pt x="10547" y="28989"/>
                    </a:cubicBezTo>
                    <a:cubicBezTo>
                      <a:pt x="10547" y="35053"/>
                      <a:pt x="12695" y="39853"/>
                      <a:pt x="17116" y="43389"/>
                    </a:cubicBezTo>
                    <a:cubicBezTo>
                      <a:pt x="20526" y="46168"/>
                      <a:pt x="24379" y="47558"/>
                      <a:pt x="28800" y="47558"/>
                    </a:cubicBezTo>
                    <a:cubicBezTo>
                      <a:pt x="33790" y="47558"/>
                      <a:pt x="37958" y="45789"/>
                      <a:pt x="41495" y="42189"/>
                    </a:cubicBezTo>
                    <a:cubicBezTo>
                      <a:pt x="44968" y="38589"/>
                      <a:pt x="46737" y="34168"/>
                      <a:pt x="46737" y="28926"/>
                    </a:cubicBezTo>
                    <a:cubicBezTo>
                      <a:pt x="46737" y="23684"/>
                      <a:pt x="44968" y="19263"/>
                      <a:pt x="41495" y="15663"/>
                    </a:cubicBezTo>
                    <a:cubicBezTo>
                      <a:pt x="37958" y="12063"/>
                      <a:pt x="33726" y="10232"/>
                      <a:pt x="28674" y="10232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6" name="Полилиния: фигура 106">
                <a:extLst>
                  <a:ext uri="{FF2B5EF4-FFF2-40B4-BE49-F238E27FC236}">
                    <a16:creationId xmlns:a16="http://schemas.microsoft.com/office/drawing/2014/main" id="{91401B3B-8DDF-F969-F64D-D09783216BA5}"/>
                  </a:ext>
                </a:extLst>
              </p:cNvPr>
              <p:cNvSpPr/>
              <p:nvPr/>
            </p:nvSpPr>
            <p:spPr>
              <a:xfrm>
                <a:off x="1839399" y="917515"/>
                <a:ext cx="64673" cy="54947"/>
              </a:xfrm>
              <a:custGeom>
                <a:avLst/>
                <a:gdLst>
                  <a:gd name="connsiteX0" fmla="*/ 9537 w 64673"/>
                  <a:gd name="connsiteY0" fmla="*/ 0 h 54947"/>
                  <a:gd name="connsiteX1" fmla="*/ 19705 w 64673"/>
                  <a:gd name="connsiteY1" fmla="*/ 0 h 54947"/>
                  <a:gd name="connsiteX2" fmla="*/ 32463 w 64673"/>
                  <a:gd name="connsiteY2" fmla="*/ 38337 h 54947"/>
                  <a:gd name="connsiteX3" fmla="*/ 45284 w 64673"/>
                  <a:gd name="connsiteY3" fmla="*/ 0 h 54947"/>
                  <a:gd name="connsiteX4" fmla="*/ 55453 w 64673"/>
                  <a:gd name="connsiteY4" fmla="*/ 0 h 54947"/>
                  <a:gd name="connsiteX5" fmla="*/ 64674 w 64673"/>
                  <a:gd name="connsiteY5" fmla="*/ 54947 h 54947"/>
                  <a:gd name="connsiteX6" fmla="*/ 54568 w 64673"/>
                  <a:gd name="connsiteY6" fmla="*/ 54947 h 54947"/>
                  <a:gd name="connsiteX7" fmla="*/ 48695 w 64673"/>
                  <a:gd name="connsiteY7" fmla="*/ 20274 h 54947"/>
                  <a:gd name="connsiteX8" fmla="*/ 37011 w 64673"/>
                  <a:gd name="connsiteY8" fmla="*/ 54947 h 54947"/>
                  <a:gd name="connsiteX9" fmla="*/ 27789 w 64673"/>
                  <a:gd name="connsiteY9" fmla="*/ 54947 h 54947"/>
                  <a:gd name="connsiteX10" fmla="*/ 16232 w 64673"/>
                  <a:gd name="connsiteY10" fmla="*/ 20274 h 54947"/>
                  <a:gd name="connsiteX11" fmla="*/ 10168 w 64673"/>
                  <a:gd name="connsiteY11" fmla="*/ 54947 h 54947"/>
                  <a:gd name="connsiteX12" fmla="*/ 0 w 64673"/>
                  <a:gd name="connsiteY12" fmla="*/ 54947 h 54947"/>
                  <a:gd name="connsiteX13" fmla="*/ 9537 w 64673"/>
                  <a:gd name="connsiteY1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4673" h="54947">
                    <a:moveTo>
                      <a:pt x="9537" y="0"/>
                    </a:moveTo>
                    <a:lnTo>
                      <a:pt x="19705" y="0"/>
                    </a:lnTo>
                    <a:lnTo>
                      <a:pt x="32463" y="38337"/>
                    </a:lnTo>
                    <a:lnTo>
                      <a:pt x="45284" y="0"/>
                    </a:lnTo>
                    <a:lnTo>
                      <a:pt x="55453" y="0"/>
                    </a:lnTo>
                    <a:lnTo>
                      <a:pt x="64674" y="54947"/>
                    </a:lnTo>
                    <a:lnTo>
                      <a:pt x="54568" y="54947"/>
                    </a:lnTo>
                    <a:lnTo>
                      <a:pt x="48695" y="20274"/>
                    </a:lnTo>
                    <a:lnTo>
                      <a:pt x="37011" y="54947"/>
                    </a:lnTo>
                    <a:lnTo>
                      <a:pt x="27789" y="54947"/>
                    </a:lnTo>
                    <a:lnTo>
                      <a:pt x="16232" y="20274"/>
                    </a:lnTo>
                    <a:lnTo>
                      <a:pt x="10168" y="54947"/>
                    </a:lnTo>
                    <a:lnTo>
                      <a:pt x="0" y="54947"/>
                    </a:lnTo>
                    <a:lnTo>
                      <a:pt x="9537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Полилиния: фигура 107">
                <a:extLst>
                  <a:ext uri="{FF2B5EF4-FFF2-40B4-BE49-F238E27FC236}">
                    <a16:creationId xmlns:a16="http://schemas.microsoft.com/office/drawing/2014/main" id="{650284FF-8A2B-F700-0FCF-0C2AFC8F52B0}"/>
                  </a:ext>
                </a:extLst>
              </p:cNvPr>
              <p:cNvSpPr/>
              <p:nvPr/>
            </p:nvSpPr>
            <p:spPr>
              <a:xfrm>
                <a:off x="1912409" y="917515"/>
                <a:ext cx="39536" cy="54947"/>
              </a:xfrm>
              <a:custGeom>
                <a:avLst/>
                <a:gdLst>
                  <a:gd name="connsiteX0" fmla="*/ 0 w 39536"/>
                  <a:gd name="connsiteY0" fmla="*/ 0 h 54947"/>
                  <a:gd name="connsiteX1" fmla="*/ 39537 w 39536"/>
                  <a:gd name="connsiteY1" fmla="*/ 0 h 54947"/>
                  <a:gd name="connsiteX2" fmla="*/ 39537 w 39536"/>
                  <a:gd name="connsiteY2" fmla="*/ 54947 h 54947"/>
                  <a:gd name="connsiteX3" fmla="*/ 28989 w 39536"/>
                  <a:gd name="connsiteY3" fmla="*/ 54947 h 54947"/>
                  <a:gd name="connsiteX4" fmla="*/ 28989 w 39536"/>
                  <a:gd name="connsiteY4" fmla="*/ 9789 h 54947"/>
                  <a:gd name="connsiteX5" fmla="*/ 10674 w 39536"/>
                  <a:gd name="connsiteY5" fmla="*/ 9789 h 54947"/>
                  <a:gd name="connsiteX6" fmla="*/ 10674 w 39536"/>
                  <a:gd name="connsiteY6" fmla="*/ 54947 h 54947"/>
                  <a:gd name="connsiteX7" fmla="*/ 63 w 39536"/>
                  <a:gd name="connsiteY7" fmla="*/ 54947 h 54947"/>
                  <a:gd name="connsiteX8" fmla="*/ 63 w 39536"/>
                  <a:gd name="connsiteY8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536" h="54947">
                    <a:moveTo>
                      <a:pt x="0" y="0"/>
                    </a:moveTo>
                    <a:lnTo>
                      <a:pt x="39537" y="0"/>
                    </a:lnTo>
                    <a:lnTo>
                      <a:pt x="39537" y="54947"/>
                    </a:lnTo>
                    <a:lnTo>
                      <a:pt x="28989" y="54947"/>
                    </a:lnTo>
                    <a:lnTo>
                      <a:pt x="28989" y="9789"/>
                    </a:lnTo>
                    <a:lnTo>
                      <a:pt x="10674" y="9789"/>
                    </a:lnTo>
                    <a:lnTo>
                      <a:pt x="10674" y="54947"/>
                    </a:lnTo>
                    <a:lnTo>
                      <a:pt x="63" y="54947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8" name="Полилиния: фигура 108">
                <a:extLst>
                  <a:ext uri="{FF2B5EF4-FFF2-40B4-BE49-F238E27FC236}">
                    <a16:creationId xmlns:a16="http://schemas.microsoft.com/office/drawing/2014/main" id="{F14F6D05-12AF-4606-C044-72D18DF168DA}"/>
                  </a:ext>
                </a:extLst>
              </p:cNvPr>
              <p:cNvSpPr/>
              <p:nvPr/>
            </p:nvSpPr>
            <p:spPr>
              <a:xfrm>
                <a:off x="1958262" y="917515"/>
                <a:ext cx="52989" cy="54947"/>
              </a:xfrm>
              <a:custGeom>
                <a:avLst/>
                <a:gdLst>
                  <a:gd name="connsiteX0" fmla="*/ 41811 w 52989"/>
                  <a:gd name="connsiteY0" fmla="*/ 54947 h 54947"/>
                  <a:gd name="connsiteX1" fmla="*/ 26590 w 52989"/>
                  <a:gd name="connsiteY1" fmla="*/ 14589 h 54947"/>
                  <a:gd name="connsiteX2" fmla="*/ 11116 w 52989"/>
                  <a:gd name="connsiteY2" fmla="*/ 54947 h 54947"/>
                  <a:gd name="connsiteX3" fmla="*/ 0 w 52989"/>
                  <a:gd name="connsiteY3" fmla="*/ 54947 h 54947"/>
                  <a:gd name="connsiteX4" fmla="*/ 21221 w 52989"/>
                  <a:gd name="connsiteY4" fmla="*/ 0 h 54947"/>
                  <a:gd name="connsiteX5" fmla="*/ 31832 w 52989"/>
                  <a:gd name="connsiteY5" fmla="*/ 0 h 54947"/>
                  <a:gd name="connsiteX6" fmla="*/ 52989 w 52989"/>
                  <a:gd name="connsiteY6" fmla="*/ 54947 h 54947"/>
                  <a:gd name="connsiteX7" fmla="*/ 41811 w 52989"/>
                  <a:gd name="connsiteY7" fmla="*/ 5494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989" h="54947">
                    <a:moveTo>
                      <a:pt x="41811" y="54947"/>
                    </a:moveTo>
                    <a:lnTo>
                      <a:pt x="26590" y="14589"/>
                    </a:lnTo>
                    <a:lnTo>
                      <a:pt x="11116" y="54947"/>
                    </a:lnTo>
                    <a:lnTo>
                      <a:pt x="0" y="54947"/>
                    </a:lnTo>
                    <a:lnTo>
                      <a:pt x="21221" y="0"/>
                    </a:lnTo>
                    <a:lnTo>
                      <a:pt x="31832" y="0"/>
                    </a:lnTo>
                    <a:lnTo>
                      <a:pt x="52989" y="54947"/>
                    </a:lnTo>
                    <a:lnTo>
                      <a:pt x="41811" y="5494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9" name="Полилиния: фигура 109">
                <a:extLst>
                  <a:ext uri="{FF2B5EF4-FFF2-40B4-BE49-F238E27FC236}">
                    <a16:creationId xmlns:a16="http://schemas.microsoft.com/office/drawing/2014/main" id="{EA1E56BB-1BE7-B6B9-8A64-A0B62430C7D8}"/>
                  </a:ext>
                </a:extLst>
              </p:cNvPr>
              <p:cNvSpPr/>
              <p:nvPr/>
            </p:nvSpPr>
            <p:spPr>
              <a:xfrm>
                <a:off x="2017567" y="917515"/>
                <a:ext cx="29999" cy="54947"/>
              </a:xfrm>
              <a:custGeom>
                <a:avLst/>
                <a:gdLst>
                  <a:gd name="connsiteX0" fmla="*/ 0 w 29999"/>
                  <a:gd name="connsiteY0" fmla="*/ 0 h 54947"/>
                  <a:gd name="connsiteX1" fmla="*/ 30000 w 29999"/>
                  <a:gd name="connsiteY1" fmla="*/ 0 h 54947"/>
                  <a:gd name="connsiteX2" fmla="*/ 30000 w 29999"/>
                  <a:gd name="connsiteY2" fmla="*/ 10232 h 54947"/>
                  <a:gd name="connsiteX3" fmla="*/ 10421 w 29999"/>
                  <a:gd name="connsiteY3" fmla="*/ 10232 h 54947"/>
                  <a:gd name="connsiteX4" fmla="*/ 10421 w 29999"/>
                  <a:gd name="connsiteY4" fmla="*/ 20147 h 54947"/>
                  <a:gd name="connsiteX5" fmla="*/ 30000 w 29999"/>
                  <a:gd name="connsiteY5" fmla="*/ 20147 h 54947"/>
                  <a:gd name="connsiteX6" fmla="*/ 30000 w 29999"/>
                  <a:gd name="connsiteY6" fmla="*/ 30189 h 54947"/>
                  <a:gd name="connsiteX7" fmla="*/ 10421 w 29999"/>
                  <a:gd name="connsiteY7" fmla="*/ 30189 h 54947"/>
                  <a:gd name="connsiteX8" fmla="*/ 10421 w 29999"/>
                  <a:gd name="connsiteY8" fmla="*/ 44653 h 54947"/>
                  <a:gd name="connsiteX9" fmla="*/ 30000 w 29999"/>
                  <a:gd name="connsiteY9" fmla="*/ 44653 h 54947"/>
                  <a:gd name="connsiteX10" fmla="*/ 30000 w 29999"/>
                  <a:gd name="connsiteY10" fmla="*/ 54947 h 54947"/>
                  <a:gd name="connsiteX11" fmla="*/ 0 w 29999"/>
                  <a:gd name="connsiteY11" fmla="*/ 54947 h 54947"/>
                  <a:gd name="connsiteX12" fmla="*/ 0 w 29999"/>
                  <a:gd name="connsiteY12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999" h="54947">
                    <a:moveTo>
                      <a:pt x="0" y="0"/>
                    </a:moveTo>
                    <a:lnTo>
                      <a:pt x="30000" y="0"/>
                    </a:lnTo>
                    <a:lnTo>
                      <a:pt x="30000" y="10232"/>
                    </a:lnTo>
                    <a:lnTo>
                      <a:pt x="10421" y="10232"/>
                    </a:lnTo>
                    <a:lnTo>
                      <a:pt x="10421" y="20147"/>
                    </a:lnTo>
                    <a:lnTo>
                      <a:pt x="30000" y="20147"/>
                    </a:lnTo>
                    <a:lnTo>
                      <a:pt x="30000" y="30189"/>
                    </a:lnTo>
                    <a:lnTo>
                      <a:pt x="10421" y="30189"/>
                    </a:lnTo>
                    <a:lnTo>
                      <a:pt x="10421" y="44653"/>
                    </a:lnTo>
                    <a:lnTo>
                      <a:pt x="30000" y="44653"/>
                    </a:lnTo>
                    <a:lnTo>
                      <a:pt x="30000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0" name="Полилиния: фигура 110">
                <a:extLst>
                  <a:ext uri="{FF2B5EF4-FFF2-40B4-BE49-F238E27FC236}">
                    <a16:creationId xmlns:a16="http://schemas.microsoft.com/office/drawing/2014/main" id="{0EEA0B72-B4B1-1F35-C78C-AA6A1551D727}"/>
                  </a:ext>
                </a:extLst>
              </p:cNvPr>
              <p:cNvSpPr/>
              <p:nvPr/>
            </p:nvSpPr>
            <p:spPr>
              <a:xfrm>
                <a:off x="2057419" y="917515"/>
                <a:ext cx="39852" cy="54947"/>
              </a:xfrm>
              <a:custGeom>
                <a:avLst/>
                <a:gdLst>
                  <a:gd name="connsiteX0" fmla="*/ 0 w 39852"/>
                  <a:gd name="connsiteY0" fmla="*/ 0 h 54947"/>
                  <a:gd name="connsiteX1" fmla="*/ 10547 w 39852"/>
                  <a:gd name="connsiteY1" fmla="*/ 0 h 54947"/>
                  <a:gd name="connsiteX2" fmla="*/ 10547 w 39852"/>
                  <a:gd name="connsiteY2" fmla="*/ 18947 h 54947"/>
                  <a:gd name="connsiteX3" fmla="*/ 25453 w 39852"/>
                  <a:gd name="connsiteY3" fmla="*/ 0 h 54947"/>
                  <a:gd name="connsiteX4" fmla="*/ 38021 w 39852"/>
                  <a:gd name="connsiteY4" fmla="*/ 0 h 54947"/>
                  <a:gd name="connsiteX5" fmla="*/ 18821 w 39852"/>
                  <a:gd name="connsiteY5" fmla="*/ 24505 h 54947"/>
                  <a:gd name="connsiteX6" fmla="*/ 39853 w 39852"/>
                  <a:gd name="connsiteY6" fmla="*/ 54947 h 54947"/>
                  <a:gd name="connsiteX7" fmla="*/ 27474 w 39852"/>
                  <a:gd name="connsiteY7" fmla="*/ 54947 h 54947"/>
                  <a:gd name="connsiteX8" fmla="*/ 10547 w 39852"/>
                  <a:gd name="connsiteY8" fmla="*/ 30568 h 54947"/>
                  <a:gd name="connsiteX9" fmla="*/ 10547 w 39852"/>
                  <a:gd name="connsiteY9" fmla="*/ 54947 h 54947"/>
                  <a:gd name="connsiteX10" fmla="*/ 0 w 39852"/>
                  <a:gd name="connsiteY10" fmla="*/ 54947 h 54947"/>
                  <a:gd name="connsiteX11" fmla="*/ 0 w 39852"/>
                  <a:gd name="connsiteY11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852" h="54947">
                    <a:moveTo>
                      <a:pt x="0" y="0"/>
                    </a:moveTo>
                    <a:lnTo>
                      <a:pt x="10547" y="0"/>
                    </a:lnTo>
                    <a:lnTo>
                      <a:pt x="10547" y="18947"/>
                    </a:lnTo>
                    <a:lnTo>
                      <a:pt x="25453" y="0"/>
                    </a:lnTo>
                    <a:lnTo>
                      <a:pt x="38021" y="0"/>
                    </a:lnTo>
                    <a:lnTo>
                      <a:pt x="18821" y="24505"/>
                    </a:lnTo>
                    <a:lnTo>
                      <a:pt x="39853" y="54947"/>
                    </a:lnTo>
                    <a:lnTo>
                      <a:pt x="27474" y="54947"/>
                    </a:lnTo>
                    <a:lnTo>
                      <a:pt x="10547" y="30568"/>
                    </a:lnTo>
                    <a:lnTo>
                      <a:pt x="10547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1" name="Полилиния: фигура 111">
                <a:extLst>
                  <a:ext uri="{FF2B5EF4-FFF2-40B4-BE49-F238E27FC236}">
                    <a16:creationId xmlns:a16="http://schemas.microsoft.com/office/drawing/2014/main" id="{A6CC57E4-A4C3-B770-3839-030B86E61CE9}"/>
                  </a:ext>
                </a:extLst>
              </p:cNvPr>
              <p:cNvSpPr/>
              <p:nvPr/>
            </p:nvSpPr>
            <p:spPr>
              <a:xfrm>
                <a:off x="2102072" y="915873"/>
                <a:ext cx="53178" cy="57789"/>
              </a:xfrm>
              <a:custGeom>
                <a:avLst/>
                <a:gdLst>
                  <a:gd name="connsiteX0" fmla="*/ 53179 w 53178"/>
                  <a:gd name="connsiteY0" fmla="*/ 11305 h 57789"/>
                  <a:gd name="connsiteX1" fmla="*/ 45853 w 53178"/>
                  <a:gd name="connsiteY1" fmla="*/ 18253 h 57789"/>
                  <a:gd name="connsiteX2" fmla="*/ 29053 w 53178"/>
                  <a:gd name="connsiteY2" fmla="*/ 10358 h 57789"/>
                  <a:gd name="connsiteX3" fmla="*/ 15789 w 53178"/>
                  <a:gd name="connsiteY3" fmla="*/ 15726 h 57789"/>
                  <a:gd name="connsiteX4" fmla="*/ 10421 w 53178"/>
                  <a:gd name="connsiteY4" fmla="*/ 28989 h 57789"/>
                  <a:gd name="connsiteX5" fmla="*/ 12821 w 53178"/>
                  <a:gd name="connsiteY5" fmla="*/ 38716 h 57789"/>
                  <a:gd name="connsiteX6" fmla="*/ 19579 w 53178"/>
                  <a:gd name="connsiteY6" fmla="*/ 45411 h 57789"/>
                  <a:gd name="connsiteX7" fmla="*/ 29305 w 53178"/>
                  <a:gd name="connsiteY7" fmla="*/ 47811 h 57789"/>
                  <a:gd name="connsiteX8" fmla="*/ 37642 w 53178"/>
                  <a:gd name="connsiteY8" fmla="*/ 46105 h 57789"/>
                  <a:gd name="connsiteX9" fmla="*/ 45916 w 53178"/>
                  <a:gd name="connsiteY9" fmla="*/ 39916 h 57789"/>
                  <a:gd name="connsiteX10" fmla="*/ 52989 w 53178"/>
                  <a:gd name="connsiteY10" fmla="*/ 47305 h 57789"/>
                  <a:gd name="connsiteX11" fmla="*/ 41495 w 53178"/>
                  <a:gd name="connsiteY11" fmla="*/ 55516 h 57789"/>
                  <a:gd name="connsiteX12" fmla="*/ 29116 w 53178"/>
                  <a:gd name="connsiteY12" fmla="*/ 57789 h 57789"/>
                  <a:gd name="connsiteX13" fmla="*/ 8147 w 53178"/>
                  <a:gd name="connsiteY13" fmla="*/ 49642 h 57789"/>
                  <a:gd name="connsiteX14" fmla="*/ 0 w 53178"/>
                  <a:gd name="connsiteY14" fmla="*/ 28800 h 57789"/>
                  <a:gd name="connsiteX15" fmla="*/ 3726 w 53178"/>
                  <a:gd name="connsiteY15" fmla="*/ 14211 h 57789"/>
                  <a:gd name="connsiteX16" fmla="*/ 14337 w 53178"/>
                  <a:gd name="connsiteY16" fmla="*/ 3916 h 57789"/>
                  <a:gd name="connsiteX17" fmla="*/ 29242 w 53178"/>
                  <a:gd name="connsiteY17" fmla="*/ 0 h 57789"/>
                  <a:gd name="connsiteX18" fmla="*/ 42316 w 53178"/>
                  <a:gd name="connsiteY18" fmla="*/ 2842 h 57789"/>
                  <a:gd name="connsiteX19" fmla="*/ 53179 w 53178"/>
                  <a:gd name="connsiteY19" fmla="*/ 10989 h 5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178" h="57789">
                    <a:moveTo>
                      <a:pt x="53179" y="11305"/>
                    </a:moveTo>
                    <a:lnTo>
                      <a:pt x="45853" y="18253"/>
                    </a:lnTo>
                    <a:cubicBezTo>
                      <a:pt x="40863" y="13011"/>
                      <a:pt x="35305" y="10358"/>
                      <a:pt x="29053" y="10358"/>
                    </a:cubicBezTo>
                    <a:cubicBezTo>
                      <a:pt x="23811" y="10358"/>
                      <a:pt x="19390" y="12126"/>
                      <a:pt x="15789" y="15726"/>
                    </a:cubicBezTo>
                    <a:cubicBezTo>
                      <a:pt x="12189" y="19326"/>
                      <a:pt x="10421" y="23747"/>
                      <a:pt x="10421" y="28989"/>
                    </a:cubicBezTo>
                    <a:cubicBezTo>
                      <a:pt x="10421" y="32653"/>
                      <a:pt x="11242" y="35874"/>
                      <a:pt x="12821" y="38716"/>
                    </a:cubicBezTo>
                    <a:cubicBezTo>
                      <a:pt x="14400" y="41558"/>
                      <a:pt x="16674" y="43768"/>
                      <a:pt x="19579" y="45411"/>
                    </a:cubicBezTo>
                    <a:cubicBezTo>
                      <a:pt x="22484" y="47053"/>
                      <a:pt x="25705" y="47811"/>
                      <a:pt x="29305" y="47811"/>
                    </a:cubicBezTo>
                    <a:cubicBezTo>
                      <a:pt x="32337" y="47811"/>
                      <a:pt x="35116" y="47242"/>
                      <a:pt x="37642" y="46105"/>
                    </a:cubicBezTo>
                    <a:cubicBezTo>
                      <a:pt x="40168" y="44968"/>
                      <a:pt x="42884" y="42884"/>
                      <a:pt x="45916" y="39916"/>
                    </a:cubicBezTo>
                    <a:lnTo>
                      <a:pt x="52989" y="47305"/>
                    </a:lnTo>
                    <a:cubicBezTo>
                      <a:pt x="48947" y="51284"/>
                      <a:pt x="45095" y="54000"/>
                      <a:pt x="41495" y="55516"/>
                    </a:cubicBezTo>
                    <a:cubicBezTo>
                      <a:pt x="37895" y="57032"/>
                      <a:pt x="33790" y="57789"/>
                      <a:pt x="29116" y="57789"/>
                    </a:cubicBezTo>
                    <a:cubicBezTo>
                      <a:pt x="20589" y="57789"/>
                      <a:pt x="13579" y="55074"/>
                      <a:pt x="8147" y="49642"/>
                    </a:cubicBezTo>
                    <a:cubicBezTo>
                      <a:pt x="2716" y="44211"/>
                      <a:pt x="0" y="37263"/>
                      <a:pt x="0" y="28800"/>
                    </a:cubicBezTo>
                    <a:cubicBezTo>
                      <a:pt x="0" y="23305"/>
                      <a:pt x="1263" y="18442"/>
                      <a:pt x="3726" y="14211"/>
                    </a:cubicBezTo>
                    <a:cubicBezTo>
                      <a:pt x="6189" y="9979"/>
                      <a:pt x="9726" y="6505"/>
                      <a:pt x="14337" y="3916"/>
                    </a:cubicBezTo>
                    <a:cubicBezTo>
                      <a:pt x="18947" y="1326"/>
                      <a:pt x="23937" y="0"/>
                      <a:pt x="29242" y="0"/>
                    </a:cubicBezTo>
                    <a:cubicBezTo>
                      <a:pt x="33790" y="0"/>
                      <a:pt x="38147" y="947"/>
                      <a:pt x="42316" y="2842"/>
                    </a:cubicBezTo>
                    <a:cubicBezTo>
                      <a:pt x="46484" y="4737"/>
                      <a:pt x="50147" y="7453"/>
                      <a:pt x="53179" y="10989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2" name="Полилиния: фигура 112">
                <a:extLst>
                  <a:ext uri="{FF2B5EF4-FFF2-40B4-BE49-F238E27FC236}">
                    <a16:creationId xmlns:a16="http://schemas.microsoft.com/office/drawing/2014/main" id="{D8939DED-7AED-CB56-0030-D4144F64E8B7}"/>
                  </a:ext>
                </a:extLst>
              </p:cNvPr>
              <p:cNvSpPr/>
              <p:nvPr/>
            </p:nvSpPr>
            <p:spPr>
              <a:xfrm>
                <a:off x="2181588" y="917515"/>
                <a:ext cx="64673" cy="54947"/>
              </a:xfrm>
              <a:custGeom>
                <a:avLst/>
                <a:gdLst>
                  <a:gd name="connsiteX0" fmla="*/ 9537 w 64673"/>
                  <a:gd name="connsiteY0" fmla="*/ 0 h 54947"/>
                  <a:gd name="connsiteX1" fmla="*/ 19705 w 64673"/>
                  <a:gd name="connsiteY1" fmla="*/ 0 h 54947"/>
                  <a:gd name="connsiteX2" fmla="*/ 32463 w 64673"/>
                  <a:gd name="connsiteY2" fmla="*/ 38337 h 54947"/>
                  <a:gd name="connsiteX3" fmla="*/ 45284 w 64673"/>
                  <a:gd name="connsiteY3" fmla="*/ 0 h 54947"/>
                  <a:gd name="connsiteX4" fmla="*/ 55453 w 64673"/>
                  <a:gd name="connsiteY4" fmla="*/ 0 h 54947"/>
                  <a:gd name="connsiteX5" fmla="*/ 64674 w 64673"/>
                  <a:gd name="connsiteY5" fmla="*/ 54947 h 54947"/>
                  <a:gd name="connsiteX6" fmla="*/ 54568 w 64673"/>
                  <a:gd name="connsiteY6" fmla="*/ 54947 h 54947"/>
                  <a:gd name="connsiteX7" fmla="*/ 48695 w 64673"/>
                  <a:gd name="connsiteY7" fmla="*/ 20274 h 54947"/>
                  <a:gd name="connsiteX8" fmla="*/ 37011 w 64673"/>
                  <a:gd name="connsiteY8" fmla="*/ 54947 h 54947"/>
                  <a:gd name="connsiteX9" fmla="*/ 27790 w 64673"/>
                  <a:gd name="connsiteY9" fmla="*/ 54947 h 54947"/>
                  <a:gd name="connsiteX10" fmla="*/ 16232 w 64673"/>
                  <a:gd name="connsiteY10" fmla="*/ 20274 h 54947"/>
                  <a:gd name="connsiteX11" fmla="*/ 10168 w 64673"/>
                  <a:gd name="connsiteY11" fmla="*/ 54947 h 54947"/>
                  <a:gd name="connsiteX12" fmla="*/ 0 w 64673"/>
                  <a:gd name="connsiteY12" fmla="*/ 54947 h 54947"/>
                  <a:gd name="connsiteX13" fmla="*/ 9537 w 64673"/>
                  <a:gd name="connsiteY1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4673" h="54947">
                    <a:moveTo>
                      <a:pt x="9537" y="0"/>
                    </a:moveTo>
                    <a:lnTo>
                      <a:pt x="19705" y="0"/>
                    </a:lnTo>
                    <a:lnTo>
                      <a:pt x="32463" y="38337"/>
                    </a:lnTo>
                    <a:lnTo>
                      <a:pt x="45284" y="0"/>
                    </a:lnTo>
                    <a:lnTo>
                      <a:pt x="55453" y="0"/>
                    </a:lnTo>
                    <a:lnTo>
                      <a:pt x="64674" y="54947"/>
                    </a:lnTo>
                    <a:lnTo>
                      <a:pt x="54568" y="54947"/>
                    </a:lnTo>
                    <a:lnTo>
                      <a:pt x="48695" y="20274"/>
                    </a:lnTo>
                    <a:lnTo>
                      <a:pt x="37011" y="54947"/>
                    </a:lnTo>
                    <a:lnTo>
                      <a:pt x="27790" y="54947"/>
                    </a:lnTo>
                    <a:lnTo>
                      <a:pt x="16232" y="20274"/>
                    </a:lnTo>
                    <a:lnTo>
                      <a:pt x="10168" y="54947"/>
                    </a:lnTo>
                    <a:lnTo>
                      <a:pt x="0" y="54947"/>
                    </a:lnTo>
                    <a:lnTo>
                      <a:pt x="9537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3" name="Полилиния: фигура 113">
                <a:extLst>
                  <a:ext uri="{FF2B5EF4-FFF2-40B4-BE49-F238E27FC236}">
                    <a16:creationId xmlns:a16="http://schemas.microsoft.com/office/drawing/2014/main" id="{482660D3-B557-1192-53ED-4380DEF691CB}"/>
                  </a:ext>
                </a:extLst>
              </p:cNvPr>
              <p:cNvSpPr/>
              <p:nvPr/>
            </p:nvSpPr>
            <p:spPr>
              <a:xfrm>
                <a:off x="2251883" y="916189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1 w 57094"/>
                  <a:gd name="connsiteY5" fmla="*/ 49200 h 57726"/>
                  <a:gd name="connsiteX6" fmla="*/ 0 w 57094"/>
                  <a:gd name="connsiteY6" fmla="*/ 28863 h 57726"/>
                  <a:gd name="connsiteX7" fmla="*/ 3790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32 h 57726"/>
                  <a:gd name="connsiteX11" fmla="*/ 15726 w 57094"/>
                  <a:gd name="connsiteY11" fmla="*/ 15537 h 57726"/>
                  <a:gd name="connsiteX12" fmla="*/ 10547 w 57094"/>
                  <a:gd name="connsiteY12" fmla="*/ 28989 h 57726"/>
                  <a:gd name="connsiteX13" fmla="*/ 17116 w 57094"/>
                  <a:gd name="connsiteY13" fmla="*/ 43389 h 57726"/>
                  <a:gd name="connsiteX14" fmla="*/ 28800 w 57094"/>
                  <a:gd name="connsiteY14" fmla="*/ 47558 h 57726"/>
                  <a:gd name="connsiteX15" fmla="*/ 41495 w 57094"/>
                  <a:gd name="connsiteY15" fmla="*/ 42189 h 57726"/>
                  <a:gd name="connsiteX16" fmla="*/ 46737 w 57094"/>
                  <a:gd name="connsiteY16" fmla="*/ 28926 h 57726"/>
                  <a:gd name="connsiteX17" fmla="*/ 41495 w 57094"/>
                  <a:gd name="connsiteY17" fmla="*/ 15663 h 57726"/>
                  <a:gd name="connsiteX18" fmla="*/ 28674 w 57094"/>
                  <a:gd name="connsiteY18" fmla="*/ 10232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2" y="57726"/>
                      <a:pt x="28737" y="57726"/>
                    </a:cubicBezTo>
                    <a:cubicBezTo>
                      <a:pt x="20842" y="57726"/>
                      <a:pt x="13642" y="54884"/>
                      <a:pt x="8211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90" y="14400"/>
                    </a:cubicBezTo>
                    <a:cubicBezTo>
                      <a:pt x="6316" y="9979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32"/>
                    </a:moveTo>
                    <a:cubicBezTo>
                      <a:pt x="23495" y="10232"/>
                      <a:pt x="19200" y="12000"/>
                      <a:pt x="15726" y="15537"/>
                    </a:cubicBezTo>
                    <a:cubicBezTo>
                      <a:pt x="12253" y="19074"/>
                      <a:pt x="10547" y="23558"/>
                      <a:pt x="10547" y="28989"/>
                    </a:cubicBezTo>
                    <a:cubicBezTo>
                      <a:pt x="10547" y="35053"/>
                      <a:pt x="12695" y="39853"/>
                      <a:pt x="17116" y="43389"/>
                    </a:cubicBezTo>
                    <a:cubicBezTo>
                      <a:pt x="20526" y="46168"/>
                      <a:pt x="24379" y="47558"/>
                      <a:pt x="28800" y="47558"/>
                    </a:cubicBezTo>
                    <a:cubicBezTo>
                      <a:pt x="33790" y="47558"/>
                      <a:pt x="37958" y="45789"/>
                      <a:pt x="41495" y="42189"/>
                    </a:cubicBezTo>
                    <a:cubicBezTo>
                      <a:pt x="44968" y="38589"/>
                      <a:pt x="46737" y="34168"/>
                      <a:pt x="46737" y="28926"/>
                    </a:cubicBezTo>
                    <a:cubicBezTo>
                      <a:pt x="46737" y="23684"/>
                      <a:pt x="44968" y="19263"/>
                      <a:pt x="41495" y="15663"/>
                    </a:cubicBezTo>
                    <a:cubicBezTo>
                      <a:pt x="37958" y="12063"/>
                      <a:pt x="33726" y="10232"/>
                      <a:pt x="28674" y="10232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4" name="Полилиния: фигура 114">
                <a:extLst>
                  <a:ext uri="{FF2B5EF4-FFF2-40B4-BE49-F238E27FC236}">
                    <a16:creationId xmlns:a16="http://schemas.microsoft.com/office/drawing/2014/main" id="{5DE77AE2-41A7-FE22-A540-F630E4869D91}"/>
                  </a:ext>
                </a:extLst>
              </p:cNvPr>
              <p:cNvSpPr/>
              <p:nvPr/>
            </p:nvSpPr>
            <p:spPr>
              <a:xfrm>
                <a:off x="2316114" y="915873"/>
                <a:ext cx="53178" cy="57789"/>
              </a:xfrm>
              <a:custGeom>
                <a:avLst/>
                <a:gdLst>
                  <a:gd name="connsiteX0" fmla="*/ 53179 w 53178"/>
                  <a:gd name="connsiteY0" fmla="*/ 11305 h 57789"/>
                  <a:gd name="connsiteX1" fmla="*/ 45853 w 53178"/>
                  <a:gd name="connsiteY1" fmla="*/ 18253 h 57789"/>
                  <a:gd name="connsiteX2" fmla="*/ 29053 w 53178"/>
                  <a:gd name="connsiteY2" fmla="*/ 10358 h 57789"/>
                  <a:gd name="connsiteX3" fmla="*/ 15789 w 53178"/>
                  <a:gd name="connsiteY3" fmla="*/ 15726 h 57789"/>
                  <a:gd name="connsiteX4" fmla="*/ 10421 w 53178"/>
                  <a:gd name="connsiteY4" fmla="*/ 28989 h 57789"/>
                  <a:gd name="connsiteX5" fmla="*/ 12821 w 53178"/>
                  <a:gd name="connsiteY5" fmla="*/ 38716 h 57789"/>
                  <a:gd name="connsiteX6" fmla="*/ 19579 w 53178"/>
                  <a:gd name="connsiteY6" fmla="*/ 45411 h 57789"/>
                  <a:gd name="connsiteX7" fmla="*/ 29305 w 53178"/>
                  <a:gd name="connsiteY7" fmla="*/ 47811 h 57789"/>
                  <a:gd name="connsiteX8" fmla="*/ 37642 w 53178"/>
                  <a:gd name="connsiteY8" fmla="*/ 46105 h 57789"/>
                  <a:gd name="connsiteX9" fmla="*/ 45916 w 53178"/>
                  <a:gd name="connsiteY9" fmla="*/ 39916 h 57789"/>
                  <a:gd name="connsiteX10" fmla="*/ 52989 w 53178"/>
                  <a:gd name="connsiteY10" fmla="*/ 47305 h 57789"/>
                  <a:gd name="connsiteX11" fmla="*/ 41495 w 53178"/>
                  <a:gd name="connsiteY11" fmla="*/ 55516 h 57789"/>
                  <a:gd name="connsiteX12" fmla="*/ 29116 w 53178"/>
                  <a:gd name="connsiteY12" fmla="*/ 57789 h 57789"/>
                  <a:gd name="connsiteX13" fmla="*/ 8147 w 53178"/>
                  <a:gd name="connsiteY13" fmla="*/ 49642 h 57789"/>
                  <a:gd name="connsiteX14" fmla="*/ 0 w 53178"/>
                  <a:gd name="connsiteY14" fmla="*/ 28800 h 57789"/>
                  <a:gd name="connsiteX15" fmla="*/ 3726 w 53178"/>
                  <a:gd name="connsiteY15" fmla="*/ 14211 h 57789"/>
                  <a:gd name="connsiteX16" fmla="*/ 14337 w 53178"/>
                  <a:gd name="connsiteY16" fmla="*/ 3916 h 57789"/>
                  <a:gd name="connsiteX17" fmla="*/ 29242 w 53178"/>
                  <a:gd name="connsiteY17" fmla="*/ 0 h 57789"/>
                  <a:gd name="connsiteX18" fmla="*/ 42316 w 53178"/>
                  <a:gd name="connsiteY18" fmla="*/ 2842 h 57789"/>
                  <a:gd name="connsiteX19" fmla="*/ 53179 w 53178"/>
                  <a:gd name="connsiteY19" fmla="*/ 10989 h 5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178" h="57789">
                    <a:moveTo>
                      <a:pt x="53179" y="11305"/>
                    </a:moveTo>
                    <a:lnTo>
                      <a:pt x="45853" y="18253"/>
                    </a:lnTo>
                    <a:cubicBezTo>
                      <a:pt x="40863" y="13011"/>
                      <a:pt x="35305" y="10358"/>
                      <a:pt x="29053" y="10358"/>
                    </a:cubicBezTo>
                    <a:cubicBezTo>
                      <a:pt x="23811" y="10358"/>
                      <a:pt x="19390" y="12126"/>
                      <a:pt x="15789" y="15726"/>
                    </a:cubicBezTo>
                    <a:cubicBezTo>
                      <a:pt x="12190" y="19326"/>
                      <a:pt x="10421" y="23747"/>
                      <a:pt x="10421" y="28989"/>
                    </a:cubicBezTo>
                    <a:cubicBezTo>
                      <a:pt x="10421" y="32653"/>
                      <a:pt x="11242" y="35874"/>
                      <a:pt x="12821" y="38716"/>
                    </a:cubicBezTo>
                    <a:cubicBezTo>
                      <a:pt x="14400" y="41558"/>
                      <a:pt x="16674" y="43768"/>
                      <a:pt x="19579" y="45411"/>
                    </a:cubicBezTo>
                    <a:cubicBezTo>
                      <a:pt x="22484" y="47053"/>
                      <a:pt x="25705" y="47811"/>
                      <a:pt x="29305" y="47811"/>
                    </a:cubicBezTo>
                    <a:cubicBezTo>
                      <a:pt x="32337" y="47811"/>
                      <a:pt x="35116" y="47242"/>
                      <a:pt x="37642" y="46105"/>
                    </a:cubicBezTo>
                    <a:cubicBezTo>
                      <a:pt x="40168" y="44968"/>
                      <a:pt x="42884" y="42884"/>
                      <a:pt x="45916" y="39916"/>
                    </a:cubicBezTo>
                    <a:lnTo>
                      <a:pt x="52989" y="47305"/>
                    </a:lnTo>
                    <a:cubicBezTo>
                      <a:pt x="48947" y="51284"/>
                      <a:pt x="45095" y="54000"/>
                      <a:pt x="41495" y="55516"/>
                    </a:cubicBezTo>
                    <a:cubicBezTo>
                      <a:pt x="37895" y="57032"/>
                      <a:pt x="33790" y="57789"/>
                      <a:pt x="29116" y="57789"/>
                    </a:cubicBezTo>
                    <a:cubicBezTo>
                      <a:pt x="20589" y="57789"/>
                      <a:pt x="13579" y="55074"/>
                      <a:pt x="8147" y="49642"/>
                    </a:cubicBezTo>
                    <a:cubicBezTo>
                      <a:pt x="2716" y="44211"/>
                      <a:pt x="0" y="37263"/>
                      <a:pt x="0" y="28800"/>
                    </a:cubicBezTo>
                    <a:cubicBezTo>
                      <a:pt x="0" y="23305"/>
                      <a:pt x="1263" y="18442"/>
                      <a:pt x="3726" y="14211"/>
                    </a:cubicBezTo>
                    <a:cubicBezTo>
                      <a:pt x="6189" y="9979"/>
                      <a:pt x="9726" y="6505"/>
                      <a:pt x="14337" y="3916"/>
                    </a:cubicBezTo>
                    <a:cubicBezTo>
                      <a:pt x="18947" y="1326"/>
                      <a:pt x="23937" y="0"/>
                      <a:pt x="29242" y="0"/>
                    </a:cubicBezTo>
                    <a:cubicBezTo>
                      <a:pt x="33790" y="0"/>
                      <a:pt x="38147" y="947"/>
                      <a:pt x="42316" y="2842"/>
                    </a:cubicBezTo>
                    <a:cubicBezTo>
                      <a:pt x="46484" y="4737"/>
                      <a:pt x="50147" y="7453"/>
                      <a:pt x="53179" y="10989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5" name="Полилиния: фигура 115">
                <a:extLst>
                  <a:ext uri="{FF2B5EF4-FFF2-40B4-BE49-F238E27FC236}">
                    <a16:creationId xmlns:a16="http://schemas.microsoft.com/office/drawing/2014/main" id="{394E3658-F5DF-C2E4-D64E-3F022C6363EB}"/>
                  </a:ext>
                </a:extLst>
              </p:cNvPr>
              <p:cNvSpPr/>
              <p:nvPr/>
            </p:nvSpPr>
            <p:spPr>
              <a:xfrm>
                <a:off x="2378514" y="917515"/>
                <a:ext cx="39852" cy="54947"/>
              </a:xfrm>
              <a:custGeom>
                <a:avLst/>
                <a:gdLst>
                  <a:gd name="connsiteX0" fmla="*/ 0 w 39852"/>
                  <a:gd name="connsiteY0" fmla="*/ 0 h 54947"/>
                  <a:gd name="connsiteX1" fmla="*/ 10547 w 39852"/>
                  <a:gd name="connsiteY1" fmla="*/ 0 h 54947"/>
                  <a:gd name="connsiteX2" fmla="*/ 10547 w 39852"/>
                  <a:gd name="connsiteY2" fmla="*/ 18947 h 54947"/>
                  <a:gd name="connsiteX3" fmla="*/ 25453 w 39852"/>
                  <a:gd name="connsiteY3" fmla="*/ 0 h 54947"/>
                  <a:gd name="connsiteX4" fmla="*/ 38021 w 39852"/>
                  <a:gd name="connsiteY4" fmla="*/ 0 h 54947"/>
                  <a:gd name="connsiteX5" fmla="*/ 18821 w 39852"/>
                  <a:gd name="connsiteY5" fmla="*/ 24505 h 54947"/>
                  <a:gd name="connsiteX6" fmla="*/ 39853 w 39852"/>
                  <a:gd name="connsiteY6" fmla="*/ 54947 h 54947"/>
                  <a:gd name="connsiteX7" fmla="*/ 27474 w 39852"/>
                  <a:gd name="connsiteY7" fmla="*/ 54947 h 54947"/>
                  <a:gd name="connsiteX8" fmla="*/ 10547 w 39852"/>
                  <a:gd name="connsiteY8" fmla="*/ 30568 h 54947"/>
                  <a:gd name="connsiteX9" fmla="*/ 10547 w 39852"/>
                  <a:gd name="connsiteY9" fmla="*/ 54947 h 54947"/>
                  <a:gd name="connsiteX10" fmla="*/ 0 w 39852"/>
                  <a:gd name="connsiteY10" fmla="*/ 54947 h 54947"/>
                  <a:gd name="connsiteX11" fmla="*/ 0 w 39852"/>
                  <a:gd name="connsiteY11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852" h="54947">
                    <a:moveTo>
                      <a:pt x="0" y="0"/>
                    </a:moveTo>
                    <a:lnTo>
                      <a:pt x="10547" y="0"/>
                    </a:lnTo>
                    <a:lnTo>
                      <a:pt x="10547" y="18947"/>
                    </a:lnTo>
                    <a:lnTo>
                      <a:pt x="25453" y="0"/>
                    </a:lnTo>
                    <a:lnTo>
                      <a:pt x="38021" y="0"/>
                    </a:lnTo>
                    <a:lnTo>
                      <a:pt x="18821" y="24505"/>
                    </a:lnTo>
                    <a:lnTo>
                      <a:pt x="39853" y="54947"/>
                    </a:lnTo>
                    <a:lnTo>
                      <a:pt x="27474" y="54947"/>
                    </a:lnTo>
                    <a:lnTo>
                      <a:pt x="10547" y="30568"/>
                    </a:lnTo>
                    <a:lnTo>
                      <a:pt x="10547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6" name="Полилиния: фигура 116">
                <a:extLst>
                  <a:ext uri="{FF2B5EF4-FFF2-40B4-BE49-F238E27FC236}">
                    <a16:creationId xmlns:a16="http://schemas.microsoft.com/office/drawing/2014/main" id="{4EAAA9A4-17B4-3D81-A3D5-EEEF58C2B909}"/>
                  </a:ext>
                </a:extLst>
              </p:cNvPr>
              <p:cNvSpPr/>
              <p:nvPr/>
            </p:nvSpPr>
            <p:spPr>
              <a:xfrm>
                <a:off x="2425883" y="917515"/>
                <a:ext cx="34421" cy="54947"/>
              </a:xfrm>
              <a:custGeom>
                <a:avLst/>
                <a:gdLst>
                  <a:gd name="connsiteX0" fmla="*/ 0 w 34421"/>
                  <a:gd name="connsiteY0" fmla="*/ 54947 h 54947"/>
                  <a:gd name="connsiteX1" fmla="*/ 0 w 34421"/>
                  <a:gd name="connsiteY1" fmla="*/ 0 h 54947"/>
                  <a:gd name="connsiteX2" fmla="*/ 8653 w 34421"/>
                  <a:gd name="connsiteY2" fmla="*/ 0 h 54947"/>
                  <a:gd name="connsiteX3" fmla="*/ 19642 w 34421"/>
                  <a:gd name="connsiteY3" fmla="*/ 947 h 54947"/>
                  <a:gd name="connsiteX4" fmla="*/ 27474 w 34421"/>
                  <a:gd name="connsiteY4" fmla="*/ 5811 h 54947"/>
                  <a:gd name="connsiteX5" fmla="*/ 30379 w 34421"/>
                  <a:gd name="connsiteY5" fmla="*/ 14211 h 54947"/>
                  <a:gd name="connsiteX6" fmla="*/ 29053 w 34421"/>
                  <a:gd name="connsiteY6" fmla="*/ 19895 h 54947"/>
                  <a:gd name="connsiteX7" fmla="*/ 24758 w 34421"/>
                  <a:gd name="connsiteY7" fmla="*/ 24695 h 54947"/>
                  <a:gd name="connsiteX8" fmla="*/ 32084 w 34421"/>
                  <a:gd name="connsiteY8" fmla="*/ 30568 h 54947"/>
                  <a:gd name="connsiteX9" fmla="*/ 34421 w 34421"/>
                  <a:gd name="connsiteY9" fmla="*/ 38905 h 54947"/>
                  <a:gd name="connsiteX10" fmla="*/ 32021 w 34421"/>
                  <a:gd name="connsiteY10" fmla="*/ 47368 h 54947"/>
                  <a:gd name="connsiteX11" fmla="*/ 25832 w 34421"/>
                  <a:gd name="connsiteY11" fmla="*/ 53053 h 54947"/>
                  <a:gd name="connsiteX12" fmla="*/ 15411 w 34421"/>
                  <a:gd name="connsiteY12" fmla="*/ 54947 h 54947"/>
                  <a:gd name="connsiteX13" fmla="*/ 0 w 34421"/>
                  <a:gd name="connsiteY13" fmla="*/ 54947 h 54947"/>
                  <a:gd name="connsiteX14" fmla="*/ 10484 w 34421"/>
                  <a:gd name="connsiteY14" fmla="*/ 9979 h 54947"/>
                  <a:gd name="connsiteX15" fmla="*/ 10484 w 34421"/>
                  <a:gd name="connsiteY15" fmla="*/ 21537 h 54947"/>
                  <a:gd name="connsiteX16" fmla="*/ 12758 w 34421"/>
                  <a:gd name="connsiteY16" fmla="*/ 21537 h 54947"/>
                  <a:gd name="connsiteX17" fmla="*/ 18442 w 34421"/>
                  <a:gd name="connsiteY17" fmla="*/ 19958 h 54947"/>
                  <a:gd name="connsiteX18" fmla="*/ 20274 w 34421"/>
                  <a:gd name="connsiteY18" fmla="*/ 15600 h 54947"/>
                  <a:gd name="connsiteX19" fmla="*/ 18505 w 34421"/>
                  <a:gd name="connsiteY19" fmla="*/ 11495 h 54947"/>
                  <a:gd name="connsiteX20" fmla="*/ 13137 w 34421"/>
                  <a:gd name="connsiteY20" fmla="*/ 9979 h 54947"/>
                  <a:gd name="connsiteX21" fmla="*/ 10421 w 34421"/>
                  <a:gd name="connsiteY21" fmla="*/ 9979 h 54947"/>
                  <a:gd name="connsiteX22" fmla="*/ 10484 w 34421"/>
                  <a:gd name="connsiteY22" fmla="*/ 30884 h 54947"/>
                  <a:gd name="connsiteX23" fmla="*/ 10484 w 34421"/>
                  <a:gd name="connsiteY23" fmla="*/ 44968 h 54947"/>
                  <a:gd name="connsiteX24" fmla="*/ 13137 w 34421"/>
                  <a:gd name="connsiteY24" fmla="*/ 44968 h 54947"/>
                  <a:gd name="connsiteX25" fmla="*/ 21916 w 34421"/>
                  <a:gd name="connsiteY25" fmla="*/ 43326 h 54947"/>
                  <a:gd name="connsiteX26" fmla="*/ 24189 w 34421"/>
                  <a:gd name="connsiteY26" fmla="*/ 38526 h 54947"/>
                  <a:gd name="connsiteX27" fmla="*/ 21537 w 34421"/>
                  <a:gd name="connsiteY27" fmla="*/ 32905 h 54947"/>
                  <a:gd name="connsiteX28" fmla="*/ 12695 w 34421"/>
                  <a:gd name="connsiteY28" fmla="*/ 30821 h 54947"/>
                  <a:gd name="connsiteX29" fmla="*/ 10547 w 34421"/>
                  <a:gd name="connsiteY29" fmla="*/ 30821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4421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8653" y="0"/>
                    </a:lnTo>
                    <a:cubicBezTo>
                      <a:pt x="13642" y="0"/>
                      <a:pt x="17305" y="316"/>
                      <a:pt x="19642" y="947"/>
                    </a:cubicBezTo>
                    <a:cubicBezTo>
                      <a:pt x="22926" y="1832"/>
                      <a:pt x="25579" y="3411"/>
                      <a:pt x="27474" y="5811"/>
                    </a:cubicBezTo>
                    <a:cubicBezTo>
                      <a:pt x="29431" y="8211"/>
                      <a:pt x="30379" y="10989"/>
                      <a:pt x="30379" y="14211"/>
                    </a:cubicBezTo>
                    <a:cubicBezTo>
                      <a:pt x="30379" y="16295"/>
                      <a:pt x="29937" y="18189"/>
                      <a:pt x="29053" y="19895"/>
                    </a:cubicBezTo>
                    <a:cubicBezTo>
                      <a:pt x="28168" y="21600"/>
                      <a:pt x="26716" y="23179"/>
                      <a:pt x="24758" y="24695"/>
                    </a:cubicBezTo>
                    <a:cubicBezTo>
                      <a:pt x="28105" y="26274"/>
                      <a:pt x="30568" y="28232"/>
                      <a:pt x="32084" y="30568"/>
                    </a:cubicBezTo>
                    <a:cubicBezTo>
                      <a:pt x="33600" y="32905"/>
                      <a:pt x="34421" y="35684"/>
                      <a:pt x="34421" y="38905"/>
                    </a:cubicBezTo>
                    <a:cubicBezTo>
                      <a:pt x="34421" y="42126"/>
                      <a:pt x="33600" y="44779"/>
                      <a:pt x="32021" y="47368"/>
                    </a:cubicBezTo>
                    <a:cubicBezTo>
                      <a:pt x="30442" y="49895"/>
                      <a:pt x="28358" y="51789"/>
                      <a:pt x="25832" y="53053"/>
                    </a:cubicBezTo>
                    <a:cubicBezTo>
                      <a:pt x="23305" y="54316"/>
                      <a:pt x="19832" y="54947"/>
                      <a:pt x="15411" y="54947"/>
                    </a:cubicBezTo>
                    <a:lnTo>
                      <a:pt x="0" y="54947"/>
                    </a:lnTo>
                    <a:close/>
                    <a:moveTo>
                      <a:pt x="10484" y="9979"/>
                    </a:moveTo>
                    <a:lnTo>
                      <a:pt x="10484" y="21537"/>
                    </a:lnTo>
                    <a:lnTo>
                      <a:pt x="12758" y="21537"/>
                    </a:lnTo>
                    <a:cubicBezTo>
                      <a:pt x="15284" y="21537"/>
                      <a:pt x="17179" y="21032"/>
                      <a:pt x="18442" y="19958"/>
                    </a:cubicBezTo>
                    <a:cubicBezTo>
                      <a:pt x="19705" y="18884"/>
                      <a:pt x="20274" y="17432"/>
                      <a:pt x="20274" y="15600"/>
                    </a:cubicBezTo>
                    <a:cubicBezTo>
                      <a:pt x="20274" y="13895"/>
                      <a:pt x="19705" y="12505"/>
                      <a:pt x="18505" y="11495"/>
                    </a:cubicBezTo>
                    <a:cubicBezTo>
                      <a:pt x="17305" y="10484"/>
                      <a:pt x="15537" y="9979"/>
                      <a:pt x="13137" y="9979"/>
                    </a:cubicBezTo>
                    <a:lnTo>
                      <a:pt x="10421" y="9979"/>
                    </a:lnTo>
                    <a:close/>
                    <a:moveTo>
                      <a:pt x="10484" y="30884"/>
                    </a:moveTo>
                    <a:lnTo>
                      <a:pt x="10484" y="44968"/>
                    </a:lnTo>
                    <a:lnTo>
                      <a:pt x="13137" y="44968"/>
                    </a:lnTo>
                    <a:cubicBezTo>
                      <a:pt x="17495" y="44968"/>
                      <a:pt x="20400" y="44400"/>
                      <a:pt x="21916" y="43326"/>
                    </a:cubicBezTo>
                    <a:cubicBezTo>
                      <a:pt x="23432" y="42253"/>
                      <a:pt x="24189" y="40611"/>
                      <a:pt x="24189" y="38526"/>
                    </a:cubicBezTo>
                    <a:cubicBezTo>
                      <a:pt x="24189" y="36189"/>
                      <a:pt x="23305" y="34295"/>
                      <a:pt x="21537" y="32905"/>
                    </a:cubicBezTo>
                    <a:cubicBezTo>
                      <a:pt x="19768" y="31516"/>
                      <a:pt x="16800" y="30821"/>
                      <a:pt x="12695" y="30821"/>
                    </a:cubicBezTo>
                    <a:lnTo>
                      <a:pt x="10547" y="30821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7" name="Полилиния: фигура 117">
                <a:extLst>
                  <a:ext uri="{FF2B5EF4-FFF2-40B4-BE49-F238E27FC236}">
                    <a16:creationId xmlns:a16="http://schemas.microsoft.com/office/drawing/2014/main" id="{172FEA04-EC69-3FEF-F2AA-EACA6D66B110}"/>
                  </a:ext>
                </a:extLst>
              </p:cNvPr>
              <p:cNvSpPr/>
              <p:nvPr/>
            </p:nvSpPr>
            <p:spPr>
              <a:xfrm>
                <a:off x="2470219" y="917515"/>
                <a:ext cx="52231" cy="54947"/>
              </a:xfrm>
              <a:custGeom>
                <a:avLst/>
                <a:gdLst>
                  <a:gd name="connsiteX0" fmla="*/ 0 w 52231"/>
                  <a:gd name="connsiteY0" fmla="*/ 54947 h 54947"/>
                  <a:gd name="connsiteX1" fmla="*/ 0 w 52231"/>
                  <a:gd name="connsiteY1" fmla="*/ 0 h 54947"/>
                  <a:gd name="connsiteX2" fmla="*/ 10484 w 52231"/>
                  <a:gd name="connsiteY2" fmla="*/ 0 h 54947"/>
                  <a:gd name="connsiteX3" fmla="*/ 10484 w 52231"/>
                  <a:gd name="connsiteY3" fmla="*/ 20716 h 54947"/>
                  <a:gd name="connsiteX4" fmla="*/ 12758 w 52231"/>
                  <a:gd name="connsiteY4" fmla="*/ 20716 h 54947"/>
                  <a:gd name="connsiteX5" fmla="*/ 23621 w 52231"/>
                  <a:gd name="connsiteY5" fmla="*/ 22232 h 54947"/>
                  <a:gd name="connsiteX6" fmla="*/ 31137 w 52231"/>
                  <a:gd name="connsiteY6" fmla="*/ 27979 h 54947"/>
                  <a:gd name="connsiteX7" fmla="*/ 34295 w 52231"/>
                  <a:gd name="connsiteY7" fmla="*/ 38211 h 54947"/>
                  <a:gd name="connsiteX8" fmla="*/ 31579 w 52231"/>
                  <a:gd name="connsiteY8" fmla="*/ 47747 h 54947"/>
                  <a:gd name="connsiteX9" fmla="*/ 25263 w 52231"/>
                  <a:gd name="connsiteY9" fmla="*/ 53305 h 54947"/>
                  <a:gd name="connsiteX10" fmla="*/ 15411 w 52231"/>
                  <a:gd name="connsiteY10" fmla="*/ 54947 h 54947"/>
                  <a:gd name="connsiteX11" fmla="*/ 63 w 52231"/>
                  <a:gd name="connsiteY11" fmla="*/ 54947 h 54947"/>
                  <a:gd name="connsiteX12" fmla="*/ 10484 w 52231"/>
                  <a:gd name="connsiteY12" fmla="*/ 30063 h 54947"/>
                  <a:gd name="connsiteX13" fmla="*/ 10484 w 52231"/>
                  <a:gd name="connsiteY13" fmla="*/ 44968 h 54947"/>
                  <a:gd name="connsiteX14" fmla="*/ 13074 w 52231"/>
                  <a:gd name="connsiteY14" fmla="*/ 44968 h 54947"/>
                  <a:gd name="connsiteX15" fmla="*/ 21726 w 52231"/>
                  <a:gd name="connsiteY15" fmla="*/ 43389 h 54947"/>
                  <a:gd name="connsiteX16" fmla="*/ 23937 w 52231"/>
                  <a:gd name="connsiteY16" fmla="*/ 37895 h 54947"/>
                  <a:gd name="connsiteX17" fmla="*/ 12632 w 52231"/>
                  <a:gd name="connsiteY17" fmla="*/ 30063 h 54947"/>
                  <a:gd name="connsiteX18" fmla="*/ 10484 w 52231"/>
                  <a:gd name="connsiteY18" fmla="*/ 30063 h 54947"/>
                  <a:gd name="connsiteX19" fmla="*/ 41874 w 52231"/>
                  <a:gd name="connsiteY19" fmla="*/ 0 h 54947"/>
                  <a:gd name="connsiteX20" fmla="*/ 52232 w 52231"/>
                  <a:gd name="connsiteY20" fmla="*/ 0 h 54947"/>
                  <a:gd name="connsiteX21" fmla="*/ 52232 w 52231"/>
                  <a:gd name="connsiteY21" fmla="*/ 54947 h 54947"/>
                  <a:gd name="connsiteX22" fmla="*/ 41874 w 52231"/>
                  <a:gd name="connsiteY22" fmla="*/ 54947 h 54947"/>
                  <a:gd name="connsiteX23" fmla="*/ 41874 w 52231"/>
                  <a:gd name="connsiteY2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2231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20716"/>
                    </a:lnTo>
                    <a:lnTo>
                      <a:pt x="12758" y="20716"/>
                    </a:lnTo>
                    <a:cubicBezTo>
                      <a:pt x="17116" y="20716"/>
                      <a:pt x="20716" y="21221"/>
                      <a:pt x="23621" y="22232"/>
                    </a:cubicBezTo>
                    <a:cubicBezTo>
                      <a:pt x="26526" y="23242"/>
                      <a:pt x="29053" y="25137"/>
                      <a:pt x="31137" y="27979"/>
                    </a:cubicBezTo>
                    <a:cubicBezTo>
                      <a:pt x="33221" y="30821"/>
                      <a:pt x="34295" y="34232"/>
                      <a:pt x="34295" y="38211"/>
                    </a:cubicBezTo>
                    <a:cubicBezTo>
                      <a:pt x="34295" y="41937"/>
                      <a:pt x="33411" y="45158"/>
                      <a:pt x="31579" y="47747"/>
                    </a:cubicBezTo>
                    <a:cubicBezTo>
                      <a:pt x="29747" y="50337"/>
                      <a:pt x="27663" y="52232"/>
                      <a:pt x="25263" y="53305"/>
                    </a:cubicBezTo>
                    <a:cubicBezTo>
                      <a:pt x="22863" y="54379"/>
                      <a:pt x="19579" y="54947"/>
                      <a:pt x="15411" y="54947"/>
                    </a:cubicBezTo>
                    <a:lnTo>
                      <a:pt x="63" y="54947"/>
                    </a:lnTo>
                    <a:close/>
                    <a:moveTo>
                      <a:pt x="10484" y="30063"/>
                    </a:moveTo>
                    <a:lnTo>
                      <a:pt x="10484" y="44968"/>
                    </a:lnTo>
                    <a:lnTo>
                      <a:pt x="13074" y="44968"/>
                    </a:lnTo>
                    <a:cubicBezTo>
                      <a:pt x="17368" y="44968"/>
                      <a:pt x="20274" y="44463"/>
                      <a:pt x="21726" y="43389"/>
                    </a:cubicBezTo>
                    <a:cubicBezTo>
                      <a:pt x="23179" y="42316"/>
                      <a:pt x="23937" y="40484"/>
                      <a:pt x="23937" y="37895"/>
                    </a:cubicBezTo>
                    <a:cubicBezTo>
                      <a:pt x="23937" y="32716"/>
                      <a:pt x="20147" y="30063"/>
                      <a:pt x="12632" y="30063"/>
                    </a:cubicBezTo>
                    <a:lnTo>
                      <a:pt x="10484" y="30063"/>
                    </a:lnTo>
                    <a:close/>
                    <a:moveTo>
                      <a:pt x="41874" y="0"/>
                    </a:moveTo>
                    <a:lnTo>
                      <a:pt x="52232" y="0"/>
                    </a:lnTo>
                    <a:lnTo>
                      <a:pt x="52232" y="54947"/>
                    </a:lnTo>
                    <a:lnTo>
                      <a:pt x="41874" y="54947"/>
                    </a:lnTo>
                    <a:lnTo>
                      <a:pt x="41874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12" name="Рисунок 2">
              <a:extLst>
                <a:ext uri="{FF2B5EF4-FFF2-40B4-BE49-F238E27FC236}">
                  <a16:creationId xmlns:a16="http://schemas.microsoft.com/office/drawing/2014/main" id="{D1730851-0A18-A774-E4F5-58BED78CF065}"/>
                </a:ext>
              </a:extLst>
            </p:cNvPr>
            <p:cNvGrpSpPr/>
            <p:nvPr/>
          </p:nvGrpSpPr>
          <p:grpSpPr>
            <a:xfrm>
              <a:off x="1314114" y="719705"/>
              <a:ext cx="358105" cy="358105"/>
              <a:chOff x="1314114" y="719705"/>
              <a:chExt cx="358105" cy="358105"/>
            </a:xfrm>
            <a:solidFill>
              <a:srgbClr val="C8141E"/>
            </a:solidFill>
          </p:grpSpPr>
          <p:sp>
            <p:nvSpPr>
              <p:cNvPr id="13" name="Полилиния: фигура 39">
                <a:extLst>
                  <a:ext uri="{FF2B5EF4-FFF2-40B4-BE49-F238E27FC236}">
                    <a16:creationId xmlns:a16="http://schemas.microsoft.com/office/drawing/2014/main" id="{4F605902-1723-0DC4-5F94-4AD8C65F2705}"/>
                  </a:ext>
                </a:extLst>
              </p:cNvPr>
              <p:cNvSpPr/>
              <p:nvPr/>
            </p:nvSpPr>
            <p:spPr>
              <a:xfrm>
                <a:off x="1404683" y="816968"/>
                <a:ext cx="136294" cy="193578"/>
              </a:xfrm>
              <a:custGeom>
                <a:avLst/>
                <a:gdLst>
                  <a:gd name="connsiteX0" fmla="*/ 89747 w 136294"/>
                  <a:gd name="connsiteY0" fmla="*/ 30505 h 193578"/>
                  <a:gd name="connsiteX1" fmla="*/ 130989 w 136294"/>
                  <a:gd name="connsiteY1" fmla="*/ 30505 h 193578"/>
                  <a:gd name="connsiteX2" fmla="*/ 131305 w 136294"/>
                  <a:gd name="connsiteY2" fmla="*/ 30253 h 193578"/>
                  <a:gd name="connsiteX3" fmla="*/ 131495 w 136294"/>
                  <a:gd name="connsiteY3" fmla="*/ 28674 h 193578"/>
                  <a:gd name="connsiteX4" fmla="*/ 131242 w 136294"/>
                  <a:gd name="connsiteY4" fmla="*/ 28295 h 193578"/>
                  <a:gd name="connsiteX5" fmla="*/ 29558 w 136294"/>
                  <a:gd name="connsiteY5" fmla="*/ 0 h 193578"/>
                  <a:gd name="connsiteX6" fmla="*/ 29368 w 136294"/>
                  <a:gd name="connsiteY6" fmla="*/ 0 h 193578"/>
                  <a:gd name="connsiteX7" fmla="*/ 28611 w 136294"/>
                  <a:gd name="connsiteY7" fmla="*/ 126 h 193578"/>
                  <a:gd name="connsiteX8" fmla="*/ 126 w 136294"/>
                  <a:gd name="connsiteY8" fmla="*/ 23053 h 193578"/>
                  <a:gd name="connsiteX9" fmla="*/ 0 w 136294"/>
                  <a:gd name="connsiteY9" fmla="*/ 23305 h 193578"/>
                  <a:gd name="connsiteX10" fmla="*/ 0 w 136294"/>
                  <a:gd name="connsiteY10" fmla="*/ 30568 h 193578"/>
                  <a:gd name="connsiteX11" fmla="*/ 316 w 136294"/>
                  <a:gd name="connsiteY11" fmla="*/ 30884 h 193578"/>
                  <a:gd name="connsiteX12" fmla="*/ 7642 w 136294"/>
                  <a:gd name="connsiteY12" fmla="*/ 30884 h 193578"/>
                  <a:gd name="connsiteX13" fmla="*/ 7958 w 136294"/>
                  <a:gd name="connsiteY13" fmla="*/ 30568 h 193578"/>
                  <a:gd name="connsiteX14" fmla="*/ 7958 w 136294"/>
                  <a:gd name="connsiteY14" fmla="*/ 27600 h 193578"/>
                  <a:gd name="connsiteX15" fmla="*/ 23053 w 136294"/>
                  <a:gd name="connsiteY15" fmla="*/ 27600 h 193578"/>
                  <a:gd name="connsiteX16" fmla="*/ 23053 w 136294"/>
                  <a:gd name="connsiteY16" fmla="*/ 39537 h 193578"/>
                  <a:gd name="connsiteX17" fmla="*/ 19895 w 136294"/>
                  <a:gd name="connsiteY17" fmla="*/ 39537 h 193578"/>
                  <a:gd name="connsiteX18" fmla="*/ 19579 w 136294"/>
                  <a:gd name="connsiteY18" fmla="*/ 39853 h 193578"/>
                  <a:gd name="connsiteX19" fmla="*/ 19579 w 136294"/>
                  <a:gd name="connsiteY19" fmla="*/ 46737 h 193578"/>
                  <a:gd name="connsiteX20" fmla="*/ 19895 w 136294"/>
                  <a:gd name="connsiteY20" fmla="*/ 47053 h 193578"/>
                  <a:gd name="connsiteX21" fmla="*/ 22989 w 136294"/>
                  <a:gd name="connsiteY21" fmla="*/ 47053 h 193578"/>
                  <a:gd name="connsiteX22" fmla="*/ 22863 w 136294"/>
                  <a:gd name="connsiteY22" fmla="*/ 178547 h 193578"/>
                  <a:gd name="connsiteX23" fmla="*/ 34232 w 136294"/>
                  <a:gd name="connsiteY23" fmla="*/ 185432 h 193578"/>
                  <a:gd name="connsiteX24" fmla="*/ 34421 w 136294"/>
                  <a:gd name="connsiteY24" fmla="*/ 46926 h 193578"/>
                  <a:gd name="connsiteX25" fmla="*/ 42884 w 136294"/>
                  <a:gd name="connsiteY25" fmla="*/ 46926 h 193578"/>
                  <a:gd name="connsiteX26" fmla="*/ 42884 w 136294"/>
                  <a:gd name="connsiteY26" fmla="*/ 49074 h 193578"/>
                  <a:gd name="connsiteX27" fmla="*/ 43200 w 136294"/>
                  <a:gd name="connsiteY27" fmla="*/ 49389 h 193578"/>
                  <a:gd name="connsiteX28" fmla="*/ 43958 w 136294"/>
                  <a:gd name="connsiteY28" fmla="*/ 49389 h 193578"/>
                  <a:gd name="connsiteX29" fmla="*/ 43832 w 136294"/>
                  <a:gd name="connsiteY29" fmla="*/ 189979 h 193578"/>
                  <a:gd name="connsiteX30" fmla="*/ 53621 w 136294"/>
                  <a:gd name="connsiteY30" fmla="*/ 193579 h 193578"/>
                  <a:gd name="connsiteX31" fmla="*/ 53747 w 136294"/>
                  <a:gd name="connsiteY31" fmla="*/ 49389 h 193578"/>
                  <a:gd name="connsiteX32" fmla="*/ 54442 w 136294"/>
                  <a:gd name="connsiteY32" fmla="*/ 49389 h 193578"/>
                  <a:gd name="connsiteX33" fmla="*/ 54758 w 136294"/>
                  <a:gd name="connsiteY33" fmla="*/ 49074 h 193578"/>
                  <a:gd name="connsiteX34" fmla="*/ 54758 w 136294"/>
                  <a:gd name="connsiteY34" fmla="*/ 46737 h 193578"/>
                  <a:gd name="connsiteX35" fmla="*/ 135789 w 136294"/>
                  <a:gd name="connsiteY35" fmla="*/ 46800 h 193578"/>
                  <a:gd name="connsiteX36" fmla="*/ 136105 w 136294"/>
                  <a:gd name="connsiteY36" fmla="*/ 46484 h 193578"/>
                  <a:gd name="connsiteX37" fmla="*/ 136295 w 136294"/>
                  <a:gd name="connsiteY37" fmla="*/ 44968 h 193578"/>
                  <a:gd name="connsiteX38" fmla="*/ 136042 w 136294"/>
                  <a:gd name="connsiteY38" fmla="*/ 44589 h 193578"/>
                  <a:gd name="connsiteX39" fmla="*/ 89495 w 136294"/>
                  <a:gd name="connsiteY39" fmla="*/ 30253 h 193578"/>
                  <a:gd name="connsiteX40" fmla="*/ 24126 w 136294"/>
                  <a:gd name="connsiteY40" fmla="*/ 21221 h 193578"/>
                  <a:gd name="connsiteX41" fmla="*/ 12758 w 136294"/>
                  <a:gd name="connsiteY41" fmla="*/ 21221 h 193578"/>
                  <a:gd name="connsiteX42" fmla="*/ 24505 w 136294"/>
                  <a:gd name="connsiteY42" fmla="*/ 11242 h 193578"/>
                  <a:gd name="connsiteX43" fmla="*/ 24189 w 136294"/>
                  <a:gd name="connsiteY43" fmla="*/ 21221 h 193578"/>
                  <a:gd name="connsiteX44" fmla="*/ 44084 w 136294"/>
                  <a:gd name="connsiteY44" fmla="*/ 39726 h 193578"/>
                  <a:gd name="connsiteX45" fmla="*/ 43326 w 136294"/>
                  <a:gd name="connsiteY45" fmla="*/ 39726 h 193578"/>
                  <a:gd name="connsiteX46" fmla="*/ 43326 w 136294"/>
                  <a:gd name="connsiteY46" fmla="*/ 39726 h 193578"/>
                  <a:gd name="connsiteX47" fmla="*/ 34547 w 136294"/>
                  <a:gd name="connsiteY47" fmla="*/ 39726 h 193578"/>
                  <a:gd name="connsiteX48" fmla="*/ 34547 w 136294"/>
                  <a:gd name="connsiteY48" fmla="*/ 33726 h 193578"/>
                  <a:gd name="connsiteX49" fmla="*/ 38147 w 136294"/>
                  <a:gd name="connsiteY49" fmla="*/ 30505 h 193578"/>
                  <a:gd name="connsiteX50" fmla="*/ 45663 w 136294"/>
                  <a:gd name="connsiteY50" fmla="*/ 30505 h 193578"/>
                  <a:gd name="connsiteX51" fmla="*/ 44084 w 136294"/>
                  <a:gd name="connsiteY51" fmla="*/ 39726 h 193578"/>
                  <a:gd name="connsiteX52" fmla="*/ 47621 w 136294"/>
                  <a:gd name="connsiteY52" fmla="*/ 19074 h 193578"/>
                  <a:gd name="connsiteX53" fmla="*/ 44589 w 136294"/>
                  <a:gd name="connsiteY53" fmla="*/ 21158 h 193578"/>
                  <a:gd name="connsiteX54" fmla="*/ 34358 w 136294"/>
                  <a:gd name="connsiteY54" fmla="*/ 21158 h 193578"/>
                  <a:gd name="connsiteX55" fmla="*/ 33726 w 136294"/>
                  <a:gd name="connsiteY55" fmla="*/ 8589 h 193578"/>
                  <a:gd name="connsiteX56" fmla="*/ 88421 w 136294"/>
                  <a:gd name="connsiteY56" fmla="*/ 22737 h 193578"/>
                  <a:gd name="connsiteX57" fmla="*/ 63474 w 136294"/>
                  <a:gd name="connsiteY57" fmla="*/ 22421 h 193578"/>
                  <a:gd name="connsiteX58" fmla="*/ 52547 w 136294"/>
                  <a:gd name="connsiteY58" fmla="*/ 19074 h 193578"/>
                  <a:gd name="connsiteX59" fmla="*/ 47684 w 136294"/>
                  <a:gd name="connsiteY59" fmla="*/ 19074 h 193578"/>
                  <a:gd name="connsiteX60" fmla="*/ 53684 w 136294"/>
                  <a:gd name="connsiteY60" fmla="*/ 39095 h 193578"/>
                  <a:gd name="connsiteX61" fmla="*/ 52611 w 136294"/>
                  <a:gd name="connsiteY61" fmla="*/ 30505 h 193578"/>
                  <a:gd name="connsiteX62" fmla="*/ 70105 w 136294"/>
                  <a:gd name="connsiteY62" fmla="*/ 30505 h 193578"/>
                  <a:gd name="connsiteX63" fmla="*/ 99410 w 136294"/>
                  <a:gd name="connsiteY63" fmla="*/ 39537 h 193578"/>
                  <a:gd name="connsiteX64" fmla="*/ 53684 w 136294"/>
                  <a:gd name="connsiteY64" fmla="*/ 39095 h 193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136294" h="193578">
                    <a:moveTo>
                      <a:pt x="89747" y="30505"/>
                    </a:moveTo>
                    <a:lnTo>
                      <a:pt x="130989" y="30505"/>
                    </a:lnTo>
                    <a:cubicBezTo>
                      <a:pt x="130989" y="30505"/>
                      <a:pt x="131305" y="30253"/>
                      <a:pt x="131305" y="30253"/>
                    </a:cubicBezTo>
                    <a:lnTo>
                      <a:pt x="131495" y="28674"/>
                    </a:lnTo>
                    <a:lnTo>
                      <a:pt x="131242" y="28295"/>
                    </a:lnTo>
                    <a:lnTo>
                      <a:pt x="29558" y="0"/>
                    </a:lnTo>
                    <a:lnTo>
                      <a:pt x="29368" y="0"/>
                    </a:lnTo>
                    <a:cubicBezTo>
                      <a:pt x="29368" y="0"/>
                      <a:pt x="28611" y="126"/>
                      <a:pt x="28611" y="126"/>
                    </a:cubicBezTo>
                    <a:lnTo>
                      <a:pt x="126" y="23053"/>
                    </a:lnTo>
                    <a:lnTo>
                      <a:pt x="0" y="23305"/>
                    </a:lnTo>
                    <a:lnTo>
                      <a:pt x="0" y="30568"/>
                    </a:lnTo>
                    <a:cubicBezTo>
                      <a:pt x="0" y="30568"/>
                      <a:pt x="316" y="30884"/>
                      <a:pt x="316" y="30884"/>
                    </a:cubicBezTo>
                    <a:lnTo>
                      <a:pt x="7642" y="30884"/>
                    </a:lnTo>
                    <a:cubicBezTo>
                      <a:pt x="7642" y="30884"/>
                      <a:pt x="7958" y="30568"/>
                      <a:pt x="7958" y="30568"/>
                    </a:cubicBezTo>
                    <a:lnTo>
                      <a:pt x="7958" y="27600"/>
                    </a:lnTo>
                    <a:cubicBezTo>
                      <a:pt x="7958" y="27600"/>
                      <a:pt x="23053" y="27600"/>
                      <a:pt x="23053" y="27600"/>
                    </a:cubicBezTo>
                    <a:lnTo>
                      <a:pt x="23053" y="39537"/>
                    </a:lnTo>
                    <a:cubicBezTo>
                      <a:pt x="23053" y="39537"/>
                      <a:pt x="19895" y="39537"/>
                      <a:pt x="19895" y="39537"/>
                    </a:cubicBezTo>
                    <a:lnTo>
                      <a:pt x="19579" y="39853"/>
                    </a:lnTo>
                    <a:lnTo>
                      <a:pt x="19579" y="46737"/>
                    </a:lnTo>
                    <a:cubicBezTo>
                      <a:pt x="19579" y="46737"/>
                      <a:pt x="19895" y="47053"/>
                      <a:pt x="19895" y="47053"/>
                    </a:cubicBezTo>
                    <a:lnTo>
                      <a:pt x="22989" y="47053"/>
                    </a:lnTo>
                    <a:cubicBezTo>
                      <a:pt x="22989" y="47053"/>
                      <a:pt x="22863" y="178547"/>
                      <a:pt x="22863" y="178547"/>
                    </a:cubicBezTo>
                    <a:cubicBezTo>
                      <a:pt x="26526" y="181074"/>
                      <a:pt x="30316" y="183347"/>
                      <a:pt x="34232" y="185432"/>
                    </a:cubicBezTo>
                    <a:lnTo>
                      <a:pt x="34421" y="46926"/>
                    </a:lnTo>
                    <a:lnTo>
                      <a:pt x="42884" y="46926"/>
                    </a:lnTo>
                    <a:cubicBezTo>
                      <a:pt x="42884" y="46926"/>
                      <a:pt x="42884" y="49074"/>
                      <a:pt x="42884" y="49074"/>
                    </a:cubicBezTo>
                    <a:lnTo>
                      <a:pt x="43200" y="49389"/>
                    </a:lnTo>
                    <a:lnTo>
                      <a:pt x="43958" y="49389"/>
                    </a:lnTo>
                    <a:cubicBezTo>
                      <a:pt x="43958" y="49389"/>
                      <a:pt x="43832" y="189979"/>
                      <a:pt x="43832" y="189979"/>
                    </a:cubicBezTo>
                    <a:cubicBezTo>
                      <a:pt x="47053" y="191305"/>
                      <a:pt x="50274" y="192505"/>
                      <a:pt x="53621" y="193579"/>
                    </a:cubicBezTo>
                    <a:lnTo>
                      <a:pt x="53747" y="49389"/>
                    </a:lnTo>
                    <a:lnTo>
                      <a:pt x="54442" y="49389"/>
                    </a:lnTo>
                    <a:cubicBezTo>
                      <a:pt x="54442" y="49389"/>
                      <a:pt x="54758" y="49074"/>
                      <a:pt x="54758" y="49074"/>
                    </a:cubicBezTo>
                    <a:lnTo>
                      <a:pt x="54758" y="46737"/>
                    </a:lnTo>
                    <a:cubicBezTo>
                      <a:pt x="54758" y="46737"/>
                      <a:pt x="135789" y="46800"/>
                      <a:pt x="135789" y="46800"/>
                    </a:cubicBezTo>
                    <a:lnTo>
                      <a:pt x="136105" y="46484"/>
                    </a:lnTo>
                    <a:lnTo>
                      <a:pt x="136295" y="44968"/>
                    </a:lnTo>
                    <a:lnTo>
                      <a:pt x="136042" y="44589"/>
                    </a:lnTo>
                    <a:lnTo>
                      <a:pt x="89495" y="30253"/>
                    </a:lnTo>
                    <a:close/>
                    <a:moveTo>
                      <a:pt x="24126" y="21221"/>
                    </a:moveTo>
                    <a:lnTo>
                      <a:pt x="12758" y="21221"/>
                    </a:lnTo>
                    <a:cubicBezTo>
                      <a:pt x="12758" y="21221"/>
                      <a:pt x="24505" y="11242"/>
                      <a:pt x="24505" y="11242"/>
                    </a:cubicBezTo>
                    <a:lnTo>
                      <a:pt x="24189" y="21221"/>
                    </a:lnTo>
                    <a:close/>
                    <a:moveTo>
                      <a:pt x="44084" y="39726"/>
                    </a:moveTo>
                    <a:lnTo>
                      <a:pt x="43326" y="39726"/>
                    </a:lnTo>
                    <a:cubicBezTo>
                      <a:pt x="43326" y="39726"/>
                      <a:pt x="43326" y="39726"/>
                      <a:pt x="43326" y="39726"/>
                    </a:cubicBezTo>
                    <a:lnTo>
                      <a:pt x="34547" y="39726"/>
                    </a:lnTo>
                    <a:cubicBezTo>
                      <a:pt x="34547" y="39726"/>
                      <a:pt x="34547" y="33726"/>
                      <a:pt x="34547" y="33726"/>
                    </a:cubicBezTo>
                    <a:lnTo>
                      <a:pt x="38147" y="30505"/>
                    </a:lnTo>
                    <a:lnTo>
                      <a:pt x="45663" y="30505"/>
                    </a:lnTo>
                    <a:cubicBezTo>
                      <a:pt x="45663" y="30505"/>
                      <a:pt x="44084" y="39726"/>
                      <a:pt x="44084" y="39726"/>
                    </a:cubicBezTo>
                    <a:close/>
                    <a:moveTo>
                      <a:pt x="47621" y="19074"/>
                    </a:moveTo>
                    <a:lnTo>
                      <a:pt x="44589" y="21158"/>
                    </a:lnTo>
                    <a:lnTo>
                      <a:pt x="34358" y="21158"/>
                    </a:lnTo>
                    <a:cubicBezTo>
                      <a:pt x="34358" y="21158"/>
                      <a:pt x="33726" y="8589"/>
                      <a:pt x="33726" y="8589"/>
                    </a:cubicBezTo>
                    <a:lnTo>
                      <a:pt x="88421" y="22737"/>
                    </a:lnTo>
                    <a:lnTo>
                      <a:pt x="63474" y="22421"/>
                    </a:lnTo>
                    <a:lnTo>
                      <a:pt x="52547" y="19074"/>
                    </a:lnTo>
                    <a:lnTo>
                      <a:pt x="47684" y="19074"/>
                    </a:lnTo>
                    <a:close/>
                    <a:moveTo>
                      <a:pt x="53684" y="39095"/>
                    </a:moveTo>
                    <a:lnTo>
                      <a:pt x="52611" y="30505"/>
                    </a:lnTo>
                    <a:lnTo>
                      <a:pt x="70105" y="30505"/>
                    </a:lnTo>
                    <a:cubicBezTo>
                      <a:pt x="70105" y="30505"/>
                      <a:pt x="99410" y="39537"/>
                      <a:pt x="99410" y="39537"/>
                    </a:cubicBezTo>
                    <a:lnTo>
                      <a:pt x="53684" y="390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" name="Полилиния: фигура 40">
                <a:extLst>
                  <a:ext uri="{FF2B5EF4-FFF2-40B4-BE49-F238E27FC236}">
                    <a16:creationId xmlns:a16="http://schemas.microsoft.com/office/drawing/2014/main" id="{81FB1AF0-6BC2-6301-A7B0-3B23218DCF12}"/>
                  </a:ext>
                </a:extLst>
              </p:cNvPr>
              <p:cNvSpPr/>
              <p:nvPr/>
            </p:nvSpPr>
            <p:spPr>
              <a:xfrm>
                <a:off x="1314114" y="719705"/>
                <a:ext cx="358105" cy="358105"/>
              </a:xfrm>
              <a:custGeom>
                <a:avLst/>
                <a:gdLst>
                  <a:gd name="connsiteX0" fmla="*/ 179053 w 358105"/>
                  <a:gd name="connsiteY0" fmla="*/ 0 h 358105"/>
                  <a:gd name="connsiteX1" fmla="*/ 0 w 358105"/>
                  <a:gd name="connsiteY1" fmla="*/ 179053 h 358105"/>
                  <a:gd name="connsiteX2" fmla="*/ 179053 w 358105"/>
                  <a:gd name="connsiteY2" fmla="*/ 358105 h 358105"/>
                  <a:gd name="connsiteX3" fmla="*/ 358105 w 358105"/>
                  <a:gd name="connsiteY3" fmla="*/ 179053 h 358105"/>
                  <a:gd name="connsiteX4" fmla="*/ 179053 w 358105"/>
                  <a:gd name="connsiteY4" fmla="*/ 0 h 358105"/>
                  <a:gd name="connsiteX5" fmla="*/ 179053 w 358105"/>
                  <a:gd name="connsiteY5" fmla="*/ 348379 h 358105"/>
                  <a:gd name="connsiteX6" fmla="*/ 9663 w 358105"/>
                  <a:gd name="connsiteY6" fmla="*/ 178989 h 358105"/>
                  <a:gd name="connsiteX7" fmla="*/ 179053 w 358105"/>
                  <a:gd name="connsiteY7" fmla="*/ 9600 h 358105"/>
                  <a:gd name="connsiteX8" fmla="*/ 348442 w 358105"/>
                  <a:gd name="connsiteY8" fmla="*/ 178989 h 358105"/>
                  <a:gd name="connsiteX9" fmla="*/ 179053 w 358105"/>
                  <a:gd name="connsiteY9" fmla="*/ 348379 h 358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8105" h="358105">
                    <a:moveTo>
                      <a:pt x="179053" y="0"/>
                    </a:moveTo>
                    <a:cubicBezTo>
                      <a:pt x="80147" y="0"/>
                      <a:pt x="0" y="80147"/>
                      <a:pt x="0" y="179053"/>
                    </a:cubicBezTo>
                    <a:cubicBezTo>
                      <a:pt x="0" y="277958"/>
                      <a:pt x="80147" y="358105"/>
                      <a:pt x="179053" y="358105"/>
                    </a:cubicBezTo>
                    <a:cubicBezTo>
                      <a:pt x="277958" y="358105"/>
                      <a:pt x="358105" y="277958"/>
                      <a:pt x="358105" y="179053"/>
                    </a:cubicBezTo>
                    <a:cubicBezTo>
                      <a:pt x="358042" y="80147"/>
                      <a:pt x="277895" y="0"/>
                      <a:pt x="179053" y="0"/>
                    </a:cubicBezTo>
                    <a:close/>
                    <a:moveTo>
                      <a:pt x="179053" y="348379"/>
                    </a:moveTo>
                    <a:cubicBezTo>
                      <a:pt x="85516" y="348379"/>
                      <a:pt x="9663" y="272526"/>
                      <a:pt x="9663" y="178989"/>
                    </a:cubicBezTo>
                    <a:cubicBezTo>
                      <a:pt x="9663" y="85453"/>
                      <a:pt x="85516" y="9600"/>
                      <a:pt x="179053" y="9600"/>
                    </a:cubicBezTo>
                    <a:cubicBezTo>
                      <a:pt x="272589" y="9600"/>
                      <a:pt x="348442" y="85453"/>
                      <a:pt x="348442" y="178989"/>
                    </a:cubicBezTo>
                    <a:cubicBezTo>
                      <a:pt x="348442" y="272526"/>
                      <a:pt x="272589" y="348379"/>
                      <a:pt x="179053" y="34837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Полилиния: фигура 41">
                <a:extLst>
                  <a:ext uri="{FF2B5EF4-FFF2-40B4-BE49-F238E27FC236}">
                    <a16:creationId xmlns:a16="http://schemas.microsoft.com/office/drawing/2014/main" id="{A3006984-F99A-392C-6C2B-55143711065D}"/>
                  </a:ext>
                </a:extLst>
              </p:cNvPr>
              <p:cNvSpPr/>
              <p:nvPr/>
            </p:nvSpPr>
            <p:spPr>
              <a:xfrm>
                <a:off x="1467525" y="846020"/>
                <a:ext cx="135284" cy="170084"/>
              </a:xfrm>
              <a:custGeom>
                <a:avLst/>
                <a:gdLst>
                  <a:gd name="connsiteX0" fmla="*/ 134842 w 135284"/>
                  <a:gd name="connsiteY0" fmla="*/ 48505 h 170084"/>
                  <a:gd name="connsiteX1" fmla="*/ 126063 w 135284"/>
                  <a:gd name="connsiteY1" fmla="*/ 34989 h 170084"/>
                  <a:gd name="connsiteX2" fmla="*/ 126063 w 135284"/>
                  <a:gd name="connsiteY2" fmla="*/ 34989 h 170084"/>
                  <a:gd name="connsiteX3" fmla="*/ 126063 w 135284"/>
                  <a:gd name="connsiteY3" fmla="*/ 34989 h 170084"/>
                  <a:gd name="connsiteX4" fmla="*/ 121453 w 135284"/>
                  <a:gd name="connsiteY4" fmla="*/ 36505 h 170084"/>
                  <a:gd name="connsiteX5" fmla="*/ 121453 w 135284"/>
                  <a:gd name="connsiteY5" fmla="*/ 16421 h 170084"/>
                  <a:gd name="connsiteX6" fmla="*/ 110842 w 135284"/>
                  <a:gd name="connsiteY6" fmla="*/ 0 h 170084"/>
                  <a:gd name="connsiteX7" fmla="*/ 110842 w 135284"/>
                  <a:gd name="connsiteY7" fmla="*/ 0 h 170084"/>
                  <a:gd name="connsiteX8" fmla="*/ 110842 w 135284"/>
                  <a:gd name="connsiteY8" fmla="*/ 0 h 170084"/>
                  <a:gd name="connsiteX9" fmla="*/ 110842 w 135284"/>
                  <a:gd name="connsiteY9" fmla="*/ 0 h 170084"/>
                  <a:gd name="connsiteX10" fmla="*/ 110842 w 135284"/>
                  <a:gd name="connsiteY10" fmla="*/ 0 h 170084"/>
                  <a:gd name="connsiteX11" fmla="*/ 81158 w 135284"/>
                  <a:gd name="connsiteY11" fmla="*/ 6505 h 170084"/>
                  <a:gd name="connsiteX12" fmla="*/ 81284 w 135284"/>
                  <a:gd name="connsiteY12" fmla="*/ 25389 h 170084"/>
                  <a:gd name="connsiteX13" fmla="*/ 61705 w 135284"/>
                  <a:gd name="connsiteY13" fmla="*/ 30316 h 170084"/>
                  <a:gd name="connsiteX14" fmla="*/ 61832 w 135284"/>
                  <a:gd name="connsiteY14" fmla="*/ 70863 h 170084"/>
                  <a:gd name="connsiteX15" fmla="*/ 35432 w 135284"/>
                  <a:gd name="connsiteY15" fmla="*/ 76674 h 170084"/>
                  <a:gd name="connsiteX16" fmla="*/ 35432 w 135284"/>
                  <a:gd name="connsiteY16" fmla="*/ 93979 h 170084"/>
                  <a:gd name="connsiteX17" fmla="*/ 18821 w 135284"/>
                  <a:gd name="connsiteY17" fmla="*/ 97642 h 170084"/>
                  <a:gd name="connsiteX18" fmla="*/ 18821 w 135284"/>
                  <a:gd name="connsiteY18" fmla="*/ 123916 h 170084"/>
                  <a:gd name="connsiteX19" fmla="*/ 0 w 135284"/>
                  <a:gd name="connsiteY19" fmla="*/ 128084 h 170084"/>
                  <a:gd name="connsiteX20" fmla="*/ 126 w 135284"/>
                  <a:gd name="connsiteY20" fmla="*/ 167116 h 170084"/>
                  <a:gd name="connsiteX21" fmla="*/ 7263 w 135284"/>
                  <a:gd name="connsiteY21" fmla="*/ 168442 h 170084"/>
                  <a:gd name="connsiteX22" fmla="*/ 7263 w 135284"/>
                  <a:gd name="connsiteY22" fmla="*/ 133768 h 170084"/>
                  <a:gd name="connsiteX23" fmla="*/ 19389 w 135284"/>
                  <a:gd name="connsiteY23" fmla="*/ 131053 h 170084"/>
                  <a:gd name="connsiteX24" fmla="*/ 19389 w 135284"/>
                  <a:gd name="connsiteY24" fmla="*/ 169768 h 170084"/>
                  <a:gd name="connsiteX25" fmla="*/ 26084 w 135284"/>
                  <a:gd name="connsiteY25" fmla="*/ 170084 h 170084"/>
                  <a:gd name="connsiteX26" fmla="*/ 26084 w 135284"/>
                  <a:gd name="connsiteY26" fmla="*/ 103326 h 170084"/>
                  <a:gd name="connsiteX27" fmla="*/ 36000 w 135284"/>
                  <a:gd name="connsiteY27" fmla="*/ 101116 h 170084"/>
                  <a:gd name="connsiteX28" fmla="*/ 36000 w 135284"/>
                  <a:gd name="connsiteY28" fmla="*/ 169642 h 170084"/>
                  <a:gd name="connsiteX29" fmla="*/ 42695 w 135284"/>
                  <a:gd name="connsiteY29" fmla="*/ 168821 h 170084"/>
                  <a:gd name="connsiteX30" fmla="*/ 42695 w 135284"/>
                  <a:gd name="connsiteY30" fmla="*/ 82358 h 170084"/>
                  <a:gd name="connsiteX31" fmla="*/ 62337 w 135284"/>
                  <a:gd name="connsiteY31" fmla="*/ 78189 h 170084"/>
                  <a:gd name="connsiteX32" fmla="*/ 62337 w 135284"/>
                  <a:gd name="connsiteY32" fmla="*/ 164337 h 170084"/>
                  <a:gd name="connsiteX33" fmla="*/ 69032 w 135284"/>
                  <a:gd name="connsiteY33" fmla="*/ 161874 h 170084"/>
                  <a:gd name="connsiteX34" fmla="*/ 69032 w 135284"/>
                  <a:gd name="connsiteY34" fmla="*/ 72632 h 170084"/>
                  <a:gd name="connsiteX35" fmla="*/ 69032 w 135284"/>
                  <a:gd name="connsiteY35" fmla="*/ 72632 h 170084"/>
                  <a:gd name="connsiteX36" fmla="*/ 68905 w 135284"/>
                  <a:gd name="connsiteY36" fmla="*/ 35811 h 170084"/>
                  <a:gd name="connsiteX37" fmla="*/ 81789 w 135284"/>
                  <a:gd name="connsiteY37" fmla="*/ 32589 h 170084"/>
                  <a:gd name="connsiteX38" fmla="*/ 81789 w 135284"/>
                  <a:gd name="connsiteY38" fmla="*/ 156063 h 170084"/>
                  <a:gd name="connsiteX39" fmla="*/ 88484 w 135284"/>
                  <a:gd name="connsiteY39" fmla="*/ 151958 h 170084"/>
                  <a:gd name="connsiteX40" fmla="*/ 88484 w 135284"/>
                  <a:gd name="connsiteY40" fmla="*/ 30884 h 170084"/>
                  <a:gd name="connsiteX41" fmla="*/ 88484 w 135284"/>
                  <a:gd name="connsiteY41" fmla="*/ 30884 h 170084"/>
                  <a:gd name="connsiteX42" fmla="*/ 88484 w 135284"/>
                  <a:gd name="connsiteY42" fmla="*/ 29432 h 170084"/>
                  <a:gd name="connsiteX43" fmla="*/ 88484 w 135284"/>
                  <a:gd name="connsiteY43" fmla="*/ 12126 h 170084"/>
                  <a:gd name="connsiteX44" fmla="*/ 107621 w 135284"/>
                  <a:gd name="connsiteY44" fmla="*/ 7958 h 170084"/>
                  <a:gd name="connsiteX45" fmla="*/ 114316 w 135284"/>
                  <a:gd name="connsiteY45" fmla="*/ 18253 h 170084"/>
                  <a:gd name="connsiteX46" fmla="*/ 114316 w 135284"/>
                  <a:gd name="connsiteY46" fmla="*/ 129663 h 170084"/>
                  <a:gd name="connsiteX47" fmla="*/ 121011 w 135284"/>
                  <a:gd name="connsiteY47" fmla="*/ 121137 h 170084"/>
                  <a:gd name="connsiteX48" fmla="*/ 121011 w 135284"/>
                  <a:gd name="connsiteY48" fmla="*/ 44147 h 170084"/>
                  <a:gd name="connsiteX49" fmla="*/ 123095 w 135284"/>
                  <a:gd name="connsiteY49" fmla="*/ 43453 h 170084"/>
                  <a:gd name="connsiteX50" fmla="*/ 127768 w 135284"/>
                  <a:gd name="connsiteY50" fmla="*/ 50653 h 170084"/>
                  <a:gd name="connsiteX51" fmla="*/ 128274 w 135284"/>
                  <a:gd name="connsiteY51" fmla="*/ 109705 h 170084"/>
                  <a:gd name="connsiteX52" fmla="*/ 135284 w 135284"/>
                  <a:gd name="connsiteY52" fmla="*/ 94232 h 170084"/>
                  <a:gd name="connsiteX53" fmla="*/ 134905 w 135284"/>
                  <a:gd name="connsiteY53" fmla="*/ 48505 h 170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35284" h="170084">
                    <a:moveTo>
                      <a:pt x="134842" y="48505"/>
                    </a:moveTo>
                    <a:lnTo>
                      <a:pt x="126063" y="34989"/>
                    </a:lnTo>
                    <a:lnTo>
                      <a:pt x="126063" y="34989"/>
                    </a:lnTo>
                    <a:cubicBezTo>
                      <a:pt x="126063" y="34989"/>
                      <a:pt x="126063" y="34989"/>
                      <a:pt x="126063" y="34989"/>
                    </a:cubicBezTo>
                    <a:lnTo>
                      <a:pt x="121453" y="36505"/>
                    </a:lnTo>
                    <a:lnTo>
                      <a:pt x="121453" y="16421"/>
                    </a:lnTo>
                    <a:cubicBezTo>
                      <a:pt x="121453" y="16421"/>
                      <a:pt x="110842" y="0"/>
                      <a:pt x="110842" y="0"/>
                    </a:cubicBezTo>
                    <a:lnTo>
                      <a:pt x="110842" y="0"/>
                    </a:lnTo>
                    <a:cubicBezTo>
                      <a:pt x="110842" y="0"/>
                      <a:pt x="110842" y="0"/>
                      <a:pt x="110842" y="0"/>
                    </a:cubicBezTo>
                    <a:lnTo>
                      <a:pt x="110842" y="0"/>
                    </a:lnTo>
                    <a:cubicBezTo>
                      <a:pt x="110842" y="0"/>
                      <a:pt x="110842" y="0"/>
                      <a:pt x="110842" y="0"/>
                    </a:cubicBezTo>
                    <a:lnTo>
                      <a:pt x="81158" y="6505"/>
                    </a:lnTo>
                    <a:lnTo>
                      <a:pt x="81284" y="25389"/>
                    </a:lnTo>
                    <a:lnTo>
                      <a:pt x="61705" y="30316"/>
                    </a:lnTo>
                    <a:lnTo>
                      <a:pt x="61832" y="70863"/>
                    </a:lnTo>
                    <a:lnTo>
                      <a:pt x="35432" y="76674"/>
                    </a:lnTo>
                    <a:lnTo>
                      <a:pt x="35432" y="93979"/>
                    </a:lnTo>
                    <a:cubicBezTo>
                      <a:pt x="35432" y="93979"/>
                      <a:pt x="18821" y="97642"/>
                      <a:pt x="18821" y="97642"/>
                    </a:cubicBezTo>
                    <a:lnTo>
                      <a:pt x="18821" y="123916"/>
                    </a:lnTo>
                    <a:cubicBezTo>
                      <a:pt x="18821" y="123916"/>
                      <a:pt x="0" y="128084"/>
                      <a:pt x="0" y="128084"/>
                    </a:cubicBezTo>
                    <a:lnTo>
                      <a:pt x="126" y="167116"/>
                    </a:lnTo>
                    <a:cubicBezTo>
                      <a:pt x="2463" y="167684"/>
                      <a:pt x="4863" y="168063"/>
                      <a:pt x="7263" y="168442"/>
                    </a:cubicBezTo>
                    <a:lnTo>
                      <a:pt x="7263" y="133768"/>
                    </a:lnTo>
                    <a:cubicBezTo>
                      <a:pt x="7263" y="133768"/>
                      <a:pt x="19389" y="131053"/>
                      <a:pt x="19389" y="131053"/>
                    </a:cubicBezTo>
                    <a:lnTo>
                      <a:pt x="19389" y="169768"/>
                    </a:lnTo>
                    <a:cubicBezTo>
                      <a:pt x="21600" y="169895"/>
                      <a:pt x="23811" y="170084"/>
                      <a:pt x="26084" y="170084"/>
                    </a:cubicBezTo>
                    <a:lnTo>
                      <a:pt x="26084" y="103326"/>
                    </a:lnTo>
                    <a:cubicBezTo>
                      <a:pt x="26084" y="103326"/>
                      <a:pt x="36000" y="101116"/>
                      <a:pt x="36000" y="101116"/>
                    </a:cubicBezTo>
                    <a:lnTo>
                      <a:pt x="36000" y="169642"/>
                    </a:lnTo>
                    <a:cubicBezTo>
                      <a:pt x="38274" y="169453"/>
                      <a:pt x="40484" y="169137"/>
                      <a:pt x="42695" y="168821"/>
                    </a:cubicBezTo>
                    <a:lnTo>
                      <a:pt x="42695" y="82358"/>
                    </a:lnTo>
                    <a:cubicBezTo>
                      <a:pt x="42695" y="82358"/>
                      <a:pt x="62337" y="78189"/>
                      <a:pt x="62337" y="78189"/>
                    </a:cubicBezTo>
                    <a:lnTo>
                      <a:pt x="62337" y="164337"/>
                    </a:lnTo>
                    <a:cubicBezTo>
                      <a:pt x="64611" y="163579"/>
                      <a:pt x="66821" y="162758"/>
                      <a:pt x="69032" y="161874"/>
                    </a:cubicBezTo>
                    <a:lnTo>
                      <a:pt x="69032" y="72632"/>
                    </a:lnTo>
                    <a:cubicBezTo>
                      <a:pt x="69032" y="72632"/>
                      <a:pt x="69032" y="72632"/>
                      <a:pt x="69032" y="72632"/>
                    </a:cubicBezTo>
                    <a:lnTo>
                      <a:pt x="68905" y="35811"/>
                    </a:lnTo>
                    <a:lnTo>
                      <a:pt x="81789" y="32589"/>
                    </a:lnTo>
                    <a:lnTo>
                      <a:pt x="81789" y="156063"/>
                    </a:lnTo>
                    <a:cubicBezTo>
                      <a:pt x="84126" y="154800"/>
                      <a:pt x="86274" y="153411"/>
                      <a:pt x="88484" y="151958"/>
                    </a:cubicBezTo>
                    <a:lnTo>
                      <a:pt x="88484" y="30884"/>
                    </a:lnTo>
                    <a:cubicBezTo>
                      <a:pt x="88484" y="30884"/>
                      <a:pt x="88484" y="30884"/>
                      <a:pt x="88484" y="30884"/>
                    </a:cubicBezTo>
                    <a:lnTo>
                      <a:pt x="88484" y="29432"/>
                    </a:lnTo>
                    <a:cubicBezTo>
                      <a:pt x="88484" y="29432"/>
                      <a:pt x="88484" y="12126"/>
                      <a:pt x="88484" y="12126"/>
                    </a:cubicBezTo>
                    <a:lnTo>
                      <a:pt x="107621" y="7958"/>
                    </a:lnTo>
                    <a:lnTo>
                      <a:pt x="114316" y="18253"/>
                    </a:lnTo>
                    <a:lnTo>
                      <a:pt x="114316" y="129663"/>
                    </a:lnTo>
                    <a:cubicBezTo>
                      <a:pt x="116653" y="126947"/>
                      <a:pt x="118926" y="124105"/>
                      <a:pt x="121011" y="121137"/>
                    </a:cubicBezTo>
                    <a:lnTo>
                      <a:pt x="121011" y="44147"/>
                    </a:lnTo>
                    <a:cubicBezTo>
                      <a:pt x="121011" y="44147"/>
                      <a:pt x="123095" y="43453"/>
                      <a:pt x="123095" y="43453"/>
                    </a:cubicBezTo>
                    <a:lnTo>
                      <a:pt x="127768" y="50653"/>
                    </a:lnTo>
                    <a:lnTo>
                      <a:pt x="128274" y="109705"/>
                    </a:lnTo>
                    <a:cubicBezTo>
                      <a:pt x="130989" y="104779"/>
                      <a:pt x="133263" y="99537"/>
                      <a:pt x="135284" y="94232"/>
                    </a:cubicBezTo>
                    <a:lnTo>
                      <a:pt x="134905" y="485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6" name="Полилиния: фигура 42">
                <a:extLst>
                  <a:ext uri="{FF2B5EF4-FFF2-40B4-BE49-F238E27FC236}">
                    <a16:creationId xmlns:a16="http://schemas.microsoft.com/office/drawing/2014/main" id="{76C13170-E0D6-FCB6-4F3E-5585DCEEF4C0}"/>
                  </a:ext>
                </a:extLst>
              </p:cNvPr>
              <p:cNvSpPr/>
              <p:nvPr/>
            </p:nvSpPr>
            <p:spPr>
              <a:xfrm>
                <a:off x="1339567" y="745157"/>
                <a:ext cx="307199" cy="307199"/>
              </a:xfrm>
              <a:custGeom>
                <a:avLst/>
                <a:gdLst>
                  <a:gd name="connsiteX0" fmla="*/ 153600 w 307199"/>
                  <a:gd name="connsiteY0" fmla="*/ 0 h 307199"/>
                  <a:gd name="connsiteX1" fmla="*/ 0 w 307199"/>
                  <a:gd name="connsiteY1" fmla="*/ 153600 h 307199"/>
                  <a:gd name="connsiteX2" fmla="*/ 153600 w 307199"/>
                  <a:gd name="connsiteY2" fmla="*/ 307200 h 307199"/>
                  <a:gd name="connsiteX3" fmla="*/ 307200 w 307199"/>
                  <a:gd name="connsiteY3" fmla="*/ 153600 h 307199"/>
                  <a:gd name="connsiteX4" fmla="*/ 153600 w 307199"/>
                  <a:gd name="connsiteY4" fmla="*/ 0 h 307199"/>
                  <a:gd name="connsiteX5" fmla="*/ 153600 w 307199"/>
                  <a:gd name="connsiteY5" fmla="*/ 282758 h 307199"/>
                  <a:gd name="connsiteX6" fmla="*/ 24442 w 307199"/>
                  <a:gd name="connsiteY6" fmla="*/ 153600 h 307199"/>
                  <a:gd name="connsiteX7" fmla="*/ 153600 w 307199"/>
                  <a:gd name="connsiteY7" fmla="*/ 24442 h 307199"/>
                  <a:gd name="connsiteX8" fmla="*/ 282758 w 307199"/>
                  <a:gd name="connsiteY8" fmla="*/ 153600 h 307199"/>
                  <a:gd name="connsiteX9" fmla="*/ 153600 w 307199"/>
                  <a:gd name="connsiteY9" fmla="*/ 282758 h 307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7199" h="307199">
                    <a:moveTo>
                      <a:pt x="153600" y="0"/>
                    </a:moveTo>
                    <a:cubicBezTo>
                      <a:pt x="68779" y="0"/>
                      <a:pt x="0" y="68779"/>
                      <a:pt x="0" y="153600"/>
                    </a:cubicBezTo>
                    <a:cubicBezTo>
                      <a:pt x="0" y="238421"/>
                      <a:pt x="68779" y="307200"/>
                      <a:pt x="153600" y="307200"/>
                    </a:cubicBezTo>
                    <a:cubicBezTo>
                      <a:pt x="238421" y="307200"/>
                      <a:pt x="307200" y="238421"/>
                      <a:pt x="307200" y="153600"/>
                    </a:cubicBezTo>
                    <a:cubicBezTo>
                      <a:pt x="307200" y="68779"/>
                      <a:pt x="238421" y="0"/>
                      <a:pt x="153600" y="0"/>
                    </a:cubicBezTo>
                    <a:close/>
                    <a:moveTo>
                      <a:pt x="153600" y="282758"/>
                    </a:moveTo>
                    <a:cubicBezTo>
                      <a:pt x="82232" y="282758"/>
                      <a:pt x="24442" y="224905"/>
                      <a:pt x="24442" y="153600"/>
                    </a:cubicBezTo>
                    <a:cubicBezTo>
                      <a:pt x="24442" y="82232"/>
                      <a:pt x="82295" y="24442"/>
                      <a:pt x="153600" y="24442"/>
                    </a:cubicBezTo>
                    <a:cubicBezTo>
                      <a:pt x="224968" y="24442"/>
                      <a:pt x="282758" y="82295"/>
                      <a:pt x="282758" y="153600"/>
                    </a:cubicBezTo>
                    <a:cubicBezTo>
                      <a:pt x="282758" y="224968"/>
                      <a:pt x="224905" y="282758"/>
                      <a:pt x="153600" y="28275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48" name="Рисунок 2">
            <a:extLst>
              <a:ext uri="{FF2B5EF4-FFF2-40B4-BE49-F238E27FC236}">
                <a16:creationId xmlns:a16="http://schemas.microsoft.com/office/drawing/2014/main" id="{F983E299-71AD-1CAE-7031-F26E35152D4C}"/>
              </a:ext>
            </a:extLst>
          </p:cNvPr>
          <p:cNvGrpSpPr/>
          <p:nvPr userDrawn="1"/>
        </p:nvGrpSpPr>
        <p:grpSpPr>
          <a:xfrm>
            <a:off x="1078025" y="913682"/>
            <a:ext cx="804536" cy="1012452"/>
            <a:chOff x="900494" y="719705"/>
            <a:chExt cx="301768" cy="358105"/>
          </a:xfrm>
          <a:solidFill>
            <a:srgbClr val="C8141E"/>
          </a:solidFill>
        </p:grpSpPr>
        <p:grpSp>
          <p:nvGrpSpPr>
            <p:cNvPr id="49" name="Рисунок 2">
              <a:extLst>
                <a:ext uri="{FF2B5EF4-FFF2-40B4-BE49-F238E27FC236}">
                  <a16:creationId xmlns:a16="http://schemas.microsoft.com/office/drawing/2014/main" id="{A56D44C3-A707-A4DA-23DD-D3FFD13274E6}"/>
                </a:ext>
              </a:extLst>
            </p:cNvPr>
            <p:cNvGrpSpPr/>
            <p:nvPr/>
          </p:nvGrpSpPr>
          <p:grpSpPr>
            <a:xfrm>
              <a:off x="900494" y="719705"/>
              <a:ext cx="301768" cy="358105"/>
              <a:chOff x="900494" y="719705"/>
              <a:chExt cx="301768" cy="358105"/>
            </a:xfrm>
            <a:grpFill/>
          </p:grpSpPr>
          <p:sp>
            <p:nvSpPr>
              <p:cNvPr id="81" name="Полилиния: фигура 151">
                <a:extLst>
                  <a:ext uri="{FF2B5EF4-FFF2-40B4-BE49-F238E27FC236}">
                    <a16:creationId xmlns:a16="http://schemas.microsoft.com/office/drawing/2014/main" id="{962FAD8C-1DAA-EF3E-4BA5-28CF5466B9F8}"/>
                  </a:ext>
                </a:extLst>
              </p:cNvPr>
              <p:cNvSpPr/>
              <p:nvPr/>
            </p:nvSpPr>
            <p:spPr>
              <a:xfrm>
                <a:off x="900494" y="719705"/>
                <a:ext cx="301768" cy="358105"/>
              </a:xfrm>
              <a:custGeom>
                <a:avLst/>
                <a:gdLst>
                  <a:gd name="connsiteX0" fmla="*/ 292610 w 301768"/>
                  <a:gd name="connsiteY0" fmla="*/ 9158 h 358105"/>
                  <a:gd name="connsiteX1" fmla="*/ 292610 w 301768"/>
                  <a:gd name="connsiteY1" fmla="*/ 280358 h 358105"/>
                  <a:gd name="connsiteX2" fmla="*/ 241579 w 301768"/>
                  <a:gd name="connsiteY2" fmla="*/ 326084 h 358105"/>
                  <a:gd name="connsiteX3" fmla="*/ 207095 w 301768"/>
                  <a:gd name="connsiteY3" fmla="*/ 326084 h 358105"/>
                  <a:gd name="connsiteX4" fmla="*/ 151010 w 301768"/>
                  <a:gd name="connsiteY4" fmla="*/ 345789 h 358105"/>
                  <a:gd name="connsiteX5" fmla="*/ 94926 w 301768"/>
                  <a:gd name="connsiteY5" fmla="*/ 326084 h 358105"/>
                  <a:gd name="connsiteX6" fmla="*/ 60442 w 301768"/>
                  <a:gd name="connsiteY6" fmla="*/ 326084 h 358105"/>
                  <a:gd name="connsiteX7" fmla="*/ 9221 w 301768"/>
                  <a:gd name="connsiteY7" fmla="*/ 280358 h 358105"/>
                  <a:gd name="connsiteX8" fmla="*/ 9221 w 301768"/>
                  <a:gd name="connsiteY8" fmla="*/ 9158 h 358105"/>
                  <a:gd name="connsiteX9" fmla="*/ 292674 w 301768"/>
                  <a:gd name="connsiteY9" fmla="*/ 9158 h 358105"/>
                  <a:gd name="connsiteX10" fmla="*/ 301768 w 301768"/>
                  <a:gd name="connsiteY10" fmla="*/ 0 h 358105"/>
                  <a:gd name="connsiteX11" fmla="*/ 0 w 301768"/>
                  <a:gd name="connsiteY11" fmla="*/ 0 h 358105"/>
                  <a:gd name="connsiteX12" fmla="*/ 0 w 301768"/>
                  <a:gd name="connsiteY12" fmla="*/ 280358 h 358105"/>
                  <a:gd name="connsiteX13" fmla="*/ 60379 w 301768"/>
                  <a:gd name="connsiteY13" fmla="*/ 335305 h 358105"/>
                  <a:gd name="connsiteX14" fmla="*/ 94863 w 301768"/>
                  <a:gd name="connsiteY14" fmla="*/ 335305 h 358105"/>
                  <a:gd name="connsiteX15" fmla="*/ 144884 w 301768"/>
                  <a:gd name="connsiteY15" fmla="*/ 352737 h 358105"/>
                  <a:gd name="connsiteX16" fmla="*/ 150947 w 301768"/>
                  <a:gd name="connsiteY16" fmla="*/ 358105 h 358105"/>
                  <a:gd name="connsiteX17" fmla="*/ 157010 w 301768"/>
                  <a:gd name="connsiteY17" fmla="*/ 352737 h 358105"/>
                  <a:gd name="connsiteX18" fmla="*/ 207032 w 301768"/>
                  <a:gd name="connsiteY18" fmla="*/ 335305 h 358105"/>
                  <a:gd name="connsiteX19" fmla="*/ 241516 w 301768"/>
                  <a:gd name="connsiteY19" fmla="*/ 335305 h 358105"/>
                  <a:gd name="connsiteX20" fmla="*/ 285347 w 301768"/>
                  <a:gd name="connsiteY20" fmla="*/ 320968 h 358105"/>
                  <a:gd name="connsiteX21" fmla="*/ 301768 w 301768"/>
                  <a:gd name="connsiteY21" fmla="*/ 280358 h 358105"/>
                  <a:gd name="connsiteX22" fmla="*/ 301768 w 301768"/>
                  <a:gd name="connsiteY22" fmla="*/ 0 h 358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1768" h="358105">
                    <a:moveTo>
                      <a:pt x="292610" y="9158"/>
                    </a:moveTo>
                    <a:lnTo>
                      <a:pt x="292610" y="280358"/>
                    </a:lnTo>
                    <a:cubicBezTo>
                      <a:pt x="292610" y="309411"/>
                      <a:pt x="273979" y="326084"/>
                      <a:pt x="241579" y="326084"/>
                    </a:cubicBezTo>
                    <a:lnTo>
                      <a:pt x="207095" y="326084"/>
                    </a:lnTo>
                    <a:cubicBezTo>
                      <a:pt x="184421" y="326084"/>
                      <a:pt x="166042" y="332589"/>
                      <a:pt x="151010" y="345789"/>
                    </a:cubicBezTo>
                    <a:cubicBezTo>
                      <a:pt x="135979" y="332526"/>
                      <a:pt x="117537" y="326084"/>
                      <a:pt x="94926" y="326084"/>
                    </a:cubicBezTo>
                    <a:lnTo>
                      <a:pt x="60442" y="326084"/>
                    </a:lnTo>
                    <a:cubicBezTo>
                      <a:pt x="28358" y="326084"/>
                      <a:pt x="9221" y="308968"/>
                      <a:pt x="9221" y="280358"/>
                    </a:cubicBezTo>
                    <a:lnTo>
                      <a:pt x="9221" y="9158"/>
                    </a:lnTo>
                    <a:lnTo>
                      <a:pt x="292674" y="9158"/>
                    </a:lnTo>
                    <a:close/>
                    <a:moveTo>
                      <a:pt x="301768" y="0"/>
                    </a:moveTo>
                    <a:lnTo>
                      <a:pt x="0" y="0"/>
                    </a:lnTo>
                    <a:lnTo>
                      <a:pt x="0" y="280358"/>
                    </a:lnTo>
                    <a:cubicBezTo>
                      <a:pt x="0" y="314211"/>
                      <a:pt x="23179" y="335305"/>
                      <a:pt x="60379" y="335305"/>
                    </a:cubicBezTo>
                    <a:lnTo>
                      <a:pt x="94863" y="335305"/>
                    </a:lnTo>
                    <a:cubicBezTo>
                      <a:pt x="115200" y="335305"/>
                      <a:pt x="131558" y="340989"/>
                      <a:pt x="144884" y="352737"/>
                    </a:cubicBezTo>
                    <a:lnTo>
                      <a:pt x="150947" y="358105"/>
                    </a:lnTo>
                    <a:lnTo>
                      <a:pt x="157010" y="352737"/>
                    </a:lnTo>
                    <a:cubicBezTo>
                      <a:pt x="170274" y="340989"/>
                      <a:pt x="186632" y="335305"/>
                      <a:pt x="207032" y="335305"/>
                    </a:cubicBezTo>
                    <a:lnTo>
                      <a:pt x="241516" y="335305"/>
                    </a:lnTo>
                    <a:cubicBezTo>
                      <a:pt x="260021" y="335305"/>
                      <a:pt x="274737" y="330442"/>
                      <a:pt x="285347" y="320968"/>
                    </a:cubicBezTo>
                    <a:cubicBezTo>
                      <a:pt x="296084" y="311368"/>
                      <a:pt x="301768" y="297284"/>
                      <a:pt x="301768" y="280358"/>
                    </a:cubicBezTo>
                    <a:lnTo>
                      <a:pt x="30176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82" name="Полилиния: фигура 152">
                <a:extLst>
                  <a:ext uri="{FF2B5EF4-FFF2-40B4-BE49-F238E27FC236}">
                    <a16:creationId xmlns:a16="http://schemas.microsoft.com/office/drawing/2014/main" id="{2D6EAF20-BD3A-C47F-FD9B-F083080D7676}"/>
                  </a:ext>
                </a:extLst>
              </p:cNvPr>
              <p:cNvSpPr/>
              <p:nvPr/>
            </p:nvSpPr>
            <p:spPr>
              <a:xfrm>
                <a:off x="923254" y="737364"/>
                <a:ext cx="260188" cy="301288"/>
              </a:xfrm>
              <a:custGeom>
                <a:avLst/>
                <a:gdLst>
                  <a:gd name="connsiteX0" fmla="*/ 258860 w 260188"/>
                  <a:gd name="connsiteY0" fmla="*/ 176425 h 301288"/>
                  <a:gd name="connsiteX1" fmla="*/ 257344 w 260188"/>
                  <a:gd name="connsiteY1" fmla="*/ 171309 h 301288"/>
                  <a:gd name="connsiteX2" fmla="*/ 257471 w 260188"/>
                  <a:gd name="connsiteY2" fmla="*/ 166004 h 301288"/>
                  <a:gd name="connsiteX3" fmla="*/ 253681 w 260188"/>
                  <a:gd name="connsiteY3" fmla="*/ 156656 h 301288"/>
                  <a:gd name="connsiteX4" fmla="*/ 239913 w 260188"/>
                  <a:gd name="connsiteY4" fmla="*/ 139414 h 301288"/>
                  <a:gd name="connsiteX5" fmla="*/ 228923 w 260188"/>
                  <a:gd name="connsiteY5" fmla="*/ 138025 h 301288"/>
                  <a:gd name="connsiteX6" fmla="*/ 220586 w 260188"/>
                  <a:gd name="connsiteY6" fmla="*/ 143899 h 301288"/>
                  <a:gd name="connsiteX7" fmla="*/ 217113 w 260188"/>
                  <a:gd name="connsiteY7" fmla="*/ 140804 h 301288"/>
                  <a:gd name="connsiteX8" fmla="*/ 201386 w 260188"/>
                  <a:gd name="connsiteY8" fmla="*/ 113962 h 301288"/>
                  <a:gd name="connsiteX9" fmla="*/ 189450 w 260188"/>
                  <a:gd name="connsiteY9" fmla="*/ 80993 h 301288"/>
                  <a:gd name="connsiteX10" fmla="*/ 205744 w 260188"/>
                  <a:gd name="connsiteY10" fmla="*/ 85667 h 301288"/>
                  <a:gd name="connsiteX11" fmla="*/ 214776 w 260188"/>
                  <a:gd name="connsiteY11" fmla="*/ 88699 h 301288"/>
                  <a:gd name="connsiteX12" fmla="*/ 211492 w 260188"/>
                  <a:gd name="connsiteY12" fmla="*/ 85099 h 301288"/>
                  <a:gd name="connsiteX13" fmla="*/ 216608 w 260188"/>
                  <a:gd name="connsiteY13" fmla="*/ 88320 h 301288"/>
                  <a:gd name="connsiteX14" fmla="*/ 220208 w 260188"/>
                  <a:gd name="connsiteY14" fmla="*/ 82067 h 301288"/>
                  <a:gd name="connsiteX15" fmla="*/ 219260 w 260188"/>
                  <a:gd name="connsiteY15" fmla="*/ 75941 h 301288"/>
                  <a:gd name="connsiteX16" fmla="*/ 216355 w 260188"/>
                  <a:gd name="connsiteY16" fmla="*/ 74235 h 301288"/>
                  <a:gd name="connsiteX17" fmla="*/ 204102 w 260188"/>
                  <a:gd name="connsiteY17" fmla="*/ 57814 h 301288"/>
                  <a:gd name="connsiteX18" fmla="*/ 203534 w 260188"/>
                  <a:gd name="connsiteY18" fmla="*/ 55983 h 301288"/>
                  <a:gd name="connsiteX19" fmla="*/ 200502 w 260188"/>
                  <a:gd name="connsiteY19" fmla="*/ 49414 h 301288"/>
                  <a:gd name="connsiteX20" fmla="*/ 201639 w 260188"/>
                  <a:gd name="connsiteY20" fmla="*/ 48846 h 301288"/>
                  <a:gd name="connsiteX21" fmla="*/ 201513 w 260188"/>
                  <a:gd name="connsiteY21" fmla="*/ 48025 h 301288"/>
                  <a:gd name="connsiteX22" fmla="*/ 203976 w 260188"/>
                  <a:gd name="connsiteY22" fmla="*/ 48593 h 301288"/>
                  <a:gd name="connsiteX23" fmla="*/ 201513 w 260188"/>
                  <a:gd name="connsiteY23" fmla="*/ 44425 h 301288"/>
                  <a:gd name="connsiteX24" fmla="*/ 188313 w 260188"/>
                  <a:gd name="connsiteY24" fmla="*/ 40509 h 301288"/>
                  <a:gd name="connsiteX25" fmla="*/ 184839 w 260188"/>
                  <a:gd name="connsiteY25" fmla="*/ 38299 h 301288"/>
                  <a:gd name="connsiteX26" fmla="*/ 177323 w 260188"/>
                  <a:gd name="connsiteY26" fmla="*/ 34825 h 301288"/>
                  <a:gd name="connsiteX27" fmla="*/ 177450 w 260188"/>
                  <a:gd name="connsiteY27" fmla="*/ 36783 h 301288"/>
                  <a:gd name="connsiteX28" fmla="*/ 169808 w 260188"/>
                  <a:gd name="connsiteY28" fmla="*/ 35520 h 301288"/>
                  <a:gd name="connsiteX29" fmla="*/ 168292 w 260188"/>
                  <a:gd name="connsiteY29" fmla="*/ 36656 h 301288"/>
                  <a:gd name="connsiteX30" fmla="*/ 171639 w 260188"/>
                  <a:gd name="connsiteY30" fmla="*/ 41267 h 301288"/>
                  <a:gd name="connsiteX31" fmla="*/ 161913 w 260188"/>
                  <a:gd name="connsiteY31" fmla="*/ 41835 h 301288"/>
                  <a:gd name="connsiteX32" fmla="*/ 156481 w 260188"/>
                  <a:gd name="connsiteY32" fmla="*/ 42656 h 301288"/>
                  <a:gd name="connsiteX33" fmla="*/ 137850 w 260188"/>
                  <a:gd name="connsiteY33" fmla="*/ 46699 h 301288"/>
                  <a:gd name="connsiteX34" fmla="*/ 136902 w 260188"/>
                  <a:gd name="connsiteY34" fmla="*/ 46256 h 301288"/>
                  <a:gd name="connsiteX35" fmla="*/ 136776 w 260188"/>
                  <a:gd name="connsiteY35" fmla="*/ 38362 h 301288"/>
                  <a:gd name="connsiteX36" fmla="*/ 137597 w 260188"/>
                  <a:gd name="connsiteY36" fmla="*/ 38362 h 301288"/>
                  <a:gd name="connsiteX37" fmla="*/ 136902 w 260188"/>
                  <a:gd name="connsiteY37" fmla="*/ 33183 h 301288"/>
                  <a:gd name="connsiteX38" fmla="*/ 137471 w 260188"/>
                  <a:gd name="connsiteY38" fmla="*/ 33183 h 301288"/>
                  <a:gd name="connsiteX39" fmla="*/ 133555 w 260188"/>
                  <a:gd name="connsiteY39" fmla="*/ 16888 h 301288"/>
                  <a:gd name="connsiteX40" fmla="*/ 135892 w 260188"/>
                  <a:gd name="connsiteY40" fmla="*/ 14109 h 301288"/>
                  <a:gd name="connsiteX41" fmla="*/ 137976 w 260188"/>
                  <a:gd name="connsiteY41" fmla="*/ 6467 h 301288"/>
                  <a:gd name="connsiteX42" fmla="*/ 134755 w 260188"/>
                  <a:gd name="connsiteY42" fmla="*/ 3120 h 301288"/>
                  <a:gd name="connsiteX43" fmla="*/ 132797 w 260188"/>
                  <a:gd name="connsiteY43" fmla="*/ 3120 h 301288"/>
                  <a:gd name="connsiteX44" fmla="*/ 128186 w 260188"/>
                  <a:gd name="connsiteY44" fmla="*/ 1162 h 301288"/>
                  <a:gd name="connsiteX45" fmla="*/ 121808 w 260188"/>
                  <a:gd name="connsiteY45" fmla="*/ 972 h 301288"/>
                  <a:gd name="connsiteX46" fmla="*/ 97744 w 260188"/>
                  <a:gd name="connsiteY46" fmla="*/ 6025 h 301288"/>
                  <a:gd name="connsiteX47" fmla="*/ 96671 w 260188"/>
                  <a:gd name="connsiteY47" fmla="*/ 7541 h 301288"/>
                  <a:gd name="connsiteX48" fmla="*/ 104881 w 260188"/>
                  <a:gd name="connsiteY48" fmla="*/ 13541 h 301288"/>
                  <a:gd name="connsiteX49" fmla="*/ 97934 w 260188"/>
                  <a:gd name="connsiteY49" fmla="*/ 14172 h 301288"/>
                  <a:gd name="connsiteX50" fmla="*/ 110313 w 260188"/>
                  <a:gd name="connsiteY50" fmla="*/ 18214 h 301288"/>
                  <a:gd name="connsiteX51" fmla="*/ 118523 w 260188"/>
                  <a:gd name="connsiteY51" fmla="*/ 17835 h 301288"/>
                  <a:gd name="connsiteX52" fmla="*/ 119218 w 260188"/>
                  <a:gd name="connsiteY52" fmla="*/ 19667 h 301288"/>
                  <a:gd name="connsiteX53" fmla="*/ 113408 w 260188"/>
                  <a:gd name="connsiteY53" fmla="*/ 36783 h 301288"/>
                  <a:gd name="connsiteX54" fmla="*/ 111008 w 260188"/>
                  <a:gd name="connsiteY54" fmla="*/ 43162 h 301288"/>
                  <a:gd name="connsiteX55" fmla="*/ 100713 w 260188"/>
                  <a:gd name="connsiteY55" fmla="*/ 42467 h 301288"/>
                  <a:gd name="connsiteX56" fmla="*/ 98881 w 260188"/>
                  <a:gd name="connsiteY56" fmla="*/ 42341 h 301288"/>
                  <a:gd name="connsiteX57" fmla="*/ 87765 w 260188"/>
                  <a:gd name="connsiteY57" fmla="*/ 41520 h 301288"/>
                  <a:gd name="connsiteX58" fmla="*/ 80629 w 260188"/>
                  <a:gd name="connsiteY58" fmla="*/ 46951 h 301288"/>
                  <a:gd name="connsiteX59" fmla="*/ 75386 w 260188"/>
                  <a:gd name="connsiteY59" fmla="*/ 46635 h 301288"/>
                  <a:gd name="connsiteX60" fmla="*/ 72481 w 260188"/>
                  <a:gd name="connsiteY60" fmla="*/ 40383 h 301288"/>
                  <a:gd name="connsiteX61" fmla="*/ 67871 w 260188"/>
                  <a:gd name="connsiteY61" fmla="*/ 33562 h 301288"/>
                  <a:gd name="connsiteX62" fmla="*/ 65218 w 260188"/>
                  <a:gd name="connsiteY62" fmla="*/ 29078 h 301288"/>
                  <a:gd name="connsiteX63" fmla="*/ 63134 w 260188"/>
                  <a:gd name="connsiteY63" fmla="*/ 26425 h 301288"/>
                  <a:gd name="connsiteX64" fmla="*/ 61176 w 260188"/>
                  <a:gd name="connsiteY64" fmla="*/ 23204 h 301288"/>
                  <a:gd name="connsiteX65" fmla="*/ 56692 w 260188"/>
                  <a:gd name="connsiteY65" fmla="*/ 22193 h 301288"/>
                  <a:gd name="connsiteX66" fmla="*/ 42229 w 260188"/>
                  <a:gd name="connsiteY66" fmla="*/ 4383 h 301288"/>
                  <a:gd name="connsiteX67" fmla="*/ 40018 w 260188"/>
                  <a:gd name="connsiteY67" fmla="*/ 7983 h 301288"/>
                  <a:gd name="connsiteX68" fmla="*/ 52397 w 260188"/>
                  <a:gd name="connsiteY68" fmla="*/ 25541 h 301288"/>
                  <a:gd name="connsiteX69" fmla="*/ 53534 w 260188"/>
                  <a:gd name="connsiteY69" fmla="*/ 27878 h 301288"/>
                  <a:gd name="connsiteX70" fmla="*/ 54229 w 260188"/>
                  <a:gd name="connsiteY70" fmla="*/ 33878 h 301288"/>
                  <a:gd name="connsiteX71" fmla="*/ 58397 w 260188"/>
                  <a:gd name="connsiteY71" fmla="*/ 37920 h 301288"/>
                  <a:gd name="connsiteX72" fmla="*/ 60355 w 260188"/>
                  <a:gd name="connsiteY72" fmla="*/ 44046 h 301288"/>
                  <a:gd name="connsiteX73" fmla="*/ 62313 w 260188"/>
                  <a:gd name="connsiteY73" fmla="*/ 49604 h 301288"/>
                  <a:gd name="connsiteX74" fmla="*/ 63576 w 260188"/>
                  <a:gd name="connsiteY74" fmla="*/ 51435 h 301288"/>
                  <a:gd name="connsiteX75" fmla="*/ 64271 w 260188"/>
                  <a:gd name="connsiteY75" fmla="*/ 57372 h 301288"/>
                  <a:gd name="connsiteX76" fmla="*/ 54923 w 260188"/>
                  <a:gd name="connsiteY76" fmla="*/ 68109 h 301288"/>
                  <a:gd name="connsiteX77" fmla="*/ 55239 w 260188"/>
                  <a:gd name="connsiteY77" fmla="*/ 71014 h 301288"/>
                  <a:gd name="connsiteX78" fmla="*/ 63450 w 260188"/>
                  <a:gd name="connsiteY78" fmla="*/ 70193 h 301288"/>
                  <a:gd name="connsiteX79" fmla="*/ 65218 w 260188"/>
                  <a:gd name="connsiteY79" fmla="*/ 71330 h 301288"/>
                  <a:gd name="connsiteX80" fmla="*/ 60355 w 260188"/>
                  <a:gd name="connsiteY80" fmla="*/ 79414 h 301288"/>
                  <a:gd name="connsiteX81" fmla="*/ 45765 w 260188"/>
                  <a:gd name="connsiteY81" fmla="*/ 92235 h 301288"/>
                  <a:gd name="connsiteX82" fmla="*/ 41155 w 260188"/>
                  <a:gd name="connsiteY82" fmla="*/ 105309 h 301288"/>
                  <a:gd name="connsiteX83" fmla="*/ 39197 w 260188"/>
                  <a:gd name="connsiteY83" fmla="*/ 110867 h 301288"/>
                  <a:gd name="connsiteX84" fmla="*/ 34776 w 260188"/>
                  <a:gd name="connsiteY84" fmla="*/ 117372 h 301288"/>
                  <a:gd name="connsiteX85" fmla="*/ 35723 w 260188"/>
                  <a:gd name="connsiteY85" fmla="*/ 121162 h 301288"/>
                  <a:gd name="connsiteX86" fmla="*/ 73681 w 260188"/>
                  <a:gd name="connsiteY86" fmla="*/ 122678 h 301288"/>
                  <a:gd name="connsiteX87" fmla="*/ 85429 w 260188"/>
                  <a:gd name="connsiteY87" fmla="*/ 129246 h 301288"/>
                  <a:gd name="connsiteX88" fmla="*/ 88208 w 260188"/>
                  <a:gd name="connsiteY88" fmla="*/ 134804 h 301288"/>
                  <a:gd name="connsiteX89" fmla="*/ 88650 w 260188"/>
                  <a:gd name="connsiteY89" fmla="*/ 138404 h 301288"/>
                  <a:gd name="connsiteX90" fmla="*/ 79050 w 260188"/>
                  <a:gd name="connsiteY90" fmla="*/ 139920 h 301288"/>
                  <a:gd name="connsiteX91" fmla="*/ 69197 w 260188"/>
                  <a:gd name="connsiteY91" fmla="*/ 142130 h 301288"/>
                  <a:gd name="connsiteX92" fmla="*/ 60986 w 260188"/>
                  <a:gd name="connsiteY92" fmla="*/ 137267 h 301288"/>
                  <a:gd name="connsiteX93" fmla="*/ 28144 w 260188"/>
                  <a:gd name="connsiteY93" fmla="*/ 139730 h 301288"/>
                  <a:gd name="connsiteX94" fmla="*/ 15197 w 260188"/>
                  <a:gd name="connsiteY94" fmla="*/ 165246 h 301288"/>
                  <a:gd name="connsiteX95" fmla="*/ 9513 w 260188"/>
                  <a:gd name="connsiteY95" fmla="*/ 166193 h 301288"/>
                  <a:gd name="connsiteX96" fmla="*/ 4902 w 260188"/>
                  <a:gd name="connsiteY96" fmla="*/ 152741 h 301288"/>
                  <a:gd name="connsiteX97" fmla="*/ 8944 w 260188"/>
                  <a:gd name="connsiteY97" fmla="*/ 153309 h 301288"/>
                  <a:gd name="connsiteX98" fmla="*/ 9071 w 260188"/>
                  <a:gd name="connsiteY98" fmla="*/ 153878 h 301288"/>
                  <a:gd name="connsiteX99" fmla="*/ 15450 w 260188"/>
                  <a:gd name="connsiteY99" fmla="*/ 159056 h 301288"/>
                  <a:gd name="connsiteX100" fmla="*/ 12544 w 260188"/>
                  <a:gd name="connsiteY100" fmla="*/ 141372 h 301288"/>
                  <a:gd name="connsiteX101" fmla="*/ 11597 w 260188"/>
                  <a:gd name="connsiteY101" fmla="*/ 141246 h 301288"/>
                  <a:gd name="connsiteX102" fmla="*/ 12039 w 260188"/>
                  <a:gd name="connsiteY102" fmla="*/ 148067 h 301288"/>
                  <a:gd name="connsiteX103" fmla="*/ 39 w 260188"/>
                  <a:gd name="connsiteY103" fmla="*/ 157541 h 301288"/>
                  <a:gd name="connsiteX104" fmla="*/ 8629 w 260188"/>
                  <a:gd name="connsiteY104" fmla="*/ 171183 h 301288"/>
                  <a:gd name="connsiteX105" fmla="*/ 10587 w 260188"/>
                  <a:gd name="connsiteY105" fmla="*/ 181035 h 301288"/>
                  <a:gd name="connsiteX106" fmla="*/ 10965 w 260188"/>
                  <a:gd name="connsiteY106" fmla="*/ 217351 h 301288"/>
                  <a:gd name="connsiteX107" fmla="*/ 11787 w 260188"/>
                  <a:gd name="connsiteY107" fmla="*/ 216909 h 301288"/>
                  <a:gd name="connsiteX108" fmla="*/ 21829 w 260188"/>
                  <a:gd name="connsiteY108" fmla="*/ 191456 h 301288"/>
                  <a:gd name="connsiteX109" fmla="*/ 26439 w 260188"/>
                  <a:gd name="connsiteY109" fmla="*/ 187983 h 301288"/>
                  <a:gd name="connsiteX110" fmla="*/ 29913 w 260188"/>
                  <a:gd name="connsiteY110" fmla="*/ 188425 h 301288"/>
                  <a:gd name="connsiteX111" fmla="*/ 28523 w 260188"/>
                  <a:gd name="connsiteY111" fmla="*/ 207878 h 301288"/>
                  <a:gd name="connsiteX112" fmla="*/ 31997 w 260188"/>
                  <a:gd name="connsiteY112" fmla="*/ 243246 h 301288"/>
                  <a:gd name="connsiteX113" fmla="*/ 32376 w 260188"/>
                  <a:gd name="connsiteY113" fmla="*/ 244320 h 301288"/>
                  <a:gd name="connsiteX114" fmla="*/ 28902 w 260188"/>
                  <a:gd name="connsiteY114" fmla="*/ 248804 h 301288"/>
                  <a:gd name="connsiteX115" fmla="*/ 31681 w 260188"/>
                  <a:gd name="connsiteY115" fmla="*/ 255372 h 301288"/>
                  <a:gd name="connsiteX116" fmla="*/ 35723 w 260188"/>
                  <a:gd name="connsiteY116" fmla="*/ 267751 h 301288"/>
                  <a:gd name="connsiteX117" fmla="*/ 35155 w 260188"/>
                  <a:gd name="connsiteY117" fmla="*/ 273878 h 301288"/>
                  <a:gd name="connsiteX118" fmla="*/ 48481 w 260188"/>
                  <a:gd name="connsiteY118" fmla="*/ 277478 h 301288"/>
                  <a:gd name="connsiteX119" fmla="*/ 49050 w 260188"/>
                  <a:gd name="connsiteY119" fmla="*/ 276088 h 301288"/>
                  <a:gd name="connsiteX120" fmla="*/ 45260 w 260188"/>
                  <a:gd name="connsiteY120" fmla="*/ 267056 h 301288"/>
                  <a:gd name="connsiteX121" fmla="*/ 39386 w 260188"/>
                  <a:gd name="connsiteY121" fmla="*/ 250193 h 301288"/>
                  <a:gd name="connsiteX122" fmla="*/ 40334 w 260188"/>
                  <a:gd name="connsiteY122" fmla="*/ 248677 h 301288"/>
                  <a:gd name="connsiteX123" fmla="*/ 58018 w 260188"/>
                  <a:gd name="connsiteY123" fmla="*/ 253351 h 301288"/>
                  <a:gd name="connsiteX124" fmla="*/ 58018 w 260188"/>
                  <a:gd name="connsiteY124" fmla="*/ 268699 h 301288"/>
                  <a:gd name="connsiteX125" fmla="*/ 75134 w 260188"/>
                  <a:gd name="connsiteY125" fmla="*/ 278551 h 301288"/>
                  <a:gd name="connsiteX126" fmla="*/ 87829 w 260188"/>
                  <a:gd name="connsiteY126" fmla="*/ 255625 h 301288"/>
                  <a:gd name="connsiteX127" fmla="*/ 95913 w 260188"/>
                  <a:gd name="connsiteY127" fmla="*/ 256067 h 301288"/>
                  <a:gd name="connsiteX128" fmla="*/ 98376 w 260188"/>
                  <a:gd name="connsiteY128" fmla="*/ 265478 h 301288"/>
                  <a:gd name="connsiteX129" fmla="*/ 96481 w 260188"/>
                  <a:gd name="connsiteY129" fmla="*/ 279562 h 301288"/>
                  <a:gd name="connsiteX130" fmla="*/ 93260 w 260188"/>
                  <a:gd name="connsiteY130" fmla="*/ 284993 h 301288"/>
                  <a:gd name="connsiteX131" fmla="*/ 83660 w 260188"/>
                  <a:gd name="connsiteY131" fmla="*/ 288214 h 301288"/>
                  <a:gd name="connsiteX132" fmla="*/ 77723 w 260188"/>
                  <a:gd name="connsiteY132" fmla="*/ 295730 h 301288"/>
                  <a:gd name="connsiteX133" fmla="*/ 83155 w 260188"/>
                  <a:gd name="connsiteY133" fmla="*/ 292951 h 301288"/>
                  <a:gd name="connsiteX134" fmla="*/ 90544 w 260188"/>
                  <a:gd name="connsiteY134" fmla="*/ 292509 h 301288"/>
                  <a:gd name="connsiteX135" fmla="*/ 97618 w 260188"/>
                  <a:gd name="connsiteY135" fmla="*/ 292635 h 301288"/>
                  <a:gd name="connsiteX136" fmla="*/ 100713 w 260188"/>
                  <a:gd name="connsiteY136" fmla="*/ 294341 h 301288"/>
                  <a:gd name="connsiteX137" fmla="*/ 111008 w 260188"/>
                  <a:gd name="connsiteY137" fmla="*/ 298383 h 301288"/>
                  <a:gd name="connsiteX138" fmla="*/ 116439 w 260188"/>
                  <a:gd name="connsiteY138" fmla="*/ 301288 h 301288"/>
                  <a:gd name="connsiteX139" fmla="*/ 117134 w 260188"/>
                  <a:gd name="connsiteY139" fmla="*/ 298635 h 301288"/>
                  <a:gd name="connsiteX140" fmla="*/ 116250 w 260188"/>
                  <a:gd name="connsiteY140" fmla="*/ 295604 h 301288"/>
                  <a:gd name="connsiteX141" fmla="*/ 124208 w 260188"/>
                  <a:gd name="connsiteY141" fmla="*/ 293962 h 301288"/>
                  <a:gd name="connsiteX142" fmla="*/ 133429 w 260188"/>
                  <a:gd name="connsiteY142" fmla="*/ 295793 h 301288"/>
                  <a:gd name="connsiteX143" fmla="*/ 137534 w 260188"/>
                  <a:gd name="connsiteY143" fmla="*/ 298572 h 301288"/>
                  <a:gd name="connsiteX144" fmla="*/ 132544 w 260188"/>
                  <a:gd name="connsiteY144" fmla="*/ 289478 h 301288"/>
                  <a:gd name="connsiteX145" fmla="*/ 136081 w 260188"/>
                  <a:gd name="connsiteY145" fmla="*/ 287267 h 301288"/>
                  <a:gd name="connsiteX146" fmla="*/ 141513 w 260188"/>
                  <a:gd name="connsiteY146" fmla="*/ 289099 h 301288"/>
                  <a:gd name="connsiteX147" fmla="*/ 136650 w 260188"/>
                  <a:gd name="connsiteY147" fmla="*/ 283793 h 301288"/>
                  <a:gd name="connsiteX148" fmla="*/ 131534 w 260188"/>
                  <a:gd name="connsiteY148" fmla="*/ 283604 h 301288"/>
                  <a:gd name="connsiteX149" fmla="*/ 125850 w 260188"/>
                  <a:gd name="connsiteY149" fmla="*/ 273183 h 301288"/>
                  <a:gd name="connsiteX150" fmla="*/ 132797 w 260188"/>
                  <a:gd name="connsiteY150" fmla="*/ 276656 h 301288"/>
                  <a:gd name="connsiteX151" fmla="*/ 138355 w 260188"/>
                  <a:gd name="connsiteY151" fmla="*/ 277351 h 301288"/>
                  <a:gd name="connsiteX152" fmla="*/ 145744 w 260188"/>
                  <a:gd name="connsiteY152" fmla="*/ 279246 h 301288"/>
                  <a:gd name="connsiteX153" fmla="*/ 147829 w 260188"/>
                  <a:gd name="connsiteY153" fmla="*/ 279941 h 301288"/>
                  <a:gd name="connsiteX154" fmla="*/ 151429 w 260188"/>
                  <a:gd name="connsiteY154" fmla="*/ 280509 h 301288"/>
                  <a:gd name="connsiteX155" fmla="*/ 155850 w 260188"/>
                  <a:gd name="connsiteY155" fmla="*/ 281204 h 301288"/>
                  <a:gd name="connsiteX156" fmla="*/ 165892 w 260188"/>
                  <a:gd name="connsiteY156" fmla="*/ 279941 h 301288"/>
                  <a:gd name="connsiteX157" fmla="*/ 167408 w 260188"/>
                  <a:gd name="connsiteY157" fmla="*/ 283856 h 301288"/>
                  <a:gd name="connsiteX158" fmla="*/ 168797 w 260188"/>
                  <a:gd name="connsiteY158" fmla="*/ 287456 h 301288"/>
                  <a:gd name="connsiteX159" fmla="*/ 161976 w 260188"/>
                  <a:gd name="connsiteY159" fmla="*/ 290930 h 301288"/>
                  <a:gd name="connsiteX160" fmla="*/ 160018 w 260188"/>
                  <a:gd name="connsiteY160" fmla="*/ 298193 h 301288"/>
                  <a:gd name="connsiteX161" fmla="*/ 170881 w 260188"/>
                  <a:gd name="connsiteY161" fmla="*/ 293330 h 301288"/>
                  <a:gd name="connsiteX162" fmla="*/ 174797 w 260188"/>
                  <a:gd name="connsiteY162" fmla="*/ 292951 h 301288"/>
                  <a:gd name="connsiteX163" fmla="*/ 180481 w 260188"/>
                  <a:gd name="connsiteY163" fmla="*/ 295604 h 301288"/>
                  <a:gd name="connsiteX164" fmla="*/ 184965 w 260188"/>
                  <a:gd name="connsiteY164" fmla="*/ 294783 h 301288"/>
                  <a:gd name="connsiteX165" fmla="*/ 201260 w 260188"/>
                  <a:gd name="connsiteY165" fmla="*/ 298951 h 301288"/>
                  <a:gd name="connsiteX166" fmla="*/ 200881 w 260188"/>
                  <a:gd name="connsiteY166" fmla="*/ 293835 h 301288"/>
                  <a:gd name="connsiteX167" fmla="*/ 207702 w 260188"/>
                  <a:gd name="connsiteY167" fmla="*/ 296993 h 301288"/>
                  <a:gd name="connsiteX168" fmla="*/ 209660 w 260188"/>
                  <a:gd name="connsiteY168" fmla="*/ 288656 h 301288"/>
                  <a:gd name="connsiteX169" fmla="*/ 215660 w 260188"/>
                  <a:gd name="connsiteY169" fmla="*/ 290993 h 301288"/>
                  <a:gd name="connsiteX170" fmla="*/ 215534 w 260188"/>
                  <a:gd name="connsiteY170" fmla="*/ 284867 h 301288"/>
                  <a:gd name="connsiteX171" fmla="*/ 209660 w 260188"/>
                  <a:gd name="connsiteY171" fmla="*/ 282783 h 301288"/>
                  <a:gd name="connsiteX172" fmla="*/ 201892 w 260188"/>
                  <a:gd name="connsiteY172" fmla="*/ 282214 h 301288"/>
                  <a:gd name="connsiteX173" fmla="*/ 194186 w 260188"/>
                  <a:gd name="connsiteY173" fmla="*/ 281646 h 301288"/>
                  <a:gd name="connsiteX174" fmla="*/ 195323 w 260188"/>
                  <a:gd name="connsiteY174" fmla="*/ 278299 h 301288"/>
                  <a:gd name="connsiteX175" fmla="*/ 198671 w 260188"/>
                  <a:gd name="connsiteY175" fmla="*/ 274256 h 301288"/>
                  <a:gd name="connsiteX176" fmla="*/ 201197 w 260188"/>
                  <a:gd name="connsiteY176" fmla="*/ 270341 h 301288"/>
                  <a:gd name="connsiteX177" fmla="*/ 211492 w 260188"/>
                  <a:gd name="connsiteY177" fmla="*/ 260172 h 301288"/>
                  <a:gd name="connsiteX178" fmla="*/ 215534 w 260188"/>
                  <a:gd name="connsiteY178" fmla="*/ 245709 h 301288"/>
                  <a:gd name="connsiteX179" fmla="*/ 219829 w 260188"/>
                  <a:gd name="connsiteY179" fmla="*/ 244699 h 301288"/>
                  <a:gd name="connsiteX180" fmla="*/ 217997 w 260188"/>
                  <a:gd name="connsiteY180" fmla="*/ 240972 h 301288"/>
                  <a:gd name="connsiteX181" fmla="*/ 221471 w 260188"/>
                  <a:gd name="connsiteY181" fmla="*/ 240972 h 301288"/>
                  <a:gd name="connsiteX182" fmla="*/ 223302 w 260188"/>
                  <a:gd name="connsiteY182" fmla="*/ 239141 h 301288"/>
                  <a:gd name="connsiteX183" fmla="*/ 220902 w 260188"/>
                  <a:gd name="connsiteY183" fmla="*/ 237183 h 301288"/>
                  <a:gd name="connsiteX184" fmla="*/ 217302 w 260188"/>
                  <a:gd name="connsiteY184" fmla="*/ 231309 h 301288"/>
                  <a:gd name="connsiteX185" fmla="*/ 213955 w 260188"/>
                  <a:gd name="connsiteY185" fmla="*/ 225878 h 301288"/>
                  <a:gd name="connsiteX186" fmla="*/ 205365 w 260188"/>
                  <a:gd name="connsiteY186" fmla="*/ 216846 h 301288"/>
                  <a:gd name="connsiteX187" fmla="*/ 204418 w 260188"/>
                  <a:gd name="connsiteY187" fmla="*/ 216278 h 301288"/>
                  <a:gd name="connsiteX188" fmla="*/ 198292 w 260188"/>
                  <a:gd name="connsiteY188" fmla="*/ 205162 h 301288"/>
                  <a:gd name="connsiteX189" fmla="*/ 189955 w 260188"/>
                  <a:gd name="connsiteY189" fmla="*/ 204593 h 301288"/>
                  <a:gd name="connsiteX190" fmla="*/ 189134 w 260188"/>
                  <a:gd name="connsiteY190" fmla="*/ 200425 h 301288"/>
                  <a:gd name="connsiteX191" fmla="*/ 187744 w 260188"/>
                  <a:gd name="connsiteY191" fmla="*/ 202635 h 301288"/>
                  <a:gd name="connsiteX192" fmla="*/ 178965 w 260188"/>
                  <a:gd name="connsiteY192" fmla="*/ 190004 h 301288"/>
                  <a:gd name="connsiteX193" fmla="*/ 182565 w 260188"/>
                  <a:gd name="connsiteY193" fmla="*/ 188741 h 301288"/>
                  <a:gd name="connsiteX194" fmla="*/ 214965 w 260188"/>
                  <a:gd name="connsiteY194" fmla="*/ 178572 h 301288"/>
                  <a:gd name="connsiteX195" fmla="*/ 222734 w 260188"/>
                  <a:gd name="connsiteY195" fmla="*/ 176235 h 301288"/>
                  <a:gd name="connsiteX196" fmla="*/ 229176 w 260188"/>
                  <a:gd name="connsiteY196" fmla="*/ 177814 h 301288"/>
                  <a:gd name="connsiteX197" fmla="*/ 237071 w 260188"/>
                  <a:gd name="connsiteY197" fmla="*/ 186025 h 301288"/>
                  <a:gd name="connsiteX198" fmla="*/ 237765 w 260188"/>
                  <a:gd name="connsiteY198" fmla="*/ 190888 h 301288"/>
                  <a:gd name="connsiteX199" fmla="*/ 241618 w 260188"/>
                  <a:gd name="connsiteY199" fmla="*/ 197204 h 301288"/>
                  <a:gd name="connsiteX200" fmla="*/ 242186 w 260188"/>
                  <a:gd name="connsiteY200" fmla="*/ 208446 h 301288"/>
                  <a:gd name="connsiteX201" fmla="*/ 243071 w 260188"/>
                  <a:gd name="connsiteY201" fmla="*/ 214446 h 301288"/>
                  <a:gd name="connsiteX202" fmla="*/ 248502 w 260188"/>
                  <a:gd name="connsiteY202" fmla="*/ 218362 h 301288"/>
                  <a:gd name="connsiteX203" fmla="*/ 253744 w 260188"/>
                  <a:gd name="connsiteY203" fmla="*/ 215204 h 301288"/>
                  <a:gd name="connsiteX204" fmla="*/ 251092 w 260188"/>
                  <a:gd name="connsiteY204" fmla="*/ 207435 h 301288"/>
                  <a:gd name="connsiteX205" fmla="*/ 247934 w 260188"/>
                  <a:gd name="connsiteY205" fmla="*/ 197962 h 301288"/>
                  <a:gd name="connsiteX206" fmla="*/ 244334 w 260188"/>
                  <a:gd name="connsiteY206" fmla="*/ 185962 h 301288"/>
                  <a:gd name="connsiteX207" fmla="*/ 236565 w 260188"/>
                  <a:gd name="connsiteY207" fmla="*/ 176109 h 301288"/>
                  <a:gd name="connsiteX208" fmla="*/ 234165 w 260188"/>
                  <a:gd name="connsiteY208" fmla="*/ 172193 h 301288"/>
                  <a:gd name="connsiteX209" fmla="*/ 225955 w 260188"/>
                  <a:gd name="connsiteY209" fmla="*/ 163983 h 301288"/>
                  <a:gd name="connsiteX210" fmla="*/ 218060 w 260188"/>
                  <a:gd name="connsiteY210" fmla="*/ 164425 h 301288"/>
                  <a:gd name="connsiteX211" fmla="*/ 218060 w 260188"/>
                  <a:gd name="connsiteY211" fmla="*/ 162909 h 301288"/>
                  <a:gd name="connsiteX212" fmla="*/ 233534 w 260188"/>
                  <a:gd name="connsiteY212" fmla="*/ 148193 h 301288"/>
                  <a:gd name="connsiteX213" fmla="*/ 239092 w 260188"/>
                  <a:gd name="connsiteY213" fmla="*/ 148762 h 301288"/>
                  <a:gd name="connsiteX214" fmla="*/ 247744 w 260188"/>
                  <a:gd name="connsiteY214" fmla="*/ 157856 h 301288"/>
                  <a:gd name="connsiteX215" fmla="*/ 251218 w 260188"/>
                  <a:gd name="connsiteY215" fmla="*/ 164930 h 301288"/>
                  <a:gd name="connsiteX216" fmla="*/ 252355 w 260188"/>
                  <a:gd name="connsiteY216" fmla="*/ 173583 h 301288"/>
                  <a:gd name="connsiteX217" fmla="*/ 248881 w 260188"/>
                  <a:gd name="connsiteY217" fmla="*/ 178699 h 301288"/>
                  <a:gd name="connsiteX218" fmla="*/ 257786 w 260188"/>
                  <a:gd name="connsiteY218" fmla="*/ 187478 h 301288"/>
                  <a:gd name="connsiteX219" fmla="*/ 259176 w 260188"/>
                  <a:gd name="connsiteY219" fmla="*/ 186783 h 301288"/>
                  <a:gd name="connsiteX220" fmla="*/ 259302 w 260188"/>
                  <a:gd name="connsiteY220" fmla="*/ 176488 h 301288"/>
                  <a:gd name="connsiteX221" fmla="*/ 249260 w 260188"/>
                  <a:gd name="connsiteY221" fmla="*/ 210656 h 301288"/>
                  <a:gd name="connsiteX222" fmla="*/ 245913 w 260188"/>
                  <a:gd name="connsiteY222" fmla="*/ 211604 h 301288"/>
                  <a:gd name="connsiteX223" fmla="*/ 247050 w 260188"/>
                  <a:gd name="connsiteY223" fmla="*/ 213435 h 301288"/>
                  <a:gd name="connsiteX224" fmla="*/ 245913 w 260188"/>
                  <a:gd name="connsiteY224" fmla="*/ 214004 h 301288"/>
                  <a:gd name="connsiteX225" fmla="*/ 245471 w 260188"/>
                  <a:gd name="connsiteY225" fmla="*/ 215520 h 301288"/>
                  <a:gd name="connsiteX226" fmla="*/ 242818 w 260188"/>
                  <a:gd name="connsiteY226" fmla="*/ 210656 h 301288"/>
                  <a:gd name="connsiteX227" fmla="*/ 244208 w 260188"/>
                  <a:gd name="connsiteY227" fmla="*/ 207688 h 301288"/>
                  <a:gd name="connsiteX228" fmla="*/ 245850 w 260188"/>
                  <a:gd name="connsiteY228" fmla="*/ 207562 h 301288"/>
                  <a:gd name="connsiteX229" fmla="*/ 249197 w 260188"/>
                  <a:gd name="connsiteY229" fmla="*/ 210656 h 301288"/>
                  <a:gd name="connsiteX230" fmla="*/ 246608 w 260188"/>
                  <a:gd name="connsiteY230" fmla="*/ 203267 h 301288"/>
                  <a:gd name="connsiteX231" fmla="*/ 245786 w 260188"/>
                  <a:gd name="connsiteY231" fmla="*/ 205920 h 301288"/>
                  <a:gd name="connsiteX232" fmla="*/ 244902 w 260188"/>
                  <a:gd name="connsiteY232" fmla="*/ 203267 h 301288"/>
                  <a:gd name="connsiteX233" fmla="*/ 245786 w 260188"/>
                  <a:gd name="connsiteY233" fmla="*/ 200614 h 301288"/>
                  <a:gd name="connsiteX234" fmla="*/ 246608 w 260188"/>
                  <a:gd name="connsiteY234" fmla="*/ 203267 h 301288"/>
                  <a:gd name="connsiteX235" fmla="*/ 243829 w 260188"/>
                  <a:gd name="connsiteY235" fmla="*/ 189372 h 301288"/>
                  <a:gd name="connsiteX236" fmla="*/ 245218 w 260188"/>
                  <a:gd name="connsiteY236" fmla="*/ 190320 h 301288"/>
                  <a:gd name="connsiteX237" fmla="*/ 245597 w 260188"/>
                  <a:gd name="connsiteY237" fmla="*/ 192151 h 301288"/>
                  <a:gd name="connsiteX238" fmla="*/ 244208 w 260188"/>
                  <a:gd name="connsiteY238" fmla="*/ 191014 h 301288"/>
                  <a:gd name="connsiteX239" fmla="*/ 243829 w 260188"/>
                  <a:gd name="connsiteY239" fmla="*/ 189372 h 301288"/>
                  <a:gd name="connsiteX240" fmla="*/ 213513 w 260188"/>
                  <a:gd name="connsiteY240" fmla="*/ 148320 h 301288"/>
                  <a:gd name="connsiteX241" fmla="*/ 214713 w 260188"/>
                  <a:gd name="connsiteY241" fmla="*/ 149456 h 301288"/>
                  <a:gd name="connsiteX242" fmla="*/ 214713 w 260188"/>
                  <a:gd name="connsiteY242" fmla="*/ 150972 h 301288"/>
                  <a:gd name="connsiteX243" fmla="*/ 213639 w 260188"/>
                  <a:gd name="connsiteY243" fmla="*/ 149962 h 301288"/>
                  <a:gd name="connsiteX244" fmla="*/ 213513 w 260188"/>
                  <a:gd name="connsiteY244" fmla="*/ 148320 h 301288"/>
                  <a:gd name="connsiteX245" fmla="*/ 212629 w 260188"/>
                  <a:gd name="connsiteY245" fmla="*/ 161393 h 301288"/>
                  <a:gd name="connsiteX246" fmla="*/ 213071 w 260188"/>
                  <a:gd name="connsiteY246" fmla="*/ 161962 h 301288"/>
                  <a:gd name="connsiteX247" fmla="*/ 212629 w 260188"/>
                  <a:gd name="connsiteY247" fmla="*/ 162530 h 301288"/>
                  <a:gd name="connsiteX248" fmla="*/ 212186 w 260188"/>
                  <a:gd name="connsiteY248" fmla="*/ 161962 h 301288"/>
                  <a:gd name="connsiteX249" fmla="*/ 212629 w 260188"/>
                  <a:gd name="connsiteY249" fmla="*/ 161393 h 301288"/>
                  <a:gd name="connsiteX250" fmla="*/ 209723 w 260188"/>
                  <a:gd name="connsiteY250" fmla="*/ 162783 h 301288"/>
                  <a:gd name="connsiteX251" fmla="*/ 207955 w 260188"/>
                  <a:gd name="connsiteY251" fmla="*/ 163035 h 301288"/>
                  <a:gd name="connsiteX252" fmla="*/ 206250 w 260188"/>
                  <a:gd name="connsiteY252" fmla="*/ 149520 h 301288"/>
                  <a:gd name="connsiteX253" fmla="*/ 207513 w 260188"/>
                  <a:gd name="connsiteY253" fmla="*/ 148951 h 301288"/>
                  <a:gd name="connsiteX254" fmla="*/ 209723 w 260188"/>
                  <a:gd name="connsiteY254" fmla="*/ 162783 h 301288"/>
                  <a:gd name="connsiteX255" fmla="*/ 205429 w 260188"/>
                  <a:gd name="connsiteY255" fmla="*/ 123246 h 301288"/>
                  <a:gd name="connsiteX256" fmla="*/ 206692 w 260188"/>
                  <a:gd name="connsiteY256" fmla="*/ 123499 h 301288"/>
                  <a:gd name="connsiteX257" fmla="*/ 205871 w 260188"/>
                  <a:gd name="connsiteY257" fmla="*/ 137709 h 301288"/>
                  <a:gd name="connsiteX258" fmla="*/ 204671 w 260188"/>
                  <a:gd name="connsiteY258" fmla="*/ 138088 h 301288"/>
                  <a:gd name="connsiteX259" fmla="*/ 205492 w 260188"/>
                  <a:gd name="connsiteY259" fmla="*/ 123183 h 301288"/>
                  <a:gd name="connsiteX260" fmla="*/ 204481 w 260188"/>
                  <a:gd name="connsiteY260" fmla="*/ 140362 h 301288"/>
                  <a:gd name="connsiteX261" fmla="*/ 207008 w 260188"/>
                  <a:gd name="connsiteY261" fmla="*/ 142825 h 301288"/>
                  <a:gd name="connsiteX262" fmla="*/ 205744 w 260188"/>
                  <a:gd name="connsiteY262" fmla="*/ 146172 h 301288"/>
                  <a:gd name="connsiteX263" fmla="*/ 203092 w 260188"/>
                  <a:gd name="connsiteY263" fmla="*/ 143646 h 301288"/>
                  <a:gd name="connsiteX264" fmla="*/ 204481 w 260188"/>
                  <a:gd name="connsiteY264" fmla="*/ 140299 h 301288"/>
                  <a:gd name="connsiteX265" fmla="*/ 201765 w 260188"/>
                  <a:gd name="connsiteY265" fmla="*/ 156530 h 301288"/>
                  <a:gd name="connsiteX266" fmla="*/ 195386 w 260188"/>
                  <a:gd name="connsiteY266" fmla="*/ 145793 h 301288"/>
                  <a:gd name="connsiteX267" fmla="*/ 196902 w 260188"/>
                  <a:gd name="connsiteY267" fmla="*/ 145414 h 301288"/>
                  <a:gd name="connsiteX268" fmla="*/ 202776 w 260188"/>
                  <a:gd name="connsiteY268" fmla="*/ 155962 h 301288"/>
                  <a:gd name="connsiteX269" fmla="*/ 201765 w 260188"/>
                  <a:gd name="connsiteY269" fmla="*/ 156530 h 301288"/>
                  <a:gd name="connsiteX270" fmla="*/ 200565 w 260188"/>
                  <a:gd name="connsiteY270" fmla="*/ 158993 h 301288"/>
                  <a:gd name="connsiteX271" fmla="*/ 191092 w 260188"/>
                  <a:gd name="connsiteY271" fmla="*/ 144404 h 301288"/>
                  <a:gd name="connsiteX272" fmla="*/ 193618 w 260188"/>
                  <a:gd name="connsiteY272" fmla="*/ 144530 h 301288"/>
                  <a:gd name="connsiteX273" fmla="*/ 201829 w 260188"/>
                  <a:gd name="connsiteY273" fmla="*/ 158046 h 301288"/>
                  <a:gd name="connsiteX274" fmla="*/ 200629 w 260188"/>
                  <a:gd name="connsiteY274" fmla="*/ 158993 h 301288"/>
                  <a:gd name="connsiteX275" fmla="*/ 202081 w 260188"/>
                  <a:gd name="connsiteY275" fmla="*/ 149835 h 301288"/>
                  <a:gd name="connsiteX276" fmla="*/ 200818 w 260188"/>
                  <a:gd name="connsiteY276" fmla="*/ 148699 h 301288"/>
                  <a:gd name="connsiteX277" fmla="*/ 200692 w 260188"/>
                  <a:gd name="connsiteY277" fmla="*/ 147183 h 301288"/>
                  <a:gd name="connsiteX278" fmla="*/ 201955 w 260188"/>
                  <a:gd name="connsiteY278" fmla="*/ 148130 h 301288"/>
                  <a:gd name="connsiteX279" fmla="*/ 202081 w 260188"/>
                  <a:gd name="connsiteY279" fmla="*/ 149772 h 301288"/>
                  <a:gd name="connsiteX280" fmla="*/ 202081 w 260188"/>
                  <a:gd name="connsiteY280" fmla="*/ 143141 h 301288"/>
                  <a:gd name="connsiteX281" fmla="*/ 202081 w 260188"/>
                  <a:gd name="connsiteY281" fmla="*/ 143709 h 301288"/>
                  <a:gd name="connsiteX282" fmla="*/ 201513 w 260188"/>
                  <a:gd name="connsiteY282" fmla="*/ 144088 h 301288"/>
                  <a:gd name="connsiteX283" fmla="*/ 200944 w 260188"/>
                  <a:gd name="connsiteY283" fmla="*/ 143962 h 301288"/>
                  <a:gd name="connsiteX284" fmla="*/ 198734 w 260188"/>
                  <a:gd name="connsiteY284" fmla="*/ 141309 h 301288"/>
                  <a:gd name="connsiteX285" fmla="*/ 198860 w 260188"/>
                  <a:gd name="connsiteY285" fmla="*/ 140741 h 301288"/>
                  <a:gd name="connsiteX286" fmla="*/ 199429 w 260188"/>
                  <a:gd name="connsiteY286" fmla="*/ 140362 h 301288"/>
                  <a:gd name="connsiteX287" fmla="*/ 199997 w 260188"/>
                  <a:gd name="connsiteY287" fmla="*/ 140488 h 301288"/>
                  <a:gd name="connsiteX288" fmla="*/ 202081 w 260188"/>
                  <a:gd name="connsiteY288" fmla="*/ 143078 h 301288"/>
                  <a:gd name="connsiteX289" fmla="*/ 213071 w 260188"/>
                  <a:gd name="connsiteY289" fmla="*/ 87941 h 301288"/>
                  <a:gd name="connsiteX290" fmla="*/ 209850 w 260188"/>
                  <a:gd name="connsiteY290" fmla="*/ 87372 h 301288"/>
                  <a:gd name="connsiteX291" fmla="*/ 210229 w 260188"/>
                  <a:gd name="connsiteY291" fmla="*/ 85099 h 301288"/>
                  <a:gd name="connsiteX292" fmla="*/ 213008 w 260188"/>
                  <a:gd name="connsiteY292" fmla="*/ 87877 h 301288"/>
                  <a:gd name="connsiteX293" fmla="*/ 186797 w 260188"/>
                  <a:gd name="connsiteY293" fmla="*/ 41456 h 301288"/>
                  <a:gd name="connsiteX294" fmla="*/ 197786 w 260188"/>
                  <a:gd name="connsiteY294" fmla="*/ 41583 h 301288"/>
                  <a:gd name="connsiteX295" fmla="*/ 199744 w 260188"/>
                  <a:gd name="connsiteY295" fmla="*/ 43793 h 301288"/>
                  <a:gd name="connsiteX296" fmla="*/ 198229 w 260188"/>
                  <a:gd name="connsiteY296" fmla="*/ 46004 h 301288"/>
                  <a:gd name="connsiteX297" fmla="*/ 196018 w 260188"/>
                  <a:gd name="connsiteY297" fmla="*/ 42656 h 301288"/>
                  <a:gd name="connsiteX298" fmla="*/ 197976 w 260188"/>
                  <a:gd name="connsiteY298" fmla="*/ 49225 h 301288"/>
                  <a:gd name="connsiteX299" fmla="*/ 197408 w 260188"/>
                  <a:gd name="connsiteY299" fmla="*/ 50993 h 301288"/>
                  <a:gd name="connsiteX300" fmla="*/ 196144 w 260188"/>
                  <a:gd name="connsiteY300" fmla="*/ 45309 h 301288"/>
                  <a:gd name="connsiteX301" fmla="*/ 196144 w 260188"/>
                  <a:gd name="connsiteY301" fmla="*/ 50172 h 301288"/>
                  <a:gd name="connsiteX302" fmla="*/ 195323 w 260188"/>
                  <a:gd name="connsiteY302" fmla="*/ 45878 h 301288"/>
                  <a:gd name="connsiteX303" fmla="*/ 194186 w 260188"/>
                  <a:gd name="connsiteY303" fmla="*/ 42972 h 301288"/>
                  <a:gd name="connsiteX304" fmla="*/ 187808 w 260188"/>
                  <a:gd name="connsiteY304" fmla="*/ 42972 h 301288"/>
                  <a:gd name="connsiteX305" fmla="*/ 193681 w 260188"/>
                  <a:gd name="connsiteY305" fmla="*/ 43793 h 301288"/>
                  <a:gd name="connsiteX306" fmla="*/ 194376 w 260188"/>
                  <a:gd name="connsiteY306" fmla="*/ 48151 h 301288"/>
                  <a:gd name="connsiteX307" fmla="*/ 193302 w 260188"/>
                  <a:gd name="connsiteY307" fmla="*/ 47583 h 301288"/>
                  <a:gd name="connsiteX308" fmla="*/ 192860 w 260188"/>
                  <a:gd name="connsiteY308" fmla="*/ 45751 h 301288"/>
                  <a:gd name="connsiteX309" fmla="*/ 190081 w 260188"/>
                  <a:gd name="connsiteY309" fmla="*/ 44804 h 301288"/>
                  <a:gd name="connsiteX310" fmla="*/ 186923 w 260188"/>
                  <a:gd name="connsiteY310" fmla="*/ 44488 h 301288"/>
                  <a:gd name="connsiteX311" fmla="*/ 186797 w 260188"/>
                  <a:gd name="connsiteY311" fmla="*/ 43541 h 301288"/>
                  <a:gd name="connsiteX312" fmla="*/ 186923 w 260188"/>
                  <a:gd name="connsiteY312" fmla="*/ 41456 h 301288"/>
                  <a:gd name="connsiteX313" fmla="*/ 173281 w 260188"/>
                  <a:gd name="connsiteY313" fmla="*/ 37035 h 301288"/>
                  <a:gd name="connsiteX314" fmla="*/ 183702 w 260188"/>
                  <a:gd name="connsiteY314" fmla="*/ 40383 h 301288"/>
                  <a:gd name="connsiteX315" fmla="*/ 183008 w 260188"/>
                  <a:gd name="connsiteY315" fmla="*/ 41646 h 301288"/>
                  <a:gd name="connsiteX316" fmla="*/ 180102 w 260188"/>
                  <a:gd name="connsiteY316" fmla="*/ 40130 h 301288"/>
                  <a:gd name="connsiteX317" fmla="*/ 177450 w 260188"/>
                  <a:gd name="connsiteY317" fmla="*/ 39435 h 301288"/>
                  <a:gd name="connsiteX318" fmla="*/ 173408 w 260188"/>
                  <a:gd name="connsiteY318" fmla="*/ 38299 h 301288"/>
                  <a:gd name="connsiteX319" fmla="*/ 174418 w 260188"/>
                  <a:gd name="connsiteY319" fmla="*/ 41078 h 301288"/>
                  <a:gd name="connsiteX320" fmla="*/ 173723 w 260188"/>
                  <a:gd name="connsiteY320" fmla="*/ 41204 h 301288"/>
                  <a:gd name="connsiteX321" fmla="*/ 171892 w 260188"/>
                  <a:gd name="connsiteY321" fmla="*/ 38867 h 301288"/>
                  <a:gd name="connsiteX322" fmla="*/ 173281 w 260188"/>
                  <a:gd name="connsiteY322" fmla="*/ 37035 h 301288"/>
                  <a:gd name="connsiteX323" fmla="*/ 178397 w 260188"/>
                  <a:gd name="connsiteY323" fmla="*/ 42846 h 301288"/>
                  <a:gd name="connsiteX324" fmla="*/ 177829 w 260188"/>
                  <a:gd name="connsiteY324" fmla="*/ 41014 h 301288"/>
                  <a:gd name="connsiteX325" fmla="*/ 179344 w 260188"/>
                  <a:gd name="connsiteY325" fmla="*/ 42278 h 301288"/>
                  <a:gd name="connsiteX326" fmla="*/ 178334 w 260188"/>
                  <a:gd name="connsiteY326" fmla="*/ 42846 h 301288"/>
                  <a:gd name="connsiteX327" fmla="*/ 178144 w 260188"/>
                  <a:gd name="connsiteY327" fmla="*/ 44804 h 301288"/>
                  <a:gd name="connsiteX328" fmla="*/ 178397 w 260188"/>
                  <a:gd name="connsiteY328" fmla="*/ 44930 h 301288"/>
                  <a:gd name="connsiteX329" fmla="*/ 179786 w 260188"/>
                  <a:gd name="connsiteY329" fmla="*/ 53014 h 301288"/>
                  <a:gd name="connsiteX330" fmla="*/ 179218 w 260188"/>
                  <a:gd name="connsiteY330" fmla="*/ 47330 h 301288"/>
                  <a:gd name="connsiteX331" fmla="*/ 179218 w 260188"/>
                  <a:gd name="connsiteY331" fmla="*/ 45246 h 301288"/>
                  <a:gd name="connsiteX332" fmla="*/ 180292 w 260188"/>
                  <a:gd name="connsiteY332" fmla="*/ 45499 h 301288"/>
                  <a:gd name="connsiteX333" fmla="*/ 182629 w 260188"/>
                  <a:gd name="connsiteY333" fmla="*/ 51183 h 301288"/>
                  <a:gd name="connsiteX334" fmla="*/ 181492 w 260188"/>
                  <a:gd name="connsiteY334" fmla="*/ 46004 h 301288"/>
                  <a:gd name="connsiteX335" fmla="*/ 183008 w 260188"/>
                  <a:gd name="connsiteY335" fmla="*/ 46383 h 301288"/>
                  <a:gd name="connsiteX336" fmla="*/ 185344 w 260188"/>
                  <a:gd name="connsiteY336" fmla="*/ 52699 h 301288"/>
                  <a:gd name="connsiteX337" fmla="*/ 184271 w 260188"/>
                  <a:gd name="connsiteY337" fmla="*/ 47014 h 301288"/>
                  <a:gd name="connsiteX338" fmla="*/ 184523 w 260188"/>
                  <a:gd name="connsiteY338" fmla="*/ 47141 h 301288"/>
                  <a:gd name="connsiteX339" fmla="*/ 185786 w 260188"/>
                  <a:gd name="connsiteY339" fmla="*/ 49920 h 301288"/>
                  <a:gd name="connsiteX340" fmla="*/ 185660 w 260188"/>
                  <a:gd name="connsiteY340" fmla="*/ 46256 h 301288"/>
                  <a:gd name="connsiteX341" fmla="*/ 190965 w 260188"/>
                  <a:gd name="connsiteY341" fmla="*/ 46825 h 301288"/>
                  <a:gd name="connsiteX342" fmla="*/ 190397 w 260188"/>
                  <a:gd name="connsiteY342" fmla="*/ 48088 h 301288"/>
                  <a:gd name="connsiteX343" fmla="*/ 189450 w 260188"/>
                  <a:gd name="connsiteY343" fmla="*/ 48088 h 301288"/>
                  <a:gd name="connsiteX344" fmla="*/ 191660 w 260188"/>
                  <a:gd name="connsiteY344" fmla="*/ 49035 h 301288"/>
                  <a:gd name="connsiteX345" fmla="*/ 190965 w 260188"/>
                  <a:gd name="connsiteY345" fmla="*/ 49730 h 301288"/>
                  <a:gd name="connsiteX346" fmla="*/ 190144 w 260188"/>
                  <a:gd name="connsiteY346" fmla="*/ 50425 h 301288"/>
                  <a:gd name="connsiteX347" fmla="*/ 193050 w 260188"/>
                  <a:gd name="connsiteY347" fmla="*/ 50678 h 301288"/>
                  <a:gd name="connsiteX348" fmla="*/ 193618 w 260188"/>
                  <a:gd name="connsiteY348" fmla="*/ 51814 h 301288"/>
                  <a:gd name="connsiteX349" fmla="*/ 192923 w 260188"/>
                  <a:gd name="connsiteY349" fmla="*/ 52635 h 301288"/>
                  <a:gd name="connsiteX350" fmla="*/ 201260 w 260188"/>
                  <a:gd name="connsiteY350" fmla="*/ 54846 h 301288"/>
                  <a:gd name="connsiteX351" fmla="*/ 197534 w 260188"/>
                  <a:gd name="connsiteY351" fmla="*/ 54593 h 301288"/>
                  <a:gd name="connsiteX352" fmla="*/ 200186 w 260188"/>
                  <a:gd name="connsiteY352" fmla="*/ 56930 h 301288"/>
                  <a:gd name="connsiteX353" fmla="*/ 195008 w 260188"/>
                  <a:gd name="connsiteY353" fmla="*/ 59014 h 301288"/>
                  <a:gd name="connsiteX354" fmla="*/ 198734 w 260188"/>
                  <a:gd name="connsiteY354" fmla="*/ 59141 h 301288"/>
                  <a:gd name="connsiteX355" fmla="*/ 198039 w 260188"/>
                  <a:gd name="connsiteY355" fmla="*/ 60088 h 301288"/>
                  <a:gd name="connsiteX356" fmla="*/ 202081 w 260188"/>
                  <a:gd name="connsiteY356" fmla="*/ 61478 h 301288"/>
                  <a:gd name="connsiteX357" fmla="*/ 203723 w 260188"/>
                  <a:gd name="connsiteY357" fmla="*/ 61478 h 301288"/>
                  <a:gd name="connsiteX358" fmla="*/ 205113 w 260188"/>
                  <a:gd name="connsiteY358" fmla="*/ 63309 h 301288"/>
                  <a:gd name="connsiteX359" fmla="*/ 202902 w 260188"/>
                  <a:gd name="connsiteY359" fmla="*/ 63751 h 301288"/>
                  <a:gd name="connsiteX360" fmla="*/ 205555 w 260188"/>
                  <a:gd name="connsiteY360" fmla="*/ 64193 h 301288"/>
                  <a:gd name="connsiteX361" fmla="*/ 205808 w 260188"/>
                  <a:gd name="connsiteY361" fmla="*/ 65456 h 301288"/>
                  <a:gd name="connsiteX362" fmla="*/ 207197 w 260188"/>
                  <a:gd name="connsiteY362" fmla="*/ 66151 h 301288"/>
                  <a:gd name="connsiteX363" fmla="*/ 208586 w 260188"/>
                  <a:gd name="connsiteY363" fmla="*/ 68109 h 301288"/>
                  <a:gd name="connsiteX364" fmla="*/ 209281 w 260188"/>
                  <a:gd name="connsiteY364" fmla="*/ 68930 h 301288"/>
                  <a:gd name="connsiteX365" fmla="*/ 210229 w 260188"/>
                  <a:gd name="connsiteY365" fmla="*/ 70320 h 301288"/>
                  <a:gd name="connsiteX366" fmla="*/ 210923 w 260188"/>
                  <a:gd name="connsiteY366" fmla="*/ 71141 h 301288"/>
                  <a:gd name="connsiteX367" fmla="*/ 211050 w 260188"/>
                  <a:gd name="connsiteY367" fmla="*/ 72278 h 301288"/>
                  <a:gd name="connsiteX368" fmla="*/ 211934 w 260188"/>
                  <a:gd name="connsiteY368" fmla="*/ 73099 h 301288"/>
                  <a:gd name="connsiteX369" fmla="*/ 214144 w 260188"/>
                  <a:gd name="connsiteY369" fmla="*/ 75183 h 301288"/>
                  <a:gd name="connsiteX370" fmla="*/ 215408 w 260188"/>
                  <a:gd name="connsiteY370" fmla="*/ 76320 h 301288"/>
                  <a:gd name="connsiteX371" fmla="*/ 215281 w 260188"/>
                  <a:gd name="connsiteY371" fmla="*/ 76699 h 301288"/>
                  <a:gd name="connsiteX372" fmla="*/ 219450 w 260188"/>
                  <a:gd name="connsiteY372" fmla="*/ 79604 h 301288"/>
                  <a:gd name="connsiteX373" fmla="*/ 216671 w 260188"/>
                  <a:gd name="connsiteY373" fmla="*/ 84593 h 301288"/>
                  <a:gd name="connsiteX374" fmla="*/ 217365 w 260188"/>
                  <a:gd name="connsiteY374" fmla="*/ 85288 h 301288"/>
                  <a:gd name="connsiteX375" fmla="*/ 219323 w 260188"/>
                  <a:gd name="connsiteY375" fmla="*/ 82509 h 301288"/>
                  <a:gd name="connsiteX376" fmla="*/ 219450 w 260188"/>
                  <a:gd name="connsiteY376" fmla="*/ 85288 h 301288"/>
                  <a:gd name="connsiteX377" fmla="*/ 216544 w 260188"/>
                  <a:gd name="connsiteY377" fmla="*/ 86551 h 301288"/>
                  <a:gd name="connsiteX378" fmla="*/ 214460 w 260188"/>
                  <a:gd name="connsiteY378" fmla="*/ 83520 h 301288"/>
                  <a:gd name="connsiteX379" fmla="*/ 214586 w 260188"/>
                  <a:gd name="connsiteY379" fmla="*/ 81435 h 301288"/>
                  <a:gd name="connsiteX380" fmla="*/ 212629 w 260188"/>
                  <a:gd name="connsiteY380" fmla="*/ 79099 h 301288"/>
                  <a:gd name="connsiteX381" fmla="*/ 212250 w 260188"/>
                  <a:gd name="connsiteY381" fmla="*/ 78530 h 301288"/>
                  <a:gd name="connsiteX382" fmla="*/ 207955 w 260188"/>
                  <a:gd name="connsiteY382" fmla="*/ 80741 h 301288"/>
                  <a:gd name="connsiteX383" fmla="*/ 207008 w 260188"/>
                  <a:gd name="connsiteY383" fmla="*/ 80172 h 301288"/>
                  <a:gd name="connsiteX384" fmla="*/ 205618 w 260188"/>
                  <a:gd name="connsiteY384" fmla="*/ 80046 h 301288"/>
                  <a:gd name="connsiteX385" fmla="*/ 204923 w 260188"/>
                  <a:gd name="connsiteY385" fmla="*/ 79225 h 301288"/>
                  <a:gd name="connsiteX386" fmla="*/ 204102 w 260188"/>
                  <a:gd name="connsiteY386" fmla="*/ 79604 h 301288"/>
                  <a:gd name="connsiteX387" fmla="*/ 202965 w 260188"/>
                  <a:gd name="connsiteY387" fmla="*/ 79351 h 301288"/>
                  <a:gd name="connsiteX388" fmla="*/ 202144 w 260188"/>
                  <a:gd name="connsiteY388" fmla="*/ 79099 h 301288"/>
                  <a:gd name="connsiteX389" fmla="*/ 201323 w 260188"/>
                  <a:gd name="connsiteY389" fmla="*/ 78972 h 301288"/>
                  <a:gd name="connsiteX390" fmla="*/ 200376 w 260188"/>
                  <a:gd name="connsiteY390" fmla="*/ 78593 h 301288"/>
                  <a:gd name="connsiteX391" fmla="*/ 198734 w 260188"/>
                  <a:gd name="connsiteY391" fmla="*/ 78151 h 301288"/>
                  <a:gd name="connsiteX392" fmla="*/ 197913 w 260188"/>
                  <a:gd name="connsiteY392" fmla="*/ 77899 h 301288"/>
                  <a:gd name="connsiteX393" fmla="*/ 197218 w 260188"/>
                  <a:gd name="connsiteY393" fmla="*/ 77772 h 301288"/>
                  <a:gd name="connsiteX394" fmla="*/ 195829 w 260188"/>
                  <a:gd name="connsiteY394" fmla="*/ 77330 h 301288"/>
                  <a:gd name="connsiteX395" fmla="*/ 193744 w 260188"/>
                  <a:gd name="connsiteY395" fmla="*/ 76193 h 301288"/>
                  <a:gd name="connsiteX396" fmla="*/ 191786 w 260188"/>
                  <a:gd name="connsiteY396" fmla="*/ 71456 h 301288"/>
                  <a:gd name="connsiteX397" fmla="*/ 192734 w 260188"/>
                  <a:gd name="connsiteY397" fmla="*/ 76320 h 301288"/>
                  <a:gd name="connsiteX398" fmla="*/ 191471 w 260188"/>
                  <a:gd name="connsiteY398" fmla="*/ 76004 h 301288"/>
                  <a:gd name="connsiteX399" fmla="*/ 189260 w 260188"/>
                  <a:gd name="connsiteY399" fmla="*/ 69056 h 301288"/>
                  <a:gd name="connsiteX400" fmla="*/ 190523 w 260188"/>
                  <a:gd name="connsiteY400" fmla="*/ 75751 h 301288"/>
                  <a:gd name="connsiteX401" fmla="*/ 188818 w 260188"/>
                  <a:gd name="connsiteY401" fmla="*/ 75183 h 301288"/>
                  <a:gd name="connsiteX402" fmla="*/ 187176 w 260188"/>
                  <a:gd name="connsiteY402" fmla="*/ 66846 h 301288"/>
                  <a:gd name="connsiteX403" fmla="*/ 187744 w 260188"/>
                  <a:gd name="connsiteY403" fmla="*/ 74235 h 301288"/>
                  <a:gd name="connsiteX404" fmla="*/ 186734 w 260188"/>
                  <a:gd name="connsiteY404" fmla="*/ 74109 h 301288"/>
                  <a:gd name="connsiteX405" fmla="*/ 185092 w 260188"/>
                  <a:gd name="connsiteY405" fmla="*/ 65899 h 301288"/>
                  <a:gd name="connsiteX406" fmla="*/ 184650 w 260188"/>
                  <a:gd name="connsiteY406" fmla="*/ 73541 h 301288"/>
                  <a:gd name="connsiteX407" fmla="*/ 183386 w 260188"/>
                  <a:gd name="connsiteY407" fmla="*/ 65330 h 301288"/>
                  <a:gd name="connsiteX408" fmla="*/ 183134 w 260188"/>
                  <a:gd name="connsiteY408" fmla="*/ 72846 h 301288"/>
                  <a:gd name="connsiteX409" fmla="*/ 181744 w 260188"/>
                  <a:gd name="connsiteY409" fmla="*/ 62109 h 301288"/>
                  <a:gd name="connsiteX410" fmla="*/ 180481 w 260188"/>
                  <a:gd name="connsiteY410" fmla="*/ 71014 h 301288"/>
                  <a:gd name="connsiteX411" fmla="*/ 186734 w 260188"/>
                  <a:gd name="connsiteY411" fmla="*/ 80488 h 301288"/>
                  <a:gd name="connsiteX412" fmla="*/ 182692 w 260188"/>
                  <a:gd name="connsiteY412" fmla="*/ 78404 h 301288"/>
                  <a:gd name="connsiteX413" fmla="*/ 186608 w 260188"/>
                  <a:gd name="connsiteY413" fmla="*/ 85099 h 301288"/>
                  <a:gd name="connsiteX414" fmla="*/ 187555 w 260188"/>
                  <a:gd name="connsiteY414" fmla="*/ 88004 h 301288"/>
                  <a:gd name="connsiteX415" fmla="*/ 188944 w 260188"/>
                  <a:gd name="connsiteY415" fmla="*/ 90909 h 301288"/>
                  <a:gd name="connsiteX416" fmla="*/ 189513 w 260188"/>
                  <a:gd name="connsiteY416" fmla="*/ 92172 h 301288"/>
                  <a:gd name="connsiteX417" fmla="*/ 191029 w 260188"/>
                  <a:gd name="connsiteY417" fmla="*/ 95267 h 301288"/>
                  <a:gd name="connsiteX418" fmla="*/ 191281 w 260188"/>
                  <a:gd name="connsiteY418" fmla="*/ 97351 h 301288"/>
                  <a:gd name="connsiteX419" fmla="*/ 192671 w 260188"/>
                  <a:gd name="connsiteY419" fmla="*/ 99435 h 301288"/>
                  <a:gd name="connsiteX420" fmla="*/ 191976 w 260188"/>
                  <a:gd name="connsiteY420" fmla="*/ 99688 h 301288"/>
                  <a:gd name="connsiteX421" fmla="*/ 190271 w 260188"/>
                  <a:gd name="connsiteY421" fmla="*/ 98678 h 301288"/>
                  <a:gd name="connsiteX422" fmla="*/ 193871 w 260188"/>
                  <a:gd name="connsiteY422" fmla="*/ 102593 h 301288"/>
                  <a:gd name="connsiteX423" fmla="*/ 194565 w 260188"/>
                  <a:gd name="connsiteY423" fmla="*/ 104425 h 301288"/>
                  <a:gd name="connsiteX424" fmla="*/ 195260 w 260188"/>
                  <a:gd name="connsiteY424" fmla="*/ 106635 h 301288"/>
                  <a:gd name="connsiteX425" fmla="*/ 196208 w 260188"/>
                  <a:gd name="connsiteY425" fmla="*/ 109730 h 301288"/>
                  <a:gd name="connsiteX426" fmla="*/ 196523 w 260188"/>
                  <a:gd name="connsiteY426" fmla="*/ 111246 h 301288"/>
                  <a:gd name="connsiteX427" fmla="*/ 197092 w 260188"/>
                  <a:gd name="connsiteY427" fmla="*/ 113456 h 301288"/>
                  <a:gd name="connsiteX428" fmla="*/ 198608 w 260188"/>
                  <a:gd name="connsiteY428" fmla="*/ 116678 h 301288"/>
                  <a:gd name="connsiteX429" fmla="*/ 198292 w 260188"/>
                  <a:gd name="connsiteY429" fmla="*/ 117183 h 301288"/>
                  <a:gd name="connsiteX430" fmla="*/ 198418 w 260188"/>
                  <a:gd name="connsiteY430" fmla="*/ 120972 h 301288"/>
                  <a:gd name="connsiteX431" fmla="*/ 198860 w 260188"/>
                  <a:gd name="connsiteY431" fmla="*/ 122804 h 301288"/>
                  <a:gd name="connsiteX432" fmla="*/ 197850 w 260188"/>
                  <a:gd name="connsiteY432" fmla="*/ 122678 h 301288"/>
                  <a:gd name="connsiteX433" fmla="*/ 198986 w 260188"/>
                  <a:gd name="connsiteY433" fmla="*/ 126720 h 301288"/>
                  <a:gd name="connsiteX434" fmla="*/ 198860 w 260188"/>
                  <a:gd name="connsiteY434" fmla="*/ 128362 h 301288"/>
                  <a:gd name="connsiteX435" fmla="*/ 198671 w 260188"/>
                  <a:gd name="connsiteY435" fmla="*/ 130572 h 301288"/>
                  <a:gd name="connsiteX436" fmla="*/ 198544 w 260188"/>
                  <a:gd name="connsiteY436" fmla="*/ 132214 h 301288"/>
                  <a:gd name="connsiteX437" fmla="*/ 198229 w 260188"/>
                  <a:gd name="connsiteY437" fmla="*/ 133730 h 301288"/>
                  <a:gd name="connsiteX438" fmla="*/ 198229 w 260188"/>
                  <a:gd name="connsiteY438" fmla="*/ 134678 h 301288"/>
                  <a:gd name="connsiteX439" fmla="*/ 197976 w 260188"/>
                  <a:gd name="connsiteY439" fmla="*/ 136067 h 301288"/>
                  <a:gd name="connsiteX440" fmla="*/ 197850 w 260188"/>
                  <a:gd name="connsiteY440" fmla="*/ 137204 h 301288"/>
                  <a:gd name="connsiteX441" fmla="*/ 197534 w 260188"/>
                  <a:gd name="connsiteY441" fmla="*/ 138467 h 301288"/>
                  <a:gd name="connsiteX442" fmla="*/ 197408 w 260188"/>
                  <a:gd name="connsiteY442" fmla="*/ 139604 h 301288"/>
                  <a:gd name="connsiteX443" fmla="*/ 197155 w 260188"/>
                  <a:gd name="connsiteY443" fmla="*/ 140551 h 301288"/>
                  <a:gd name="connsiteX444" fmla="*/ 195892 w 260188"/>
                  <a:gd name="connsiteY444" fmla="*/ 141499 h 301288"/>
                  <a:gd name="connsiteX445" fmla="*/ 194502 w 260188"/>
                  <a:gd name="connsiteY445" fmla="*/ 139288 h 301288"/>
                  <a:gd name="connsiteX446" fmla="*/ 194755 w 260188"/>
                  <a:gd name="connsiteY446" fmla="*/ 141246 h 301288"/>
                  <a:gd name="connsiteX447" fmla="*/ 192671 w 260188"/>
                  <a:gd name="connsiteY447" fmla="*/ 141120 h 301288"/>
                  <a:gd name="connsiteX448" fmla="*/ 191281 w 260188"/>
                  <a:gd name="connsiteY448" fmla="*/ 140867 h 301288"/>
                  <a:gd name="connsiteX449" fmla="*/ 188818 w 260188"/>
                  <a:gd name="connsiteY449" fmla="*/ 140488 h 301288"/>
                  <a:gd name="connsiteX450" fmla="*/ 187429 w 260188"/>
                  <a:gd name="connsiteY450" fmla="*/ 138656 h 301288"/>
                  <a:gd name="connsiteX451" fmla="*/ 185913 w 260188"/>
                  <a:gd name="connsiteY451" fmla="*/ 139478 h 301288"/>
                  <a:gd name="connsiteX452" fmla="*/ 185786 w 260188"/>
                  <a:gd name="connsiteY452" fmla="*/ 139856 h 301288"/>
                  <a:gd name="connsiteX453" fmla="*/ 180923 w 260188"/>
                  <a:gd name="connsiteY453" fmla="*/ 139035 h 301288"/>
                  <a:gd name="connsiteX454" fmla="*/ 179155 w 260188"/>
                  <a:gd name="connsiteY454" fmla="*/ 138025 h 301288"/>
                  <a:gd name="connsiteX455" fmla="*/ 172334 w 260188"/>
                  <a:gd name="connsiteY455" fmla="*/ 129688 h 301288"/>
                  <a:gd name="connsiteX456" fmla="*/ 177323 w 260188"/>
                  <a:gd name="connsiteY456" fmla="*/ 136635 h 301288"/>
                  <a:gd name="connsiteX457" fmla="*/ 174544 w 260188"/>
                  <a:gd name="connsiteY457" fmla="*/ 137456 h 301288"/>
                  <a:gd name="connsiteX458" fmla="*/ 170250 w 260188"/>
                  <a:gd name="connsiteY458" fmla="*/ 132467 h 301288"/>
                  <a:gd name="connsiteX459" fmla="*/ 151871 w 260188"/>
                  <a:gd name="connsiteY459" fmla="*/ 110930 h 301288"/>
                  <a:gd name="connsiteX460" fmla="*/ 152250 w 260188"/>
                  <a:gd name="connsiteY460" fmla="*/ 107835 h 301288"/>
                  <a:gd name="connsiteX461" fmla="*/ 170250 w 260188"/>
                  <a:gd name="connsiteY461" fmla="*/ 128741 h 301288"/>
                  <a:gd name="connsiteX462" fmla="*/ 155344 w 260188"/>
                  <a:gd name="connsiteY462" fmla="*/ 111056 h 301288"/>
                  <a:gd name="connsiteX463" fmla="*/ 152565 w 260188"/>
                  <a:gd name="connsiteY463" fmla="*/ 105751 h 301288"/>
                  <a:gd name="connsiteX464" fmla="*/ 152881 w 260188"/>
                  <a:gd name="connsiteY464" fmla="*/ 103288 h 301288"/>
                  <a:gd name="connsiteX465" fmla="*/ 170944 w 260188"/>
                  <a:gd name="connsiteY465" fmla="*/ 125267 h 301288"/>
                  <a:gd name="connsiteX466" fmla="*/ 156734 w 260188"/>
                  <a:gd name="connsiteY466" fmla="*/ 108404 h 301288"/>
                  <a:gd name="connsiteX467" fmla="*/ 153134 w 260188"/>
                  <a:gd name="connsiteY467" fmla="*/ 101204 h 301288"/>
                  <a:gd name="connsiteX468" fmla="*/ 153134 w 260188"/>
                  <a:gd name="connsiteY468" fmla="*/ 99941 h 301288"/>
                  <a:gd name="connsiteX469" fmla="*/ 171260 w 260188"/>
                  <a:gd name="connsiteY469" fmla="*/ 121920 h 301288"/>
                  <a:gd name="connsiteX470" fmla="*/ 157176 w 260188"/>
                  <a:gd name="connsiteY470" fmla="*/ 105120 h 301288"/>
                  <a:gd name="connsiteX471" fmla="*/ 153450 w 260188"/>
                  <a:gd name="connsiteY471" fmla="*/ 97730 h 301288"/>
                  <a:gd name="connsiteX472" fmla="*/ 153450 w 260188"/>
                  <a:gd name="connsiteY472" fmla="*/ 96341 h 301288"/>
                  <a:gd name="connsiteX473" fmla="*/ 172523 w 260188"/>
                  <a:gd name="connsiteY473" fmla="*/ 119709 h 301288"/>
                  <a:gd name="connsiteX474" fmla="*/ 157492 w 260188"/>
                  <a:gd name="connsiteY474" fmla="*/ 101772 h 301288"/>
                  <a:gd name="connsiteX475" fmla="*/ 153702 w 260188"/>
                  <a:gd name="connsiteY475" fmla="*/ 94130 h 301288"/>
                  <a:gd name="connsiteX476" fmla="*/ 153702 w 260188"/>
                  <a:gd name="connsiteY476" fmla="*/ 92172 h 301288"/>
                  <a:gd name="connsiteX477" fmla="*/ 172208 w 260188"/>
                  <a:gd name="connsiteY477" fmla="*/ 115288 h 301288"/>
                  <a:gd name="connsiteX478" fmla="*/ 157871 w 260188"/>
                  <a:gd name="connsiteY478" fmla="*/ 98425 h 301288"/>
                  <a:gd name="connsiteX479" fmla="*/ 154018 w 260188"/>
                  <a:gd name="connsiteY479" fmla="*/ 90341 h 301288"/>
                  <a:gd name="connsiteX480" fmla="*/ 154144 w 260188"/>
                  <a:gd name="connsiteY480" fmla="*/ 88256 h 301288"/>
                  <a:gd name="connsiteX481" fmla="*/ 171955 w 260188"/>
                  <a:gd name="connsiteY481" fmla="*/ 110488 h 301288"/>
                  <a:gd name="connsiteX482" fmla="*/ 158565 w 260188"/>
                  <a:gd name="connsiteY482" fmla="*/ 95078 h 301288"/>
                  <a:gd name="connsiteX483" fmla="*/ 154271 w 260188"/>
                  <a:gd name="connsiteY483" fmla="*/ 86488 h 301288"/>
                  <a:gd name="connsiteX484" fmla="*/ 154397 w 260188"/>
                  <a:gd name="connsiteY484" fmla="*/ 84088 h 301288"/>
                  <a:gd name="connsiteX485" fmla="*/ 171386 w 260188"/>
                  <a:gd name="connsiteY485" fmla="*/ 106193 h 301288"/>
                  <a:gd name="connsiteX486" fmla="*/ 158881 w 260188"/>
                  <a:gd name="connsiteY486" fmla="*/ 91730 h 301288"/>
                  <a:gd name="connsiteX487" fmla="*/ 154523 w 260188"/>
                  <a:gd name="connsiteY487" fmla="*/ 82383 h 301288"/>
                  <a:gd name="connsiteX488" fmla="*/ 154523 w 260188"/>
                  <a:gd name="connsiteY488" fmla="*/ 81941 h 301288"/>
                  <a:gd name="connsiteX489" fmla="*/ 154839 w 260188"/>
                  <a:gd name="connsiteY489" fmla="*/ 79288 h 301288"/>
                  <a:gd name="connsiteX490" fmla="*/ 170944 w 260188"/>
                  <a:gd name="connsiteY490" fmla="*/ 102278 h 301288"/>
                  <a:gd name="connsiteX491" fmla="*/ 159576 w 260188"/>
                  <a:gd name="connsiteY491" fmla="*/ 88446 h 301288"/>
                  <a:gd name="connsiteX492" fmla="*/ 154839 w 260188"/>
                  <a:gd name="connsiteY492" fmla="*/ 78530 h 301288"/>
                  <a:gd name="connsiteX493" fmla="*/ 178081 w 260188"/>
                  <a:gd name="connsiteY493" fmla="*/ 44614 h 301288"/>
                  <a:gd name="connsiteX494" fmla="*/ 149092 w 260188"/>
                  <a:gd name="connsiteY494" fmla="*/ 132025 h 301288"/>
                  <a:gd name="connsiteX495" fmla="*/ 148650 w 260188"/>
                  <a:gd name="connsiteY495" fmla="*/ 129372 h 301288"/>
                  <a:gd name="connsiteX496" fmla="*/ 155344 w 260188"/>
                  <a:gd name="connsiteY496" fmla="*/ 135499 h 301288"/>
                  <a:gd name="connsiteX497" fmla="*/ 153260 w 260188"/>
                  <a:gd name="connsiteY497" fmla="*/ 135814 h 301288"/>
                  <a:gd name="connsiteX498" fmla="*/ 149092 w 260188"/>
                  <a:gd name="connsiteY498" fmla="*/ 132025 h 301288"/>
                  <a:gd name="connsiteX499" fmla="*/ 151871 w 260188"/>
                  <a:gd name="connsiteY499" fmla="*/ 135625 h 301288"/>
                  <a:gd name="connsiteX500" fmla="*/ 149218 w 260188"/>
                  <a:gd name="connsiteY500" fmla="*/ 133288 h 301288"/>
                  <a:gd name="connsiteX501" fmla="*/ 151871 w 260188"/>
                  <a:gd name="connsiteY501" fmla="*/ 135625 h 301288"/>
                  <a:gd name="connsiteX502" fmla="*/ 148523 w 260188"/>
                  <a:gd name="connsiteY502" fmla="*/ 128172 h 301288"/>
                  <a:gd name="connsiteX503" fmla="*/ 148776 w 260188"/>
                  <a:gd name="connsiteY503" fmla="*/ 124509 h 301288"/>
                  <a:gd name="connsiteX504" fmla="*/ 158123 w 260188"/>
                  <a:gd name="connsiteY504" fmla="*/ 135625 h 301288"/>
                  <a:gd name="connsiteX505" fmla="*/ 156292 w 260188"/>
                  <a:gd name="connsiteY505" fmla="*/ 135625 h 301288"/>
                  <a:gd name="connsiteX506" fmla="*/ 148523 w 260188"/>
                  <a:gd name="connsiteY506" fmla="*/ 128109 h 301288"/>
                  <a:gd name="connsiteX507" fmla="*/ 142523 w 260188"/>
                  <a:gd name="connsiteY507" fmla="*/ 119646 h 301288"/>
                  <a:gd name="connsiteX508" fmla="*/ 141702 w 260188"/>
                  <a:gd name="connsiteY508" fmla="*/ 119078 h 301288"/>
                  <a:gd name="connsiteX509" fmla="*/ 146123 w 260188"/>
                  <a:gd name="connsiteY509" fmla="*/ 115288 h 301288"/>
                  <a:gd name="connsiteX510" fmla="*/ 146692 w 260188"/>
                  <a:gd name="connsiteY510" fmla="*/ 116235 h 301288"/>
                  <a:gd name="connsiteX511" fmla="*/ 142523 w 260188"/>
                  <a:gd name="connsiteY511" fmla="*/ 119583 h 301288"/>
                  <a:gd name="connsiteX512" fmla="*/ 145050 w 260188"/>
                  <a:gd name="connsiteY512" fmla="*/ 120341 h 301288"/>
                  <a:gd name="connsiteX513" fmla="*/ 141702 w 260188"/>
                  <a:gd name="connsiteY513" fmla="*/ 126341 h 301288"/>
                  <a:gd name="connsiteX514" fmla="*/ 140313 w 260188"/>
                  <a:gd name="connsiteY514" fmla="*/ 125962 h 301288"/>
                  <a:gd name="connsiteX515" fmla="*/ 144165 w 260188"/>
                  <a:gd name="connsiteY515" fmla="*/ 119393 h 301288"/>
                  <a:gd name="connsiteX516" fmla="*/ 144986 w 260188"/>
                  <a:gd name="connsiteY516" fmla="*/ 120341 h 301288"/>
                  <a:gd name="connsiteX517" fmla="*/ 145744 w 260188"/>
                  <a:gd name="connsiteY517" fmla="*/ 113962 h 301288"/>
                  <a:gd name="connsiteX518" fmla="*/ 141008 w 260188"/>
                  <a:gd name="connsiteY518" fmla="*/ 118130 h 301288"/>
                  <a:gd name="connsiteX519" fmla="*/ 135008 w 260188"/>
                  <a:gd name="connsiteY519" fmla="*/ 125646 h 301288"/>
                  <a:gd name="connsiteX520" fmla="*/ 134186 w 260188"/>
                  <a:gd name="connsiteY520" fmla="*/ 124699 h 301288"/>
                  <a:gd name="connsiteX521" fmla="*/ 137092 w 260188"/>
                  <a:gd name="connsiteY521" fmla="*/ 121225 h 301288"/>
                  <a:gd name="connsiteX522" fmla="*/ 138608 w 260188"/>
                  <a:gd name="connsiteY522" fmla="*/ 118320 h 301288"/>
                  <a:gd name="connsiteX523" fmla="*/ 145113 w 260188"/>
                  <a:gd name="connsiteY523" fmla="*/ 111625 h 301288"/>
                  <a:gd name="connsiteX524" fmla="*/ 151808 w 260188"/>
                  <a:gd name="connsiteY524" fmla="*/ 101899 h 301288"/>
                  <a:gd name="connsiteX525" fmla="*/ 152060 w 260188"/>
                  <a:gd name="connsiteY525" fmla="*/ 102720 h 301288"/>
                  <a:gd name="connsiteX526" fmla="*/ 145681 w 260188"/>
                  <a:gd name="connsiteY526" fmla="*/ 114025 h 301288"/>
                  <a:gd name="connsiteX527" fmla="*/ 139871 w 260188"/>
                  <a:gd name="connsiteY527" fmla="*/ 122425 h 301288"/>
                  <a:gd name="connsiteX528" fmla="*/ 139492 w 260188"/>
                  <a:gd name="connsiteY528" fmla="*/ 123814 h 301288"/>
                  <a:gd name="connsiteX529" fmla="*/ 139113 w 260188"/>
                  <a:gd name="connsiteY529" fmla="*/ 122425 h 301288"/>
                  <a:gd name="connsiteX530" fmla="*/ 139492 w 260188"/>
                  <a:gd name="connsiteY530" fmla="*/ 121035 h 301288"/>
                  <a:gd name="connsiteX531" fmla="*/ 139871 w 260188"/>
                  <a:gd name="connsiteY531" fmla="*/ 122425 h 301288"/>
                  <a:gd name="connsiteX532" fmla="*/ 130713 w 260188"/>
                  <a:gd name="connsiteY532" fmla="*/ 117941 h 301288"/>
                  <a:gd name="connsiteX533" fmla="*/ 135892 w 260188"/>
                  <a:gd name="connsiteY533" fmla="*/ 109793 h 301288"/>
                  <a:gd name="connsiteX534" fmla="*/ 145744 w 260188"/>
                  <a:gd name="connsiteY534" fmla="*/ 104109 h 301288"/>
                  <a:gd name="connsiteX535" fmla="*/ 146439 w 260188"/>
                  <a:gd name="connsiteY535" fmla="*/ 105309 h 301288"/>
                  <a:gd name="connsiteX536" fmla="*/ 141008 w 260188"/>
                  <a:gd name="connsiteY536" fmla="*/ 108214 h 301288"/>
                  <a:gd name="connsiteX537" fmla="*/ 133808 w 260188"/>
                  <a:gd name="connsiteY537" fmla="*/ 114909 h 301288"/>
                  <a:gd name="connsiteX538" fmla="*/ 139934 w 260188"/>
                  <a:gd name="connsiteY538" fmla="*/ 110425 h 301288"/>
                  <a:gd name="connsiteX539" fmla="*/ 140755 w 260188"/>
                  <a:gd name="connsiteY539" fmla="*/ 111562 h 301288"/>
                  <a:gd name="connsiteX540" fmla="*/ 132418 w 260188"/>
                  <a:gd name="connsiteY540" fmla="*/ 120088 h 301288"/>
                  <a:gd name="connsiteX541" fmla="*/ 132734 w 260188"/>
                  <a:gd name="connsiteY541" fmla="*/ 117183 h 301288"/>
                  <a:gd name="connsiteX542" fmla="*/ 130776 w 260188"/>
                  <a:gd name="connsiteY542" fmla="*/ 118004 h 301288"/>
                  <a:gd name="connsiteX543" fmla="*/ 130018 w 260188"/>
                  <a:gd name="connsiteY543" fmla="*/ 65709 h 301288"/>
                  <a:gd name="connsiteX544" fmla="*/ 131408 w 260188"/>
                  <a:gd name="connsiteY544" fmla="*/ 66909 h 301288"/>
                  <a:gd name="connsiteX545" fmla="*/ 130839 w 260188"/>
                  <a:gd name="connsiteY545" fmla="*/ 63562 h 301288"/>
                  <a:gd name="connsiteX546" fmla="*/ 133239 w 260188"/>
                  <a:gd name="connsiteY546" fmla="*/ 67288 h 301288"/>
                  <a:gd name="connsiteX547" fmla="*/ 132923 w 260188"/>
                  <a:gd name="connsiteY547" fmla="*/ 63372 h 301288"/>
                  <a:gd name="connsiteX548" fmla="*/ 136144 w 260188"/>
                  <a:gd name="connsiteY548" fmla="*/ 66720 h 301288"/>
                  <a:gd name="connsiteX549" fmla="*/ 135892 w 260188"/>
                  <a:gd name="connsiteY549" fmla="*/ 69499 h 301288"/>
                  <a:gd name="connsiteX550" fmla="*/ 135702 w 260188"/>
                  <a:gd name="connsiteY550" fmla="*/ 71583 h 301288"/>
                  <a:gd name="connsiteX551" fmla="*/ 133871 w 260188"/>
                  <a:gd name="connsiteY551" fmla="*/ 71014 h 301288"/>
                  <a:gd name="connsiteX552" fmla="*/ 133744 w 260188"/>
                  <a:gd name="connsiteY552" fmla="*/ 73225 h 301288"/>
                  <a:gd name="connsiteX553" fmla="*/ 132229 w 260188"/>
                  <a:gd name="connsiteY553" fmla="*/ 72846 h 301288"/>
                  <a:gd name="connsiteX554" fmla="*/ 130271 w 260188"/>
                  <a:gd name="connsiteY554" fmla="*/ 74678 h 301288"/>
                  <a:gd name="connsiteX555" fmla="*/ 129702 w 260188"/>
                  <a:gd name="connsiteY555" fmla="*/ 73414 h 301288"/>
                  <a:gd name="connsiteX556" fmla="*/ 129450 w 260188"/>
                  <a:gd name="connsiteY556" fmla="*/ 67856 h 301288"/>
                  <a:gd name="connsiteX557" fmla="*/ 130271 w 260188"/>
                  <a:gd name="connsiteY557" fmla="*/ 67288 h 301288"/>
                  <a:gd name="connsiteX558" fmla="*/ 129955 w 260188"/>
                  <a:gd name="connsiteY558" fmla="*/ 65646 h 301288"/>
                  <a:gd name="connsiteX559" fmla="*/ 130713 w 260188"/>
                  <a:gd name="connsiteY559" fmla="*/ 48151 h 301288"/>
                  <a:gd name="connsiteX560" fmla="*/ 132229 w 260188"/>
                  <a:gd name="connsiteY560" fmla="*/ 44930 h 301288"/>
                  <a:gd name="connsiteX561" fmla="*/ 132923 w 260188"/>
                  <a:gd name="connsiteY561" fmla="*/ 45941 h 301288"/>
                  <a:gd name="connsiteX562" fmla="*/ 130713 w 260188"/>
                  <a:gd name="connsiteY562" fmla="*/ 48151 h 301288"/>
                  <a:gd name="connsiteX563" fmla="*/ 146123 w 260188"/>
                  <a:gd name="connsiteY563" fmla="*/ 51878 h 301288"/>
                  <a:gd name="connsiteX564" fmla="*/ 144986 w 260188"/>
                  <a:gd name="connsiteY564" fmla="*/ 51499 h 301288"/>
                  <a:gd name="connsiteX565" fmla="*/ 142650 w 260188"/>
                  <a:gd name="connsiteY565" fmla="*/ 53583 h 301288"/>
                  <a:gd name="connsiteX566" fmla="*/ 142334 w 260188"/>
                  <a:gd name="connsiteY566" fmla="*/ 53141 h 301288"/>
                  <a:gd name="connsiteX567" fmla="*/ 143976 w 260188"/>
                  <a:gd name="connsiteY567" fmla="*/ 50930 h 301288"/>
                  <a:gd name="connsiteX568" fmla="*/ 149092 w 260188"/>
                  <a:gd name="connsiteY568" fmla="*/ 45941 h 301288"/>
                  <a:gd name="connsiteX569" fmla="*/ 149786 w 260188"/>
                  <a:gd name="connsiteY569" fmla="*/ 47204 h 301288"/>
                  <a:gd name="connsiteX570" fmla="*/ 147829 w 260188"/>
                  <a:gd name="connsiteY570" fmla="*/ 48214 h 301288"/>
                  <a:gd name="connsiteX571" fmla="*/ 145997 w 260188"/>
                  <a:gd name="connsiteY571" fmla="*/ 51941 h 301288"/>
                  <a:gd name="connsiteX572" fmla="*/ 147765 w 260188"/>
                  <a:gd name="connsiteY572" fmla="*/ 62867 h 301288"/>
                  <a:gd name="connsiteX573" fmla="*/ 158818 w 260188"/>
                  <a:gd name="connsiteY573" fmla="*/ 53141 h 301288"/>
                  <a:gd name="connsiteX574" fmla="*/ 159639 w 260188"/>
                  <a:gd name="connsiteY574" fmla="*/ 54783 h 301288"/>
                  <a:gd name="connsiteX575" fmla="*/ 150860 w 260188"/>
                  <a:gd name="connsiteY575" fmla="*/ 61730 h 301288"/>
                  <a:gd name="connsiteX576" fmla="*/ 149218 w 260188"/>
                  <a:gd name="connsiteY576" fmla="*/ 64951 h 301288"/>
                  <a:gd name="connsiteX577" fmla="*/ 145871 w 260188"/>
                  <a:gd name="connsiteY577" fmla="*/ 68299 h 301288"/>
                  <a:gd name="connsiteX578" fmla="*/ 142839 w 260188"/>
                  <a:gd name="connsiteY578" fmla="*/ 72214 h 301288"/>
                  <a:gd name="connsiteX579" fmla="*/ 140250 w 260188"/>
                  <a:gd name="connsiteY579" fmla="*/ 76951 h 301288"/>
                  <a:gd name="connsiteX580" fmla="*/ 138544 w 260188"/>
                  <a:gd name="connsiteY580" fmla="*/ 75562 h 301288"/>
                  <a:gd name="connsiteX581" fmla="*/ 144986 w 260188"/>
                  <a:gd name="connsiteY581" fmla="*/ 64320 h 301288"/>
                  <a:gd name="connsiteX582" fmla="*/ 146060 w 260188"/>
                  <a:gd name="connsiteY582" fmla="*/ 62488 h 301288"/>
                  <a:gd name="connsiteX583" fmla="*/ 147008 w 260188"/>
                  <a:gd name="connsiteY583" fmla="*/ 62488 h 301288"/>
                  <a:gd name="connsiteX584" fmla="*/ 147829 w 260188"/>
                  <a:gd name="connsiteY584" fmla="*/ 62867 h 301288"/>
                  <a:gd name="connsiteX585" fmla="*/ 149660 w 260188"/>
                  <a:gd name="connsiteY585" fmla="*/ 55667 h 301288"/>
                  <a:gd name="connsiteX586" fmla="*/ 149534 w 260188"/>
                  <a:gd name="connsiteY586" fmla="*/ 54530 h 301288"/>
                  <a:gd name="connsiteX587" fmla="*/ 164376 w 260188"/>
                  <a:gd name="connsiteY587" fmla="*/ 49793 h 301288"/>
                  <a:gd name="connsiteX588" fmla="*/ 164250 w 260188"/>
                  <a:gd name="connsiteY588" fmla="*/ 51435 h 301288"/>
                  <a:gd name="connsiteX589" fmla="*/ 160334 w 260188"/>
                  <a:gd name="connsiteY589" fmla="*/ 52130 h 301288"/>
                  <a:gd name="connsiteX590" fmla="*/ 155723 w 260188"/>
                  <a:gd name="connsiteY590" fmla="*/ 53520 h 301288"/>
                  <a:gd name="connsiteX591" fmla="*/ 148208 w 260188"/>
                  <a:gd name="connsiteY591" fmla="*/ 61035 h 301288"/>
                  <a:gd name="connsiteX592" fmla="*/ 147639 w 260188"/>
                  <a:gd name="connsiteY592" fmla="*/ 60214 h 301288"/>
                  <a:gd name="connsiteX593" fmla="*/ 157239 w 260188"/>
                  <a:gd name="connsiteY593" fmla="*/ 52320 h 301288"/>
                  <a:gd name="connsiteX594" fmla="*/ 157365 w 260188"/>
                  <a:gd name="connsiteY594" fmla="*/ 52067 h 301288"/>
                  <a:gd name="connsiteX595" fmla="*/ 149597 w 260188"/>
                  <a:gd name="connsiteY595" fmla="*/ 55667 h 301288"/>
                  <a:gd name="connsiteX596" fmla="*/ 152565 w 260188"/>
                  <a:gd name="connsiteY596" fmla="*/ 50235 h 301288"/>
                  <a:gd name="connsiteX597" fmla="*/ 163113 w 260188"/>
                  <a:gd name="connsiteY597" fmla="*/ 47772 h 301288"/>
                  <a:gd name="connsiteX598" fmla="*/ 164250 w 260188"/>
                  <a:gd name="connsiteY598" fmla="*/ 49414 h 301288"/>
                  <a:gd name="connsiteX599" fmla="*/ 152818 w 260188"/>
                  <a:gd name="connsiteY599" fmla="*/ 50804 h 301288"/>
                  <a:gd name="connsiteX600" fmla="*/ 152565 w 260188"/>
                  <a:gd name="connsiteY600" fmla="*/ 50235 h 301288"/>
                  <a:gd name="connsiteX601" fmla="*/ 159639 w 260188"/>
                  <a:gd name="connsiteY601" fmla="*/ 57183 h 301288"/>
                  <a:gd name="connsiteX602" fmla="*/ 153134 w 260188"/>
                  <a:gd name="connsiteY602" fmla="*/ 62488 h 301288"/>
                  <a:gd name="connsiteX603" fmla="*/ 152439 w 260188"/>
                  <a:gd name="connsiteY603" fmla="*/ 61225 h 301288"/>
                  <a:gd name="connsiteX604" fmla="*/ 159008 w 260188"/>
                  <a:gd name="connsiteY604" fmla="*/ 56235 h 301288"/>
                  <a:gd name="connsiteX605" fmla="*/ 159702 w 260188"/>
                  <a:gd name="connsiteY605" fmla="*/ 57183 h 301288"/>
                  <a:gd name="connsiteX606" fmla="*/ 141323 w 260188"/>
                  <a:gd name="connsiteY606" fmla="*/ 63562 h 301288"/>
                  <a:gd name="connsiteX607" fmla="*/ 142586 w 260188"/>
                  <a:gd name="connsiteY607" fmla="*/ 63562 h 301288"/>
                  <a:gd name="connsiteX608" fmla="*/ 142271 w 260188"/>
                  <a:gd name="connsiteY608" fmla="*/ 64256 h 301288"/>
                  <a:gd name="connsiteX609" fmla="*/ 141323 w 260188"/>
                  <a:gd name="connsiteY609" fmla="*/ 63562 h 301288"/>
                  <a:gd name="connsiteX610" fmla="*/ 141702 w 260188"/>
                  <a:gd name="connsiteY610" fmla="*/ 61225 h 301288"/>
                  <a:gd name="connsiteX611" fmla="*/ 142271 w 260188"/>
                  <a:gd name="connsiteY611" fmla="*/ 62867 h 301288"/>
                  <a:gd name="connsiteX612" fmla="*/ 140755 w 260188"/>
                  <a:gd name="connsiteY612" fmla="*/ 62867 h 301288"/>
                  <a:gd name="connsiteX613" fmla="*/ 139934 w 260188"/>
                  <a:gd name="connsiteY613" fmla="*/ 61478 h 301288"/>
                  <a:gd name="connsiteX614" fmla="*/ 139808 w 260188"/>
                  <a:gd name="connsiteY614" fmla="*/ 61225 h 301288"/>
                  <a:gd name="connsiteX615" fmla="*/ 141765 w 260188"/>
                  <a:gd name="connsiteY615" fmla="*/ 61225 h 301288"/>
                  <a:gd name="connsiteX616" fmla="*/ 139492 w 260188"/>
                  <a:gd name="connsiteY616" fmla="*/ 60656 h 301288"/>
                  <a:gd name="connsiteX617" fmla="*/ 139176 w 260188"/>
                  <a:gd name="connsiteY617" fmla="*/ 58572 h 301288"/>
                  <a:gd name="connsiteX618" fmla="*/ 141260 w 260188"/>
                  <a:gd name="connsiteY618" fmla="*/ 60656 h 301288"/>
                  <a:gd name="connsiteX619" fmla="*/ 139429 w 260188"/>
                  <a:gd name="connsiteY619" fmla="*/ 60656 h 301288"/>
                  <a:gd name="connsiteX620" fmla="*/ 139618 w 260188"/>
                  <a:gd name="connsiteY620" fmla="*/ 64699 h 301288"/>
                  <a:gd name="connsiteX621" fmla="*/ 139997 w 260188"/>
                  <a:gd name="connsiteY621" fmla="*/ 66341 h 301288"/>
                  <a:gd name="connsiteX622" fmla="*/ 138860 w 260188"/>
                  <a:gd name="connsiteY622" fmla="*/ 65078 h 301288"/>
                  <a:gd name="connsiteX623" fmla="*/ 138355 w 260188"/>
                  <a:gd name="connsiteY623" fmla="*/ 63372 h 301288"/>
                  <a:gd name="connsiteX624" fmla="*/ 139618 w 260188"/>
                  <a:gd name="connsiteY624" fmla="*/ 64635 h 301288"/>
                  <a:gd name="connsiteX625" fmla="*/ 147765 w 260188"/>
                  <a:gd name="connsiteY625" fmla="*/ 70509 h 301288"/>
                  <a:gd name="connsiteX626" fmla="*/ 156797 w 260188"/>
                  <a:gd name="connsiteY626" fmla="*/ 59646 h 301288"/>
                  <a:gd name="connsiteX627" fmla="*/ 158629 w 260188"/>
                  <a:gd name="connsiteY627" fmla="*/ 61162 h 301288"/>
                  <a:gd name="connsiteX628" fmla="*/ 146944 w 260188"/>
                  <a:gd name="connsiteY628" fmla="*/ 75625 h 301288"/>
                  <a:gd name="connsiteX629" fmla="*/ 143029 w 260188"/>
                  <a:gd name="connsiteY629" fmla="*/ 78278 h 301288"/>
                  <a:gd name="connsiteX630" fmla="*/ 145555 w 260188"/>
                  <a:gd name="connsiteY630" fmla="*/ 77014 h 301288"/>
                  <a:gd name="connsiteX631" fmla="*/ 146060 w 260188"/>
                  <a:gd name="connsiteY631" fmla="*/ 78088 h 301288"/>
                  <a:gd name="connsiteX632" fmla="*/ 139681 w 260188"/>
                  <a:gd name="connsiteY632" fmla="*/ 81120 h 301288"/>
                  <a:gd name="connsiteX633" fmla="*/ 135765 w 260188"/>
                  <a:gd name="connsiteY633" fmla="*/ 85983 h 301288"/>
                  <a:gd name="connsiteX634" fmla="*/ 135450 w 260188"/>
                  <a:gd name="connsiteY634" fmla="*/ 89456 h 301288"/>
                  <a:gd name="connsiteX635" fmla="*/ 133934 w 260188"/>
                  <a:gd name="connsiteY635" fmla="*/ 89456 h 301288"/>
                  <a:gd name="connsiteX636" fmla="*/ 136965 w 260188"/>
                  <a:gd name="connsiteY636" fmla="*/ 79856 h 301288"/>
                  <a:gd name="connsiteX637" fmla="*/ 147639 w 260188"/>
                  <a:gd name="connsiteY637" fmla="*/ 70383 h 301288"/>
                  <a:gd name="connsiteX638" fmla="*/ 152123 w 260188"/>
                  <a:gd name="connsiteY638" fmla="*/ 85541 h 301288"/>
                  <a:gd name="connsiteX639" fmla="*/ 151050 w 260188"/>
                  <a:gd name="connsiteY639" fmla="*/ 87941 h 301288"/>
                  <a:gd name="connsiteX640" fmla="*/ 149218 w 260188"/>
                  <a:gd name="connsiteY640" fmla="*/ 95709 h 301288"/>
                  <a:gd name="connsiteX641" fmla="*/ 147576 w 260188"/>
                  <a:gd name="connsiteY641" fmla="*/ 94762 h 301288"/>
                  <a:gd name="connsiteX642" fmla="*/ 148523 w 260188"/>
                  <a:gd name="connsiteY642" fmla="*/ 89772 h 301288"/>
                  <a:gd name="connsiteX643" fmla="*/ 150608 w 260188"/>
                  <a:gd name="connsiteY643" fmla="*/ 84467 h 301288"/>
                  <a:gd name="connsiteX644" fmla="*/ 152123 w 260188"/>
                  <a:gd name="connsiteY644" fmla="*/ 80299 h 301288"/>
                  <a:gd name="connsiteX645" fmla="*/ 153260 w 260188"/>
                  <a:gd name="connsiteY645" fmla="*/ 80867 h 301288"/>
                  <a:gd name="connsiteX646" fmla="*/ 152313 w 260188"/>
                  <a:gd name="connsiteY646" fmla="*/ 83520 h 301288"/>
                  <a:gd name="connsiteX647" fmla="*/ 152186 w 260188"/>
                  <a:gd name="connsiteY647" fmla="*/ 85604 h 301288"/>
                  <a:gd name="connsiteX648" fmla="*/ 143218 w 260188"/>
                  <a:gd name="connsiteY648" fmla="*/ 95709 h 301288"/>
                  <a:gd name="connsiteX649" fmla="*/ 142208 w 260188"/>
                  <a:gd name="connsiteY649" fmla="*/ 95393 h 301288"/>
                  <a:gd name="connsiteX650" fmla="*/ 144860 w 260188"/>
                  <a:gd name="connsiteY650" fmla="*/ 90151 h 301288"/>
                  <a:gd name="connsiteX651" fmla="*/ 141513 w 260188"/>
                  <a:gd name="connsiteY651" fmla="*/ 94762 h 301288"/>
                  <a:gd name="connsiteX652" fmla="*/ 140818 w 260188"/>
                  <a:gd name="connsiteY652" fmla="*/ 94067 h 301288"/>
                  <a:gd name="connsiteX653" fmla="*/ 143092 w 260188"/>
                  <a:gd name="connsiteY653" fmla="*/ 88635 h 301288"/>
                  <a:gd name="connsiteX654" fmla="*/ 145871 w 260188"/>
                  <a:gd name="connsiteY654" fmla="*/ 85414 h 301288"/>
                  <a:gd name="connsiteX655" fmla="*/ 148902 w 260188"/>
                  <a:gd name="connsiteY655" fmla="*/ 82509 h 301288"/>
                  <a:gd name="connsiteX656" fmla="*/ 149597 w 260188"/>
                  <a:gd name="connsiteY656" fmla="*/ 83456 h 301288"/>
                  <a:gd name="connsiteX657" fmla="*/ 147323 w 260188"/>
                  <a:gd name="connsiteY657" fmla="*/ 87056 h 301288"/>
                  <a:gd name="connsiteX658" fmla="*/ 143155 w 260188"/>
                  <a:gd name="connsiteY658" fmla="*/ 95709 h 301288"/>
                  <a:gd name="connsiteX659" fmla="*/ 146313 w 260188"/>
                  <a:gd name="connsiteY659" fmla="*/ 96530 h 301288"/>
                  <a:gd name="connsiteX660" fmla="*/ 140629 w 260188"/>
                  <a:gd name="connsiteY660" fmla="*/ 102656 h 301288"/>
                  <a:gd name="connsiteX661" fmla="*/ 138797 w 260188"/>
                  <a:gd name="connsiteY661" fmla="*/ 101141 h 301288"/>
                  <a:gd name="connsiteX662" fmla="*/ 144102 w 260188"/>
                  <a:gd name="connsiteY662" fmla="*/ 96593 h 301288"/>
                  <a:gd name="connsiteX663" fmla="*/ 146313 w 260188"/>
                  <a:gd name="connsiteY663" fmla="*/ 96593 h 301288"/>
                  <a:gd name="connsiteX664" fmla="*/ 140818 w 260188"/>
                  <a:gd name="connsiteY664" fmla="*/ 90404 h 301288"/>
                  <a:gd name="connsiteX665" fmla="*/ 139176 w 260188"/>
                  <a:gd name="connsiteY665" fmla="*/ 97225 h 301288"/>
                  <a:gd name="connsiteX666" fmla="*/ 136965 w 260188"/>
                  <a:gd name="connsiteY666" fmla="*/ 96278 h 301288"/>
                  <a:gd name="connsiteX667" fmla="*/ 139871 w 260188"/>
                  <a:gd name="connsiteY667" fmla="*/ 90025 h 301288"/>
                  <a:gd name="connsiteX668" fmla="*/ 140818 w 260188"/>
                  <a:gd name="connsiteY668" fmla="*/ 90467 h 301288"/>
                  <a:gd name="connsiteX669" fmla="*/ 140755 w 260188"/>
                  <a:gd name="connsiteY669" fmla="*/ 103793 h 301288"/>
                  <a:gd name="connsiteX670" fmla="*/ 148144 w 260188"/>
                  <a:gd name="connsiteY670" fmla="*/ 98235 h 301288"/>
                  <a:gd name="connsiteX671" fmla="*/ 149218 w 260188"/>
                  <a:gd name="connsiteY671" fmla="*/ 99562 h 301288"/>
                  <a:gd name="connsiteX672" fmla="*/ 146439 w 260188"/>
                  <a:gd name="connsiteY672" fmla="*/ 102214 h 301288"/>
                  <a:gd name="connsiteX673" fmla="*/ 140313 w 260188"/>
                  <a:gd name="connsiteY673" fmla="*/ 105688 h 301288"/>
                  <a:gd name="connsiteX674" fmla="*/ 133618 w 260188"/>
                  <a:gd name="connsiteY674" fmla="*/ 110425 h 301288"/>
                  <a:gd name="connsiteX675" fmla="*/ 132229 w 260188"/>
                  <a:gd name="connsiteY675" fmla="*/ 109035 h 301288"/>
                  <a:gd name="connsiteX676" fmla="*/ 140692 w 260188"/>
                  <a:gd name="connsiteY676" fmla="*/ 103730 h 301288"/>
                  <a:gd name="connsiteX677" fmla="*/ 148650 w 260188"/>
                  <a:gd name="connsiteY677" fmla="*/ 80425 h 301288"/>
                  <a:gd name="connsiteX678" fmla="*/ 143913 w 260188"/>
                  <a:gd name="connsiteY678" fmla="*/ 83456 h 301288"/>
                  <a:gd name="connsiteX679" fmla="*/ 138797 w 260188"/>
                  <a:gd name="connsiteY679" fmla="*/ 88320 h 301288"/>
                  <a:gd name="connsiteX680" fmla="*/ 137597 w 260188"/>
                  <a:gd name="connsiteY680" fmla="*/ 91793 h 301288"/>
                  <a:gd name="connsiteX681" fmla="*/ 136713 w 260188"/>
                  <a:gd name="connsiteY681" fmla="*/ 91793 h 301288"/>
                  <a:gd name="connsiteX682" fmla="*/ 138923 w 260188"/>
                  <a:gd name="connsiteY682" fmla="*/ 86488 h 301288"/>
                  <a:gd name="connsiteX683" fmla="*/ 140060 w 260188"/>
                  <a:gd name="connsiteY683" fmla="*/ 84025 h 301288"/>
                  <a:gd name="connsiteX684" fmla="*/ 147829 w 260188"/>
                  <a:gd name="connsiteY684" fmla="*/ 78846 h 301288"/>
                  <a:gd name="connsiteX685" fmla="*/ 152565 w 260188"/>
                  <a:gd name="connsiteY685" fmla="*/ 72720 h 301288"/>
                  <a:gd name="connsiteX686" fmla="*/ 153829 w 260188"/>
                  <a:gd name="connsiteY686" fmla="*/ 73983 h 301288"/>
                  <a:gd name="connsiteX687" fmla="*/ 148713 w 260188"/>
                  <a:gd name="connsiteY687" fmla="*/ 80362 h 301288"/>
                  <a:gd name="connsiteX688" fmla="*/ 136965 w 260188"/>
                  <a:gd name="connsiteY688" fmla="*/ 85035 h 301288"/>
                  <a:gd name="connsiteX689" fmla="*/ 138102 w 260188"/>
                  <a:gd name="connsiteY689" fmla="*/ 84593 h 301288"/>
                  <a:gd name="connsiteX690" fmla="*/ 137976 w 260188"/>
                  <a:gd name="connsiteY690" fmla="*/ 85856 h 301288"/>
                  <a:gd name="connsiteX691" fmla="*/ 136713 w 260188"/>
                  <a:gd name="connsiteY691" fmla="*/ 86299 h 301288"/>
                  <a:gd name="connsiteX692" fmla="*/ 136965 w 260188"/>
                  <a:gd name="connsiteY692" fmla="*/ 85035 h 301288"/>
                  <a:gd name="connsiteX693" fmla="*/ 137218 w 260188"/>
                  <a:gd name="connsiteY693" fmla="*/ 64383 h 301288"/>
                  <a:gd name="connsiteX694" fmla="*/ 137786 w 260188"/>
                  <a:gd name="connsiteY694" fmla="*/ 66467 h 301288"/>
                  <a:gd name="connsiteX695" fmla="*/ 136271 w 260188"/>
                  <a:gd name="connsiteY695" fmla="*/ 64951 h 301288"/>
                  <a:gd name="connsiteX696" fmla="*/ 135702 w 260188"/>
                  <a:gd name="connsiteY696" fmla="*/ 62867 h 301288"/>
                  <a:gd name="connsiteX697" fmla="*/ 137218 w 260188"/>
                  <a:gd name="connsiteY697" fmla="*/ 64383 h 301288"/>
                  <a:gd name="connsiteX698" fmla="*/ 136713 w 260188"/>
                  <a:gd name="connsiteY698" fmla="*/ 52446 h 301288"/>
                  <a:gd name="connsiteX699" fmla="*/ 137976 w 260188"/>
                  <a:gd name="connsiteY699" fmla="*/ 52067 h 301288"/>
                  <a:gd name="connsiteX700" fmla="*/ 137597 w 260188"/>
                  <a:gd name="connsiteY700" fmla="*/ 53330 h 301288"/>
                  <a:gd name="connsiteX701" fmla="*/ 136334 w 260188"/>
                  <a:gd name="connsiteY701" fmla="*/ 53772 h 301288"/>
                  <a:gd name="connsiteX702" fmla="*/ 136776 w 260188"/>
                  <a:gd name="connsiteY702" fmla="*/ 52509 h 301288"/>
                  <a:gd name="connsiteX703" fmla="*/ 133050 w 260188"/>
                  <a:gd name="connsiteY703" fmla="*/ 121730 h 301288"/>
                  <a:gd name="connsiteX704" fmla="*/ 143660 w 260188"/>
                  <a:gd name="connsiteY704" fmla="*/ 109793 h 301288"/>
                  <a:gd name="connsiteX705" fmla="*/ 150860 w 260188"/>
                  <a:gd name="connsiteY705" fmla="*/ 97667 h 301288"/>
                  <a:gd name="connsiteX706" fmla="*/ 151871 w 260188"/>
                  <a:gd name="connsiteY706" fmla="*/ 99878 h 301288"/>
                  <a:gd name="connsiteX707" fmla="*/ 142523 w 260188"/>
                  <a:gd name="connsiteY707" fmla="*/ 112256 h 301288"/>
                  <a:gd name="connsiteX708" fmla="*/ 133744 w 260188"/>
                  <a:gd name="connsiteY708" fmla="*/ 122551 h 301288"/>
                  <a:gd name="connsiteX709" fmla="*/ 133050 w 260188"/>
                  <a:gd name="connsiteY709" fmla="*/ 121730 h 301288"/>
                  <a:gd name="connsiteX710" fmla="*/ 147955 w 260188"/>
                  <a:gd name="connsiteY710" fmla="*/ 118572 h 301288"/>
                  <a:gd name="connsiteX711" fmla="*/ 149471 w 260188"/>
                  <a:gd name="connsiteY711" fmla="*/ 117056 h 301288"/>
                  <a:gd name="connsiteX712" fmla="*/ 149723 w 260188"/>
                  <a:gd name="connsiteY712" fmla="*/ 119141 h 301288"/>
                  <a:gd name="connsiteX713" fmla="*/ 148334 w 260188"/>
                  <a:gd name="connsiteY713" fmla="*/ 120530 h 301288"/>
                  <a:gd name="connsiteX714" fmla="*/ 147955 w 260188"/>
                  <a:gd name="connsiteY714" fmla="*/ 118572 h 301288"/>
                  <a:gd name="connsiteX715" fmla="*/ 149092 w 260188"/>
                  <a:gd name="connsiteY715" fmla="*/ 123688 h 301288"/>
                  <a:gd name="connsiteX716" fmla="*/ 149218 w 260188"/>
                  <a:gd name="connsiteY716" fmla="*/ 122993 h 301288"/>
                  <a:gd name="connsiteX717" fmla="*/ 149913 w 260188"/>
                  <a:gd name="connsiteY717" fmla="*/ 121225 h 301288"/>
                  <a:gd name="connsiteX718" fmla="*/ 162292 w 260188"/>
                  <a:gd name="connsiteY718" fmla="*/ 136256 h 301288"/>
                  <a:gd name="connsiteX719" fmla="*/ 159955 w 260188"/>
                  <a:gd name="connsiteY719" fmla="*/ 136130 h 301288"/>
                  <a:gd name="connsiteX720" fmla="*/ 149092 w 260188"/>
                  <a:gd name="connsiteY720" fmla="*/ 123751 h 301288"/>
                  <a:gd name="connsiteX721" fmla="*/ 150039 w 260188"/>
                  <a:gd name="connsiteY721" fmla="*/ 120214 h 301288"/>
                  <a:gd name="connsiteX722" fmla="*/ 150608 w 260188"/>
                  <a:gd name="connsiteY722" fmla="*/ 118130 h 301288"/>
                  <a:gd name="connsiteX723" fmla="*/ 161597 w 260188"/>
                  <a:gd name="connsiteY723" fmla="*/ 131330 h 301288"/>
                  <a:gd name="connsiteX724" fmla="*/ 166018 w 260188"/>
                  <a:gd name="connsiteY724" fmla="*/ 136635 h 301288"/>
                  <a:gd name="connsiteX725" fmla="*/ 164060 w 260188"/>
                  <a:gd name="connsiteY725" fmla="*/ 136509 h 301288"/>
                  <a:gd name="connsiteX726" fmla="*/ 150039 w 260188"/>
                  <a:gd name="connsiteY726" fmla="*/ 120214 h 301288"/>
                  <a:gd name="connsiteX727" fmla="*/ 163113 w 260188"/>
                  <a:gd name="connsiteY727" fmla="*/ 131772 h 301288"/>
                  <a:gd name="connsiteX728" fmla="*/ 150860 w 260188"/>
                  <a:gd name="connsiteY728" fmla="*/ 117246 h 301288"/>
                  <a:gd name="connsiteX729" fmla="*/ 151429 w 260188"/>
                  <a:gd name="connsiteY729" fmla="*/ 114593 h 301288"/>
                  <a:gd name="connsiteX730" fmla="*/ 167723 w 260188"/>
                  <a:gd name="connsiteY730" fmla="*/ 134488 h 301288"/>
                  <a:gd name="connsiteX731" fmla="*/ 169113 w 260188"/>
                  <a:gd name="connsiteY731" fmla="*/ 136572 h 301288"/>
                  <a:gd name="connsiteX732" fmla="*/ 167155 w 260188"/>
                  <a:gd name="connsiteY732" fmla="*/ 136193 h 301288"/>
                  <a:gd name="connsiteX733" fmla="*/ 163113 w 260188"/>
                  <a:gd name="connsiteY733" fmla="*/ 131772 h 301288"/>
                  <a:gd name="connsiteX734" fmla="*/ 168986 w 260188"/>
                  <a:gd name="connsiteY734" fmla="*/ 134362 h 301288"/>
                  <a:gd name="connsiteX735" fmla="*/ 151618 w 260188"/>
                  <a:gd name="connsiteY735" fmla="*/ 113962 h 301288"/>
                  <a:gd name="connsiteX736" fmla="*/ 152060 w 260188"/>
                  <a:gd name="connsiteY736" fmla="*/ 111751 h 301288"/>
                  <a:gd name="connsiteX737" fmla="*/ 169176 w 260188"/>
                  <a:gd name="connsiteY737" fmla="*/ 132720 h 301288"/>
                  <a:gd name="connsiteX738" fmla="*/ 172965 w 260188"/>
                  <a:gd name="connsiteY738" fmla="*/ 137204 h 301288"/>
                  <a:gd name="connsiteX739" fmla="*/ 171450 w 260188"/>
                  <a:gd name="connsiteY739" fmla="*/ 137330 h 301288"/>
                  <a:gd name="connsiteX740" fmla="*/ 169050 w 260188"/>
                  <a:gd name="connsiteY740" fmla="*/ 134425 h 301288"/>
                  <a:gd name="connsiteX741" fmla="*/ 169681 w 260188"/>
                  <a:gd name="connsiteY741" fmla="*/ 42720 h 301288"/>
                  <a:gd name="connsiteX742" fmla="*/ 169429 w 260188"/>
                  <a:gd name="connsiteY742" fmla="*/ 44804 h 301288"/>
                  <a:gd name="connsiteX743" fmla="*/ 155092 w 260188"/>
                  <a:gd name="connsiteY743" fmla="*/ 46762 h 301288"/>
                  <a:gd name="connsiteX744" fmla="*/ 168292 w 260188"/>
                  <a:gd name="connsiteY744" fmla="*/ 46193 h 301288"/>
                  <a:gd name="connsiteX745" fmla="*/ 168418 w 260188"/>
                  <a:gd name="connsiteY745" fmla="*/ 46888 h 301288"/>
                  <a:gd name="connsiteX746" fmla="*/ 166650 w 260188"/>
                  <a:gd name="connsiteY746" fmla="*/ 47267 h 301288"/>
                  <a:gd name="connsiteX747" fmla="*/ 162734 w 260188"/>
                  <a:gd name="connsiteY747" fmla="*/ 46888 h 301288"/>
                  <a:gd name="connsiteX748" fmla="*/ 150039 w 260188"/>
                  <a:gd name="connsiteY748" fmla="*/ 51625 h 301288"/>
                  <a:gd name="connsiteX749" fmla="*/ 151050 w 260188"/>
                  <a:gd name="connsiteY749" fmla="*/ 51625 h 301288"/>
                  <a:gd name="connsiteX750" fmla="*/ 149660 w 260188"/>
                  <a:gd name="connsiteY750" fmla="*/ 53141 h 301288"/>
                  <a:gd name="connsiteX751" fmla="*/ 148713 w 260188"/>
                  <a:gd name="connsiteY751" fmla="*/ 54656 h 301288"/>
                  <a:gd name="connsiteX752" fmla="*/ 147450 w 260188"/>
                  <a:gd name="connsiteY752" fmla="*/ 56993 h 301288"/>
                  <a:gd name="connsiteX753" fmla="*/ 148586 w 260188"/>
                  <a:gd name="connsiteY753" fmla="*/ 57435 h 301288"/>
                  <a:gd name="connsiteX754" fmla="*/ 145239 w 260188"/>
                  <a:gd name="connsiteY754" fmla="*/ 60593 h 301288"/>
                  <a:gd name="connsiteX755" fmla="*/ 149534 w 260188"/>
                  <a:gd name="connsiteY755" fmla="*/ 49288 h 301288"/>
                  <a:gd name="connsiteX756" fmla="*/ 169681 w 260188"/>
                  <a:gd name="connsiteY756" fmla="*/ 42593 h 301288"/>
                  <a:gd name="connsiteX757" fmla="*/ 143913 w 260188"/>
                  <a:gd name="connsiteY757" fmla="*/ 44488 h 301288"/>
                  <a:gd name="connsiteX758" fmla="*/ 149786 w 260188"/>
                  <a:gd name="connsiteY758" fmla="*/ 42278 h 301288"/>
                  <a:gd name="connsiteX759" fmla="*/ 152313 w 260188"/>
                  <a:gd name="connsiteY759" fmla="*/ 42404 h 301288"/>
                  <a:gd name="connsiteX760" fmla="*/ 151744 w 260188"/>
                  <a:gd name="connsiteY760" fmla="*/ 43920 h 301288"/>
                  <a:gd name="connsiteX761" fmla="*/ 150039 w 260188"/>
                  <a:gd name="connsiteY761" fmla="*/ 43604 h 301288"/>
                  <a:gd name="connsiteX762" fmla="*/ 147765 w 260188"/>
                  <a:gd name="connsiteY762" fmla="*/ 44993 h 301288"/>
                  <a:gd name="connsiteX763" fmla="*/ 147197 w 260188"/>
                  <a:gd name="connsiteY763" fmla="*/ 44172 h 301288"/>
                  <a:gd name="connsiteX764" fmla="*/ 143218 w 260188"/>
                  <a:gd name="connsiteY764" fmla="*/ 49920 h 301288"/>
                  <a:gd name="connsiteX765" fmla="*/ 142902 w 260188"/>
                  <a:gd name="connsiteY765" fmla="*/ 48404 h 301288"/>
                  <a:gd name="connsiteX766" fmla="*/ 140250 w 260188"/>
                  <a:gd name="connsiteY766" fmla="*/ 51309 h 301288"/>
                  <a:gd name="connsiteX767" fmla="*/ 139681 w 260188"/>
                  <a:gd name="connsiteY767" fmla="*/ 49667 h 301288"/>
                  <a:gd name="connsiteX768" fmla="*/ 135513 w 260188"/>
                  <a:gd name="connsiteY768" fmla="*/ 51183 h 301288"/>
                  <a:gd name="connsiteX769" fmla="*/ 143850 w 260188"/>
                  <a:gd name="connsiteY769" fmla="*/ 44488 h 301288"/>
                  <a:gd name="connsiteX770" fmla="*/ 135197 w 260188"/>
                  <a:gd name="connsiteY770" fmla="*/ 29899 h 301288"/>
                  <a:gd name="connsiteX771" fmla="*/ 135197 w 260188"/>
                  <a:gd name="connsiteY771" fmla="*/ 30720 h 301288"/>
                  <a:gd name="connsiteX772" fmla="*/ 130713 w 260188"/>
                  <a:gd name="connsiteY772" fmla="*/ 32109 h 301288"/>
                  <a:gd name="connsiteX773" fmla="*/ 130965 w 260188"/>
                  <a:gd name="connsiteY773" fmla="*/ 29330 h 301288"/>
                  <a:gd name="connsiteX774" fmla="*/ 128439 w 260188"/>
                  <a:gd name="connsiteY774" fmla="*/ 30341 h 301288"/>
                  <a:gd name="connsiteX775" fmla="*/ 128313 w 260188"/>
                  <a:gd name="connsiteY775" fmla="*/ 31288 h 301288"/>
                  <a:gd name="connsiteX776" fmla="*/ 126797 w 260188"/>
                  <a:gd name="connsiteY776" fmla="*/ 30025 h 301288"/>
                  <a:gd name="connsiteX777" fmla="*/ 123323 w 260188"/>
                  <a:gd name="connsiteY777" fmla="*/ 29899 h 301288"/>
                  <a:gd name="connsiteX778" fmla="*/ 122060 w 260188"/>
                  <a:gd name="connsiteY778" fmla="*/ 29772 h 301288"/>
                  <a:gd name="connsiteX779" fmla="*/ 122881 w 260188"/>
                  <a:gd name="connsiteY779" fmla="*/ 31035 h 301288"/>
                  <a:gd name="connsiteX780" fmla="*/ 121365 w 260188"/>
                  <a:gd name="connsiteY780" fmla="*/ 32993 h 301288"/>
                  <a:gd name="connsiteX781" fmla="*/ 123008 w 260188"/>
                  <a:gd name="connsiteY781" fmla="*/ 33246 h 301288"/>
                  <a:gd name="connsiteX782" fmla="*/ 127302 w 260188"/>
                  <a:gd name="connsiteY782" fmla="*/ 33688 h 301288"/>
                  <a:gd name="connsiteX783" fmla="*/ 127302 w 260188"/>
                  <a:gd name="connsiteY783" fmla="*/ 37414 h 301288"/>
                  <a:gd name="connsiteX784" fmla="*/ 126481 w 260188"/>
                  <a:gd name="connsiteY784" fmla="*/ 37541 h 301288"/>
                  <a:gd name="connsiteX785" fmla="*/ 126165 w 260188"/>
                  <a:gd name="connsiteY785" fmla="*/ 38930 h 301288"/>
                  <a:gd name="connsiteX786" fmla="*/ 128565 w 260188"/>
                  <a:gd name="connsiteY786" fmla="*/ 40067 h 301288"/>
                  <a:gd name="connsiteX787" fmla="*/ 129955 w 260188"/>
                  <a:gd name="connsiteY787" fmla="*/ 38425 h 301288"/>
                  <a:gd name="connsiteX788" fmla="*/ 130523 w 260188"/>
                  <a:gd name="connsiteY788" fmla="*/ 34130 h 301288"/>
                  <a:gd name="connsiteX789" fmla="*/ 132481 w 260188"/>
                  <a:gd name="connsiteY789" fmla="*/ 35014 h 301288"/>
                  <a:gd name="connsiteX790" fmla="*/ 134565 w 260188"/>
                  <a:gd name="connsiteY790" fmla="*/ 34699 h 301288"/>
                  <a:gd name="connsiteX791" fmla="*/ 134565 w 260188"/>
                  <a:gd name="connsiteY791" fmla="*/ 38046 h 301288"/>
                  <a:gd name="connsiteX792" fmla="*/ 133871 w 260188"/>
                  <a:gd name="connsiteY792" fmla="*/ 38993 h 301288"/>
                  <a:gd name="connsiteX793" fmla="*/ 132797 w 260188"/>
                  <a:gd name="connsiteY793" fmla="*/ 41078 h 301288"/>
                  <a:gd name="connsiteX794" fmla="*/ 132229 w 260188"/>
                  <a:gd name="connsiteY794" fmla="*/ 43288 h 301288"/>
                  <a:gd name="connsiteX795" fmla="*/ 128692 w 260188"/>
                  <a:gd name="connsiteY795" fmla="*/ 47204 h 301288"/>
                  <a:gd name="connsiteX796" fmla="*/ 126039 w 260188"/>
                  <a:gd name="connsiteY796" fmla="*/ 46951 h 301288"/>
                  <a:gd name="connsiteX797" fmla="*/ 123386 w 260188"/>
                  <a:gd name="connsiteY797" fmla="*/ 44741 h 301288"/>
                  <a:gd name="connsiteX798" fmla="*/ 122565 w 260188"/>
                  <a:gd name="connsiteY798" fmla="*/ 44425 h 301288"/>
                  <a:gd name="connsiteX799" fmla="*/ 122818 w 260188"/>
                  <a:gd name="connsiteY799" fmla="*/ 43288 h 301288"/>
                  <a:gd name="connsiteX800" fmla="*/ 121997 w 260188"/>
                  <a:gd name="connsiteY800" fmla="*/ 43162 h 301288"/>
                  <a:gd name="connsiteX801" fmla="*/ 122313 w 260188"/>
                  <a:gd name="connsiteY801" fmla="*/ 42025 h 301288"/>
                  <a:gd name="connsiteX802" fmla="*/ 121176 w 260188"/>
                  <a:gd name="connsiteY802" fmla="*/ 41899 h 301288"/>
                  <a:gd name="connsiteX803" fmla="*/ 121618 w 260188"/>
                  <a:gd name="connsiteY803" fmla="*/ 40762 h 301288"/>
                  <a:gd name="connsiteX804" fmla="*/ 120797 w 260188"/>
                  <a:gd name="connsiteY804" fmla="*/ 40193 h 301288"/>
                  <a:gd name="connsiteX805" fmla="*/ 121492 w 260188"/>
                  <a:gd name="connsiteY805" fmla="*/ 38362 h 301288"/>
                  <a:gd name="connsiteX806" fmla="*/ 120671 w 260188"/>
                  <a:gd name="connsiteY806" fmla="*/ 38046 h 301288"/>
                  <a:gd name="connsiteX807" fmla="*/ 121681 w 260188"/>
                  <a:gd name="connsiteY807" fmla="*/ 36656 h 301288"/>
                  <a:gd name="connsiteX808" fmla="*/ 120165 w 260188"/>
                  <a:gd name="connsiteY808" fmla="*/ 36656 h 301288"/>
                  <a:gd name="connsiteX809" fmla="*/ 121302 w 260188"/>
                  <a:gd name="connsiteY809" fmla="*/ 35835 h 301288"/>
                  <a:gd name="connsiteX810" fmla="*/ 120039 w 260188"/>
                  <a:gd name="connsiteY810" fmla="*/ 35520 h 301288"/>
                  <a:gd name="connsiteX811" fmla="*/ 121871 w 260188"/>
                  <a:gd name="connsiteY811" fmla="*/ 28004 h 301288"/>
                  <a:gd name="connsiteX812" fmla="*/ 129260 w 260188"/>
                  <a:gd name="connsiteY812" fmla="*/ 27056 h 301288"/>
                  <a:gd name="connsiteX813" fmla="*/ 135260 w 260188"/>
                  <a:gd name="connsiteY813" fmla="*/ 29835 h 301288"/>
                  <a:gd name="connsiteX814" fmla="*/ 134313 w 260188"/>
                  <a:gd name="connsiteY814" fmla="*/ 33499 h 301288"/>
                  <a:gd name="connsiteX815" fmla="*/ 133239 w 260188"/>
                  <a:gd name="connsiteY815" fmla="*/ 34067 h 301288"/>
                  <a:gd name="connsiteX816" fmla="*/ 132102 w 260188"/>
                  <a:gd name="connsiteY816" fmla="*/ 33246 h 301288"/>
                  <a:gd name="connsiteX817" fmla="*/ 133239 w 260188"/>
                  <a:gd name="connsiteY817" fmla="*/ 32678 h 301288"/>
                  <a:gd name="connsiteX818" fmla="*/ 134313 w 260188"/>
                  <a:gd name="connsiteY818" fmla="*/ 33562 h 301288"/>
                  <a:gd name="connsiteX819" fmla="*/ 129197 w 260188"/>
                  <a:gd name="connsiteY819" fmla="*/ 31604 h 301288"/>
                  <a:gd name="connsiteX820" fmla="*/ 129323 w 260188"/>
                  <a:gd name="connsiteY820" fmla="*/ 30593 h 301288"/>
                  <a:gd name="connsiteX821" fmla="*/ 130271 w 260188"/>
                  <a:gd name="connsiteY821" fmla="*/ 30214 h 301288"/>
                  <a:gd name="connsiteX822" fmla="*/ 130144 w 260188"/>
                  <a:gd name="connsiteY822" fmla="*/ 31604 h 301288"/>
                  <a:gd name="connsiteX823" fmla="*/ 129134 w 260188"/>
                  <a:gd name="connsiteY823" fmla="*/ 31604 h 301288"/>
                  <a:gd name="connsiteX824" fmla="*/ 130018 w 260188"/>
                  <a:gd name="connsiteY824" fmla="*/ 32804 h 301288"/>
                  <a:gd name="connsiteX825" fmla="*/ 129197 w 260188"/>
                  <a:gd name="connsiteY825" fmla="*/ 38678 h 301288"/>
                  <a:gd name="connsiteX826" fmla="*/ 128313 w 260188"/>
                  <a:gd name="connsiteY826" fmla="*/ 38425 h 301288"/>
                  <a:gd name="connsiteX827" fmla="*/ 129008 w 260188"/>
                  <a:gd name="connsiteY827" fmla="*/ 32867 h 301288"/>
                  <a:gd name="connsiteX828" fmla="*/ 129955 w 260188"/>
                  <a:gd name="connsiteY828" fmla="*/ 32867 h 301288"/>
                  <a:gd name="connsiteX829" fmla="*/ 125723 w 260188"/>
                  <a:gd name="connsiteY829" fmla="*/ 32235 h 301288"/>
                  <a:gd name="connsiteX830" fmla="*/ 124460 w 260188"/>
                  <a:gd name="connsiteY830" fmla="*/ 32930 h 301288"/>
                  <a:gd name="connsiteX831" fmla="*/ 123323 w 260188"/>
                  <a:gd name="connsiteY831" fmla="*/ 32046 h 301288"/>
                  <a:gd name="connsiteX832" fmla="*/ 124586 w 260188"/>
                  <a:gd name="connsiteY832" fmla="*/ 31351 h 301288"/>
                  <a:gd name="connsiteX833" fmla="*/ 125723 w 260188"/>
                  <a:gd name="connsiteY833" fmla="*/ 32172 h 301288"/>
                  <a:gd name="connsiteX834" fmla="*/ 127302 w 260188"/>
                  <a:gd name="connsiteY834" fmla="*/ 38425 h 301288"/>
                  <a:gd name="connsiteX835" fmla="*/ 126923 w 260188"/>
                  <a:gd name="connsiteY835" fmla="*/ 38678 h 301288"/>
                  <a:gd name="connsiteX836" fmla="*/ 126544 w 260188"/>
                  <a:gd name="connsiteY836" fmla="*/ 38551 h 301288"/>
                  <a:gd name="connsiteX837" fmla="*/ 126923 w 260188"/>
                  <a:gd name="connsiteY837" fmla="*/ 38046 h 301288"/>
                  <a:gd name="connsiteX838" fmla="*/ 127302 w 260188"/>
                  <a:gd name="connsiteY838" fmla="*/ 38425 h 301288"/>
                  <a:gd name="connsiteX839" fmla="*/ 124586 w 260188"/>
                  <a:gd name="connsiteY839" fmla="*/ 101962 h 301288"/>
                  <a:gd name="connsiteX840" fmla="*/ 121429 w 260188"/>
                  <a:gd name="connsiteY840" fmla="*/ 100699 h 301288"/>
                  <a:gd name="connsiteX841" fmla="*/ 121429 w 260188"/>
                  <a:gd name="connsiteY841" fmla="*/ 99435 h 301288"/>
                  <a:gd name="connsiteX842" fmla="*/ 126608 w 260188"/>
                  <a:gd name="connsiteY842" fmla="*/ 99435 h 301288"/>
                  <a:gd name="connsiteX843" fmla="*/ 127429 w 260188"/>
                  <a:gd name="connsiteY843" fmla="*/ 101835 h 301288"/>
                  <a:gd name="connsiteX844" fmla="*/ 124650 w 260188"/>
                  <a:gd name="connsiteY844" fmla="*/ 101962 h 301288"/>
                  <a:gd name="connsiteX845" fmla="*/ 119155 w 260188"/>
                  <a:gd name="connsiteY845" fmla="*/ 99562 h 301288"/>
                  <a:gd name="connsiteX846" fmla="*/ 119723 w 260188"/>
                  <a:gd name="connsiteY846" fmla="*/ 100130 h 301288"/>
                  <a:gd name="connsiteX847" fmla="*/ 119155 w 260188"/>
                  <a:gd name="connsiteY847" fmla="*/ 100825 h 301288"/>
                  <a:gd name="connsiteX848" fmla="*/ 118776 w 260188"/>
                  <a:gd name="connsiteY848" fmla="*/ 100130 h 301288"/>
                  <a:gd name="connsiteX849" fmla="*/ 119155 w 260188"/>
                  <a:gd name="connsiteY849" fmla="*/ 99562 h 301288"/>
                  <a:gd name="connsiteX850" fmla="*/ 117765 w 260188"/>
                  <a:gd name="connsiteY850" fmla="*/ 98235 h 301288"/>
                  <a:gd name="connsiteX851" fmla="*/ 116629 w 260188"/>
                  <a:gd name="connsiteY851" fmla="*/ 97793 h 301288"/>
                  <a:gd name="connsiteX852" fmla="*/ 117765 w 260188"/>
                  <a:gd name="connsiteY852" fmla="*/ 97225 h 301288"/>
                  <a:gd name="connsiteX853" fmla="*/ 119029 w 260188"/>
                  <a:gd name="connsiteY853" fmla="*/ 97793 h 301288"/>
                  <a:gd name="connsiteX854" fmla="*/ 117765 w 260188"/>
                  <a:gd name="connsiteY854" fmla="*/ 98235 h 301288"/>
                  <a:gd name="connsiteX855" fmla="*/ 119281 w 260188"/>
                  <a:gd name="connsiteY855" fmla="*/ 82193 h 301288"/>
                  <a:gd name="connsiteX856" fmla="*/ 118965 w 260188"/>
                  <a:gd name="connsiteY856" fmla="*/ 74930 h 301288"/>
                  <a:gd name="connsiteX857" fmla="*/ 117576 w 260188"/>
                  <a:gd name="connsiteY857" fmla="*/ 74678 h 301288"/>
                  <a:gd name="connsiteX858" fmla="*/ 116881 w 260188"/>
                  <a:gd name="connsiteY858" fmla="*/ 82193 h 301288"/>
                  <a:gd name="connsiteX859" fmla="*/ 116629 w 260188"/>
                  <a:gd name="connsiteY859" fmla="*/ 74551 h 301288"/>
                  <a:gd name="connsiteX860" fmla="*/ 115365 w 260188"/>
                  <a:gd name="connsiteY860" fmla="*/ 74109 h 301288"/>
                  <a:gd name="connsiteX861" fmla="*/ 114292 w 260188"/>
                  <a:gd name="connsiteY861" fmla="*/ 81056 h 301288"/>
                  <a:gd name="connsiteX862" fmla="*/ 114418 w 260188"/>
                  <a:gd name="connsiteY862" fmla="*/ 73793 h 301288"/>
                  <a:gd name="connsiteX863" fmla="*/ 113155 w 260188"/>
                  <a:gd name="connsiteY863" fmla="*/ 73414 h 301288"/>
                  <a:gd name="connsiteX864" fmla="*/ 112586 w 260188"/>
                  <a:gd name="connsiteY864" fmla="*/ 81625 h 301288"/>
                  <a:gd name="connsiteX865" fmla="*/ 112208 w 260188"/>
                  <a:gd name="connsiteY865" fmla="*/ 73035 h 301288"/>
                  <a:gd name="connsiteX866" fmla="*/ 111134 w 260188"/>
                  <a:gd name="connsiteY866" fmla="*/ 72467 h 301288"/>
                  <a:gd name="connsiteX867" fmla="*/ 110439 w 260188"/>
                  <a:gd name="connsiteY867" fmla="*/ 82067 h 301288"/>
                  <a:gd name="connsiteX868" fmla="*/ 110313 w 260188"/>
                  <a:gd name="connsiteY868" fmla="*/ 72214 h 301288"/>
                  <a:gd name="connsiteX869" fmla="*/ 109492 w 260188"/>
                  <a:gd name="connsiteY869" fmla="*/ 71646 h 301288"/>
                  <a:gd name="connsiteX870" fmla="*/ 107534 w 260188"/>
                  <a:gd name="connsiteY870" fmla="*/ 75435 h 301288"/>
                  <a:gd name="connsiteX871" fmla="*/ 108923 w 260188"/>
                  <a:gd name="connsiteY871" fmla="*/ 71393 h 301288"/>
                  <a:gd name="connsiteX872" fmla="*/ 107534 w 260188"/>
                  <a:gd name="connsiteY872" fmla="*/ 70572 h 301288"/>
                  <a:gd name="connsiteX873" fmla="*/ 105008 w 260188"/>
                  <a:gd name="connsiteY873" fmla="*/ 76699 h 301288"/>
                  <a:gd name="connsiteX874" fmla="*/ 107092 w 260188"/>
                  <a:gd name="connsiteY874" fmla="*/ 62804 h 301288"/>
                  <a:gd name="connsiteX875" fmla="*/ 107786 w 260188"/>
                  <a:gd name="connsiteY875" fmla="*/ 68046 h 301288"/>
                  <a:gd name="connsiteX876" fmla="*/ 109302 w 260188"/>
                  <a:gd name="connsiteY876" fmla="*/ 68741 h 301288"/>
                  <a:gd name="connsiteX877" fmla="*/ 109681 w 260188"/>
                  <a:gd name="connsiteY877" fmla="*/ 61541 h 301288"/>
                  <a:gd name="connsiteX878" fmla="*/ 110250 w 260188"/>
                  <a:gd name="connsiteY878" fmla="*/ 68930 h 301288"/>
                  <a:gd name="connsiteX879" fmla="*/ 111513 w 260188"/>
                  <a:gd name="connsiteY879" fmla="*/ 69309 h 301288"/>
                  <a:gd name="connsiteX880" fmla="*/ 112208 w 260188"/>
                  <a:gd name="connsiteY880" fmla="*/ 68172 h 301288"/>
                  <a:gd name="connsiteX881" fmla="*/ 111765 w 260188"/>
                  <a:gd name="connsiteY881" fmla="*/ 69435 h 301288"/>
                  <a:gd name="connsiteX882" fmla="*/ 112776 w 260188"/>
                  <a:gd name="connsiteY882" fmla="*/ 69562 h 301288"/>
                  <a:gd name="connsiteX883" fmla="*/ 113597 w 260188"/>
                  <a:gd name="connsiteY883" fmla="*/ 66656 h 301288"/>
                  <a:gd name="connsiteX884" fmla="*/ 113471 w 260188"/>
                  <a:gd name="connsiteY884" fmla="*/ 69814 h 301288"/>
                  <a:gd name="connsiteX885" fmla="*/ 114544 w 260188"/>
                  <a:gd name="connsiteY885" fmla="*/ 69941 h 301288"/>
                  <a:gd name="connsiteX886" fmla="*/ 114734 w 260188"/>
                  <a:gd name="connsiteY886" fmla="*/ 67604 h 301288"/>
                  <a:gd name="connsiteX887" fmla="*/ 115113 w 260188"/>
                  <a:gd name="connsiteY887" fmla="*/ 70067 h 301288"/>
                  <a:gd name="connsiteX888" fmla="*/ 116502 w 260188"/>
                  <a:gd name="connsiteY888" fmla="*/ 70193 h 301288"/>
                  <a:gd name="connsiteX889" fmla="*/ 116502 w 260188"/>
                  <a:gd name="connsiteY889" fmla="*/ 67035 h 301288"/>
                  <a:gd name="connsiteX890" fmla="*/ 117197 w 260188"/>
                  <a:gd name="connsiteY890" fmla="*/ 70193 h 301288"/>
                  <a:gd name="connsiteX891" fmla="*/ 118902 w 260188"/>
                  <a:gd name="connsiteY891" fmla="*/ 70320 h 301288"/>
                  <a:gd name="connsiteX892" fmla="*/ 119029 w 260188"/>
                  <a:gd name="connsiteY892" fmla="*/ 66972 h 301288"/>
                  <a:gd name="connsiteX893" fmla="*/ 119723 w 260188"/>
                  <a:gd name="connsiteY893" fmla="*/ 70320 h 301288"/>
                  <a:gd name="connsiteX894" fmla="*/ 121113 w 260188"/>
                  <a:gd name="connsiteY894" fmla="*/ 70320 h 301288"/>
                  <a:gd name="connsiteX895" fmla="*/ 121113 w 260188"/>
                  <a:gd name="connsiteY895" fmla="*/ 65330 h 301288"/>
                  <a:gd name="connsiteX896" fmla="*/ 122060 w 260188"/>
                  <a:gd name="connsiteY896" fmla="*/ 70193 h 301288"/>
                  <a:gd name="connsiteX897" fmla="*/ 123323 w 260188"/>
                  <a:gd name="connsiteY897" fmla="*/ 70067 h 301288"/>
                  <a:gd name="connsiteX898" fmla="*/ 122944 w 260188"/>
                  <a:gd name="connsiteY898" fmla="*/ 66467 h 301288"/>
                  <a:gd name="connsiteX899" fmla="*/ 124081 w 260188"/>
                  <a:gd name="connsiteY899" fmla="*/ 69941 h 301288"/>
                  <a:gd name="connsiteX900" fmla="*/ 124902 w 260188"/>
                  <a:gd name="connsiteY900" fmla="*/ 69814 h 301288"/>
                  <a:gd name="connsiteX901" fmla="*/ 124334 w 260188"/>
                  <a:gd name="connsiteY901" fmla="*/ 65962 h 301288"/>
                  <a:gd name="connsiteX902" fmla="*/ 125597 w 260188"/>
                  <a:gd name="connsiteY902" fmla="*/ 69562 h 301288"/>
                  <a:gd name="connsiteX903" fmla="*/ 126418 w 260188"/>
                  <a:gd name="connsiteY903" fmla="*/ 69435 h 301288"/>
                  <a:gd name="connsiteX904" fmla="*/ 125597 w 260188"/>
                  <a:gd name="connsiteY904" fmla="*/ 63056 h 301288"/>
                  <a:gd name="connsiteX905" fmla="*/ 125850 w 260188"/>
                  <a:gd name="connsiteY905" fmla="*/ 82699 h 301288"/>
                  <a:gd name="connsiteX906" fmla="*/ 126671 w 260188"/>
                  <a:gd name="connsiteY906" fmla="*/ 74109 h 301288"/>
                  <a:gd name="connsiteX907" fmla="*/ 125976 w 260188"/>
                  <a:gd name="connsiteY907" fmla="*/ 74362 h 301288"/>
                  <a:gd name="connsiteX908" fmla="*/ 124586 w 260188"/>
                  <a:gd name="connsiteY908" fmla="*/ 79983 h 301288"/>
                  <a:gd name="connsiteX909" fmla="*/ 125155 w 260188"/>
                  <a:gd name="connsiteY909" fmla="*/ 74551 h 301288"/>
                  <a:gd name="connsiteX910" fmla="*/ 124334 w 260188"/>
                  <a:gd name="connsiteY910" fmla="*/ 74867 h 301288"/>
                  <a:gd name="connsiteX911" fmla="*/ 123197 w 260188"/>
                  <a:gd name="connsiteY911" fmla="*/ 79288 h 301288"/>
                  <a:gd name="connsiteX912" fmla="*/ 123639 w 260188"/>
                  <a:gd name="connsiteY912" fmla="*/ 74930 h 301288"/>
                  <a:gd name="connsiteX913" fmla="*/ 122376 w 260188"/>
                  <a:gd name="connsiteY913" fmla="*/ 75056 h 301288"/>
                  <a:gd name="connsiteX914" fmla="*/ 121492 w 260188"/>
                  <a:gd name="connsiteY914" fmla="*/ 81309 h 301288"/>
                  <a:gd name="connsiteX915" fmla="*/ 121365 w 260188"/>
                  <a:gd name="connsiteY915" fmla="*/ 75183 h 301288"/>
                  <a:gd name="connsiteX916" fmla="*/ 119976 w 260188"/>
                  <a:gd name="connsiteY916" fmla="*/ 75183 h 301288"/>
                  <a:gd name="connsiteX917" fmla="*/ 119281 w 260188"/>
                  <a:gd name="connsiteY917" fmla="*/ 82320 h 301288"/>
                  <a:gd name="connsiteX918" fmla="*/ 115681 w 260188"/>
                  <a:gd name="connsiteY918" fmla="*/ 96404 h 301288"/>
                  <a:gd name="connsiteX919" fmla="*/ 115113 w 260188"/>
                  <a:gd name="connsiteY919" fmla="*/ 97920 h 301288"/>
                  <a:gd name="connsiteX920" fmla="*/ 114734 w 260188"/>
                  <a:gd name="connsiteY920" fmla="*/ 96404 h 301288"/>
                  <a:gd name="connsiteX921" fmla="*/ 115113 w 260188"/>
                  <a:gd name="connsiteY921" fmla="*/ 94762 h 301288"/>
                  <a:gd name="connsiteX922" fmla="*/ 115681 w 260188"/>
                  <a:gd name="connsiteY922" fmla="*/ 96404 h 301288"/>
                  <a:gd name="connsiteX923" fmla="*/ 114102 w 260188"/>
                  <a:gd name="connsiteY923" fmla="*/ 96278 h 301288"/>
                  <a:gd name="connsiteX924" fmla="*/ 113408 w 260188"/>
                  <a:gd name="connsiteY924" fmla="*/ 97414 h 301288"/>
                  <a:gd name="connsiteX925" fmla="*/ 112839 w 260188"/>
                  <a:gd name="connsiteY925" fmla="*/ 96278 h 301288"/>
                  <a:gd name="connsiteX926" fmla="*/ 113408 w 260188"/>
                  <a:gd name="connsiteY926" fmla="*/ 95330 h 301288"/>
                  <a:gd name="connsiteX927" fmla="*/ 114102 w 260188"/>
                  <a:gd name="connsiteY927" fmla="*/ 96278 h 301288"/>
                  <a:gd name="connsiteX928" fmla="*/ 104313 w 260188"/>
                  <a:gd name="connsiteY928" fmla="*/ 60972 h 301288"/>
                  <a:gd name="connsiteX929" fmla="*/ 103176 w 260188"/>
                  <a:gd name="connsiteY929" fmla="*/ 70004 h 301288"/>
                  <a:gd name="connsiteX930" fmla="*/ 104313 w 260188"/>
                  <a:gd name="connsiteY930" fmla="*/ 60972 h 301288"/>
                  <a:gd name="connsiteX931" fmla="*/ 121239 w 260188"/>
                  <a:gd name="connsiteY931" fmla="*/ 24720 h 301288"/>
                  <a:gd name="connsiteX932" fmla="*/ 122629 w 260188"/>
                  <a:gd name="connsiteY932" fmla="*/ 24720 h 301288"/>
                  <a:gd name="connsiteX933" fmla="*/ 121808 w 260188"/>
                  <a:gd name="connsiteY933" fmla="*/ 25730 h 301288"/>
                  <a:gd name="connsiteX934" fmla="*/ 120418 w 260188"/>
                  <a:gd name="connsiteY934" fmla="*/ 25604 h 301288"/>
                  <a:gd name="connsiteX935" fmla="*/ 121239 w 260188"/>
                  <a:gd name="connsiteY935" fmla="*/ 24783 h 301288"/>
                  <a:gd name="connsiteX936" fmla="*/ 124586 w 260188"/>
                  <a:gd name="connsiteY936" fmla="*/ 21435 h 301288"/>
                  <a:gd name="connsiteX937" fmla="*/ 128060 w 260188"/>
                  <a:gd name="connsiteY937" fmla="*/ 19920 h 301288"/>
                  <a:gd name="connsiteX938" fmla="*/ 130018 w 260188"/>
                  <a:gd name="connsiteY938" fmla="*/ 21435 h 301288"/>
                  <a:gd name="connsiteX939" fmla="*/ 129892 w 260188"/>
                  <a:gd name="connsiteY939" fmla="*/ 25162 h 301288"/>
                  <a:gd name="connsiteX940" fmla="*/ 127934 w 260188"/>
                  <a:gd name="connsiteY940" fmla="*/ 26299 h 301288"/>
                  <a:gd name="connsiteX941" fmla="*/ 124144 w 260188"/>
                  <a:gd name="connsiteY941" fmla="*/ 26551 h 301288"/>
                  <a:gd name="connsiteX942" fmla="*/ 124523 w 260188"/>
                  <a:gd name="connsiteY942" fmla="*/ 21372 h 301288"/>
                  <a:gd name="connsiteX943" fmla="*/ 130586 w 260188"/>
                  <a:gd name="connsiteY943" fmla="*/ 16004 h 301288"/>
                  <a:gd name="connsiteX944" fmla="*/ 131408 w 260188"/>
                  <a:gd name="connsiteY944" fmla="*/ 15309 h 301288"/>
                  <a:gd name="connsiteX945" fmla="*/ 132797 w 260188"/>
                  <a:gd name="connsiteY945" fmla="*/ 17962 h 301288"/>
                  <a:gd name="connsiteX946" fmla="*/ 131092 w 260188"/>
                  <a:gd name="connsiteY946" fmla="*/ 18972 h 301288"/>
                  <a:gd name="connsiteX947" fmla="*/ 130523 w 260188"/>
                  <a:gd name="connsiteY947" fmla="*/ 16067 h 301288"/>
                  <a:gd name="connsiteX948" fmla="*/ 131850 w 260188"/>
                  <a:gd name="connsiteY948" fmla="*/ 12341 h 301288"/>
                  <a:gd name="connsiteX949" fmla="*/ 130902 w 260188"/>
                  <a:gd name="connsiteY949" fmla="*/ 12467 h 301288"/>
                  <a:gd name="connsiteX950" fmla="*/ 131029 w 260188"/>
                  <a:gd name="connsiteY950" fmla="*/ 11456 h 301288"/>
                  <a:gd name="connsiteX951" fmla="*/ 131976 w 260188"/>
                  <a:gd name="connsiteY951" fmla="*/ 11330 h 301288"/>
                  <a:gd name="connsiteX952" fmla="*/ 131850 w 260188"/>
                  <a:gd name="connsiteY952" fmla="*/ 12277 h 301288"/>
                  <a:gd name="connsiteX953" fmla="*/ 129576 w 260188"/>
                  <a:gd name="connsiteY953" fmla="*/ 11520 h 301288"/>
                  <a:gd name="connsiteX954" fmla="*/ 127113 w 260188"/>
                  <a:gd name="connsiteY954" fmla="*/ 7667 h 301288"/>
                  <a:gd name="connsiteX955" fmla="*/ 125723 w 260188"/>
                  <a:gd name="connsiteY955" fmla="*/ 7478 h 301288"/>
                  <a:gd name="connsiteX956" fmla="*/ 125723 w 260188"/>
                  <a:gd name="connsiteY956" fmla="*/ 6656 h 301288"/>
                  <a:gd name="connsiteX957" fmla="*/ 128629 w 260188"/>
                  <a:gd name="connsiteY957" fmla="*/ 6530 h 301288"/>
                  <a:gd name="connsiteX958" fmla="*/ 131408 w 260188"/>
                  <a:gd name="connsiteY958" fmla="*/ 9309 h 301288"/>
                  <a:gd name="connsiteX959" fmla="*/ 129576 w 260188"/>
                  <a:gd name="connsiteY959" fmla="*/ 11520 h 301288"/>
                  <a:gd name="connsiteX960" fmla="*/ 128881 w 260188"/>
                  <a:gd name="connsiteY960" fmla="*/ 13351 h 301288"/>
                  <a:gd name="connsiteX961" fmla="*/ 129071 w 260188"/>
                  <a:gd name="connsiteY961" fmla="*/ 17962 h 301288"/>
                  <a:gd name="connsiteX962" fmla="*/ 125471 w 260188"/>
                  <a:gd name="connsiteY962" fmla="*/ 17835 h 301288"/>
                  <a:gd name="connsiteX963" fmla="*/ 128944 w 260188"/>
                  <a:gd name="connsiteY963" fmla="*/ 13351 h 301288"/>
                  <a:gd name="connsiteX964" fmla="*/ 124144 w 260188"/>
                  <a:gd name="connsiteY964" fmla="*/ 17393 h 301288"/>
                  <a:gd name="connsiteX965" fmla="*/ 123323 w 260188"/>
                  <a:gd name="connsiteY965" fmla="*/ 17772 h 301288"/>
                  <a:gd name="connsiteX966" fmla="*/ 123323 w 260188"/>
                  <a:gd name="connsiteY966" fmla="*/ 16825 h 301288"/>
                  <a:gd name="connsiteX967" fmla="*/ 124144 w 260188"/>
                  <a:gd name="connsiteY967" fmla="*/ 16572 h 301288"/>
                  <a:gd name="connsiteX968" fmla="*/ 124144 w 260188"/>
                  <a:gd name="connsiteY968" fmla="*/ 17393 h 301288"/>
                  <a:gd name="connsiteX969" fmla="*/ 133808 w 260188"/>
                  <a:gd name="connsiteY969" fmla="*/ 22699 h 301288"/>
                  <a:gd name="connsiteX970" fmla="*/ 133934 w 260188"/>
                  <a:gd name="connsiteY970" fmla="*/ 27120 h 301288"/>
                  <a:gd name="connsiteX971" fmla="*/ 131850 w 260188"/>
                  <a:gd name="connsiteY971" fmla="*/ 25983 h 301288"/>
                  <a:gd name="connsiteX972" fmla="*/ 131534 w 260188"/>
                  <a:gd name="connsiteY972" fmla="*/ 23646 h 301288"/>
                  <a:gd name="connsiteX973" fmla="*/ 131281 w 260188"/>
                  <a:gd name="connsiteY973" fmla="*/ 21246 h 301288"/>
                  <a:gd name="connsiteX974" fmla="*/ 133050 w 260188"/>
                  <a:gd name="connsiteY974" fmla="*/ 20425 h 301288"/>
                  <a:gd name="connsiteX975" fmla="*/ 133744 w 260188"/>
                  <a:gd name="connsiteY975" fmla="*/ 22635 h 301288"/>
                  <a:gd name="connsiteX976" fmla="*/ 133618 w 260188"/>
                  <a:gd name="connsiteY976" fmla="*/ 14172 h 301288"/>
                  <a:gd name="connsiteX977" fmla="*/ 132671 w 260188"/>
                  <a:gd name="connsiteY977" fmla="*/ 14046 h 301288"/>
                  <a:gd name="connsiteX978" fmla="*/ 133239 w 260188"/>
                  <a:gd name="connsiteY978" fmla="*/ 13099 h 301288"/>
                  <a:gd name="connsiteX979" fmla="*/ 134186 w 260188"/>
                  <a:gd name="connsiteY979" fmla="*/ 13225 h 301288"/>
                  <a:gd name="connsiteX980" fmla="*/ 133618 w 260188"/>
                  <a:gd name="connsiteY980" fmla="*/ 14235 h 301288"/>
                  <a:gd name="connsiteX981" fmla="*/ 136397 w 260188"/>
                  <a:gd name="connsiteY981" fmla="*/ 5078 h 301288"/>
                  <a:gd name="connsiteX982" fmla="*/ 135576 w 260188"/>
                  <a:gd name="connsiteY982" fmla="*/ 8867 h 301288"/>
                  <a:gd name="connsiteX983" fmla="*/ 133871 w 260188"/>
                  <a:gd name="connsiteY983" fmla="*/ 11899 h 301288"/>
                  <a:gd name="connsiteX984" fmla="*/ 133176 w 260188"/>
                  <a:gd name="connsiteY984" fmla="*/ 10951 h 301288"/>
                  <a:gd name="connsiteX985" fmla="*/ 134250 w 260188"/>
                  <a:gd name="connsiteY985" fmla="*/ 8867 h 301288"/>
                  <a:gd name="connsiteX986" fmla="*/ 134250 w 260188"/>
                  <a:gd name="connsiteY986" fmla="*/ 5520 h 301288"/>
                  <a:gd name="connsiteX987" fmla="*/ 136334 w 260188"/>
                  <a:gd name="connsiteY987" fmla="*/ 5078 h 301288"/>
                  <a:gd name="connsiteX988" fmla="*/ 133365 w 260188"/>
                  <a:gd name="connsiteY988" fmla="*/ 7351 h 301288"/>
                  <a:gd name="connsiteX989" fmla="*/ 132355 w 260188"/>
                  <a:gd name="connsiteY989" fmla="*/ 10130 h 301288"/>
                  <a:gd name="connsiteX990" fmla="*/ 131281 w 260188"/>
                  <a:gd name="connsiteY990" fmla="*/ 6278 h 301288"/>
                  <a:gd name="connsiteX991" fmla="*/ 133365 w 260188"/>
                  <a:gd name="connsiteY991" fmla="*/ 7351 h 301288"/>
                  <a:gd name="connsiteX992" fmla="*/ 125408 w 260188"/>
                  <a:gd name="connsiteY992" fmla="*/ 3625 h 301288"/>
                  <a:gd name="connsiteX993" fmla="*/ 130713 w 260188"/>
                  <a:gd name="connsiteY993" fmla="*/ 3751 h 301288"/>
                  <a:gd name="connsiteX994" fmla="*/ 130586 w 260188"/>
                  <a:gd name="connsiteY994" fmla="*/ 5267 h 301288"/>
                  <a:gd name="connsiteX995" fmla="*/ 125597 w 260188"/>
                  <a:gd name="connsiteY995" fmla="*/ 5267 h 301288"/>
                  <a:gd name="connsiteX996" fmla="*/ 121681 w 260188"/>
                  <a:gd name="connsiteY996" fmla="*/ 6530 h 301288"/>
                  <a:gd name="connsiteX997" fmla="*/ 121113 w 260188"/>
                  <a:gd name="connsiteY997" fmla="*/ 5835 h 301288"/>
                  <a:gd name="connsiteX998" fmla="*/ 125408 w 260188"/>
                  <a:gd name="connsiteY998" fmla="*/ 3625 h 301288"/>
                  <a:gd name="connsiteX999" fmla="*/ 124839 w 260188"/>
                  <a:gd name="connsiteY999" fmla="*/ 6656 h 301288"/>
                  <a:gd name="connsiteX1000" fmla="*/ 124839 w 260188"/>
                  <a:gd name="connsiteY1000" fmla="*/ 7478 h 301288"/>
                  <a:gd name="connsiteX1001" fmla="*/ 123765 w 260188"/>
                  <a:gd name="connsiteY1001" fmla="*/ 7793 h 301288"/>
                  <a:gd name="connsiteX1002" fmla="*/ 123639 w 260188"/>
                  <a:gd name="connsiteY1002" fmla="*/ 7225 h 301288"/>
                  <a:gd name="connsiteX1003" fmla="*/ 124902 w 260188"/>
                  <a:gd name="connsiteY1003" fmla="*/ 6720 h 301288"/>
                  <a:gd name="connsiteX1004" fmla="*/ 104123 w 260188"/>
                  <a:gd name="connsiteY1004" fmla="*/ 11646 h 301288"/>
                  <a:gd name="connsiteX1005" fmla="*/ 98818 w 260188"/>
                  <a:gd name="connsiteY1005" fmla="*/ 8425 h 301288"/>
                  <a:gd name="connsiteX1006" fmla="*/ 99955 w 260188"/>
                  <a:gd name="connsiteY1006" fmla="*/ 7730 h 301288"/>
                  <a:gd name="connsiteX1007" fmla="*/ 105639 w 260188"/>
                  <a:gd name="connsiteY1007" fmla="*/ 9120 h 301288"/>
                  <a:gd name="connsiteX1008" fmla="*/ 105829 w 260188"/>
                  <a:gd name="connsiteY1008" fmla="*/ 10193 h 301288"/>
                  <a:gd name="connsiteX1009" fmla="*/ 116123 w 260188"/>
                  <a:gd name="connsiteY1009" fmla="*/ 6341 h 301288"/>
                  <a:gd name="connsiteX1010" fmla="*/ 114608 w 260188"/>
                  <a:gd name="connsiteY1010" fmla="*/ 6341 h 301288"/>
                  <a:gd name="connsiteX1011" fmla="*/ 117134 w 260188"/>
                  <a:gd name="connsiteY1011" fmla="*/ 4383 h 301288"/>
                  <a:gd name="connsiteX1012" fmla="*/ 119534 w 260188"/>
                  <a:gd name="connsiteY1012" fmla="*/ 4130 h 301288"/>
                  <a:gd name="connsiteX1013" fmla="*/ 122565 w 260188"/>
                  <a:gd name="connsiteY1013" fmla="*/ 3435 h 301288"/>
                  <a:gd name="connsiteX1014" fmla="*/ 114797 w 260188"/>
                  <a:gd name="connsiteY1014" fmla="*/ 10004 h 301288"/>
                  <a:gd name="connsiteX1015" fmla="*/ 104250 w 260188"/>
                  <a:gd name="connsiteY1015" fmla="*/ 11646 h 301288"/>
                  <a:gd name="connsiteX1016" fmla="*/ 119850 w 260188"/>
                  <a:gd name="connsiteY1016" fmla="*/ 9056 h 301288"/>
                  <a:gd name="connsiteX1017" fmla="*/ 119155 w 260188"/>
                  <a:gd name="connsiteY1017" fmla="*/ 9625 h 301288"/>
                  <a:gd name="connsiteX1018" fmla="*/ 118650 w 260188"/>
                  <a:gd name="connsiteY1018" fmla="*/ 9056 h 301288"/>
                  <a:gd name="connsiteX1019" fmla="*/ 119155 w 260188"/>
                  <a:gd name="connsiteY1019" fmla="*/ 8488 h 301288"/>
                  <a:gd name="connsiteX1020" fmla="*/ 119850 w 260188"/>
                  <a:gd name="connsiteY1020" fmla="*/ 9056 h 301288"/>
                  <a:gd name="connsiteX1021" fmla="*/ 109113 w 260188"/>
                  <a:gd name="connsiteY1021" fmla="*/ 15562 h 301288"/>
                  <a:gd name="connsiteX1022" fmla="*/ 102986 w 260188"/>
                  <a:gd name="connsiteY1022" fmla="*/ 16699 h 301288"/>
                  <a:gd name="connsiteX1023" fmla="*/ 103429 w 260188"/>
                  <a:gd name="connsiteY1023" fmla="*/ 15309 h 301288"/>
                  <a:gd name="connsiteX1024" fmla="*/ 109808 w 260188"/>
                  <a:gd name="connsiteY1024" fmla="*/ 13351 h 301288"/>
                  <a:gd name="connsiteX1025" fmla="*/ 113029 w 260188"/>
                  <a:gd name="connsiteY1025" fmla="*/ 11835 h 301288"/>
                  <a:gd name="connsiteX1026" fmla="*/ 113597 w 260188"/>
                  <a:gd name="connsiteY1026" fmla="*/ 12530 h 301288"/>
                  <a:gd name="connsiteX1027" fmla="*/ 109113 w 260188"/>
                  <a:gd name="connsiteY1027" fmla="*/ 15562 h 301288"/>
                  <a:gd name="connsiteX1028" fmla="*/ 116123 w 260188"/>
                  <a:gd name="connsiteY1028" fmla="*/ 15435 h 301288"/>
                  <a:gd name="connsiteX1029" fmla="*/ 115176 w 260188"/>
                  <a:gd name="connsiteY1029" fmla="*/ 15183 h 301288"/>
                  <a:gd name="connsiteX1030" fmla="*/ 115871 w 260188"/>
                  <a:gd name="connsiteY1030" fmla="*/ 14488 h 301288"/>
                  <a:gd name="connsiteX1031" fmla="*/ 116818 w 260188"/>
                  <a:gd name="connsiteY1031" fmla="*/ 14741 h 301288"/>
                  <a:gd name="connsiteX1032" fmla="*/ 116123 w 260188"/>
                  <a:gd name="connsiteY1032" fmla="*/ 15435 h 301288"/>
                  <a:gd name="connsiteX1033" fmla="*/ 119408 w 260188"/>
                  <a:gd name="connsiteY1033" fmla="*/ 15435 h 301288"/>
                  <a:gd name="connsiteX1034" fmla="*/ 118713 w 260188"/>
                  <a:gd name="connsiteY1034" fmla="*/ 14488 h 301288"/>
                  <a:gd name="connsiteX1035" fmla="*/ 120671 w 260188"/>
                  <a:gd name="connsiteY1035" fmla="*/ 13099 h 301288"/>
                  <a:gd name="connsiteX1036" fmla="*/ 125408 w 260188"/>
                  <a:gd name="connsiteY1036" fmla="*/ 11709 h 301288"/>
                  <a:gd name="connsiteX1037" fmla="*/ 113850 w 260188"/>
                  <a:gd name="connsiteY1037" fmla="*/ 14741 h 301288"/>
                  <a:gd name="connsiteX1038" fmla="*/ 113155 w 260188"/>
                  <a:gd name="connsiteY1038" fmla="*/ 13920 h 301288"/>
                  <a:gd name="connsiteX1039" fmla="*/ 118586 w 260188"/>
                  <a:gd name="connsiteY1039" fmla="*/ 10762 h 301288"/>
                  <a:gd name="connsiteX1040" fmla="*/ 125660 w 260188"/>
                  <a:gd name="connsiteY1040" fmla="*/ 9499 h 301288"/>
                  <a:gd name="connsiteX1041" fmla="*/ 127050 w 260188"/>
                  <a:gd name="connsiteY1041" fmla="*/ 11709 h 301288"/>
                  <a:gd name="connsiteX1042" fmla="*/ 125092 w 260188"/>
                  <a:gd name="connsiteY1042" fmla="*/ 12972 h 301288"/>
                  <a:gd name="connsiteX1043" fmla="*/ 119408 w 260188"/>
                  <a:gd name="connsiteY1043" fmla="*/ 15435 h 301288"/>
                  <a:gd name="connsiteX1044" fmla="*/ 124018 w 260188"/>
                  <a:gd name="connsiteY1044" fmla="*/ 47267 h 301288"/>
                  <a:gd name="connsiteX1045" fmla="*/ 122502 w 260188"/>
                  <a:gd name="connsiteY1045" fmla="*/ 48404 h 301288"/>
                  <a:gd name="connsiteX1046" fmla="*/ 116818 w 260188"/>
                  <a:gd name="connsiteY1046" fmla="*/ 36720 h 301288"/>
                  <a:gd name="connsiteX1047" fmla="*/ 117639 w 260188"/>
                  <a:gd name="connsiteY1047" fmla="*/ 36467 h 301288"/>
                  <a:gd name="connsiteX1048" fmla="*/ 124081 w 260188"/>
                  <a:gd name="connsiteY1048" fmla="*/ 47330 h 301288"/>
                  <a:gd name="connsiteX1049" fmla="*/ 116692 w 260188"/>
                  <a:gd name="connsiteY1049" fmla="*/ 32425 h 301288"/>
                  <a:gd name="connsiteX1050" fmla="*/ 117639 w 260188"/>
                  <a:gd name="connsiteY1050" fmla="*/ 28825 h 301288"/>
                  <a:gd name="connsiteX1051" fmla="*/ 118776 w 260188"/>
                  <a:gd name="connsiteY1051" fmla="*/ 28825 h 301288"/>
                  <a:gd name="connsiteX1052" fmla="*/ 117829 w 260188"/>
                  <a:gd name="connsiteY1052" fmla="*/ 33309 h 301288"/>
                  <a:gd name="connsiteX1053" fmla="*/ 116692 w 260188"/>
                  <a:gd name="connsiteY1053" fmla="*/ 32488 h 301288"/>
                  <a:gd name="connsiteX1054" fmla="*/ 103176 w 260188"/>
                  <a:gd name="connsiteY1054" fmla="*/ 43541 h 301288"/>
                  <a:gd name="connsiteX1055" fmla="*/ 112208 w 260188"/>
                  <a:gd name="connsiteY1055" fmla="*/ 46572 h 301288"/>
                  <a:gd name="connsiteX1056" fmla="*/ 111955 w 260188"/>
                  <a:gd name="connsiteY1056" fmla="*/ 47014 h 301288"/>
                  <a:gd name="connsiteX1057" fmla="*/ 108986 w 260188"/>
                  <a:gd name="connsiteY1057" fmla="*/ 45751 h 301288"/>
                  <a:gd name="connsiteX1058" fmla="*/ 108608 w 260188"/>
                  <a:gd name="connsiteY1058" fmla="*/ 47393 h 301288"/>
                  <a:gd name="connsiteX1059" fmla="*/ 105639 w 260188"/>
                  <a:gd name="connsiteY1059" fmla="*/ 45562 h 301288"/>
                  <a:gd name="connsiteX1060" fmla="*/ 104944 w 260188"/>
                  <a:gd name="connsiteY1060" fmla="*/ 45688 h 301288"/>
                  <a:gd name="connsiteX1061" fmla="*/ 103239 w 260188"/>
                  <a:gd name="connsiteY1061" fmla="*/ 44551 h 301288"/>
                  <a:gd name="connsiteX1062" fmla="*/ 103113 w 260188"/>
                  <a:gd name="connsiteY1062" fmla="*/ 43414 h 301288"/>
                  <a:gd name="connsiteX1063" fmla="*/ 87450 w 260188"/>
                  <a:gd name="connsiteY1063" fmla="*/ 44362 h 301288"/>
                  <a:gd name="connsiteX1064" fmla="*/ 96229 w 260188"/>
                  <a:gd name="connsiteY1064" fmla="*/ 43035 h 301288"/>
                  <a:gd name="connsiteX1065" fmla="*/ 104565 w 260188"/>
                  <a:gd name="connsiteY1065" fmla="*/ 47204 h 301288"/>
                  <a:gd name="connsiteX1066" fmla="*/ 115997 w 260188"/>
                  <a:gd name="connsiteY1066" fmla="*/ 52762 h 301288"/>
                  <a:gd name="connsiteX1067" fmla="*/ 115302 w 260188"/>
                  <a:gd name="connsiteY1067" fmla="*/ 54151 h 301288"/>
                  <a:gd name="connsiteX1068" fmla="*/ 112839 w 260188"/>
                  <a:gd name="connsiteY1068" fmla="*/ 54151 h 301288"/>
                  <a:gd name="connsiteX1069" fmla="*/ 112018 w 260188"/>
                  <a:gd name="connsiteY1069" fmla="*/ 53772 h 301288"/>
                  <a:gd name="connsiteX1070" fmla="*/ 106144 w 260188"/>
                  <a:gd name="connsiteY1070" fmla="*/ 50551 h 301288"/>
                  <a:gd name="connsiteX1071" fmla="*/ 103934 w 260188"/>
                  <a:gd name="connsiteY1071" fmla="*/ 49983 h 301288"/>
                  <a:gd name="connsiteX1072" fmla="*/ 102923 w 260188"/>
                  <a:gd name="connsiteY1072" fmla="*/ 49667 h 301288"/>
                  <a:gd name="connsiteX1073" fmla="*/ 100018 w 260188"/>
                  <a:gd name="connsiteY1073" fmla="*/ 48404 h 301288"/>
                  <a:gd name="connsiteX1074" fmla="*/ 99134 w 260188"/>
                  <a:gd name="connsiteY1074" fmla="*/ 48151 h 301288"/>
                  <a:gd name="connsiteX1075" fmla="*/ 97744 w 260188"/>
                  <a:gd name="connsiteY1075" fmla="*/ 47899 h 301288"/>
                  <a:gd name="connsiteX1076" fmla="*/ 96797 w 260188"/>
                  <a:gd name="connsiteY1076" fmla="*/ 47646 h 301288"/>
                  <a:gd name="connsiteX1077" fmla="*/ 95155 w 260188"/>
                  <a:gd name="connsiteY1077" fmla="*/ 46635 h 301288"/>
                  <a:gd name="connsiteX1078" fmla="*/ 92818 w 260188"/>
                  <a:gd name="connsiteY1078" fmla="*/ 46067 h 301288"/>
                  <a:gd name="connsiteX1079" fmla="*/ 90544 w 260188"/>
                  <a:gd name="connsiteY1079" fmla="*/ 45499 h 301288"/>
                  <a:gd name="connsiteX1080" fmla="*/ 87323 w 260188"/>
                  <a:gd name="connsiteY1080" fmla="*/ 45246 h 301288"/>
                  <a:gd name="connsiteX1081" fmla="*/ 87450 w 260188"/>
                  <a:gd name="connsiteY1081" fmla="*/ 44362 h 301288"/>
                  <a:gd name="connsiteX1082" fmla="*/ 80629 w 260188"/>
                  <a:gd name="connsiteY1082" fmla="*/ 48846 h 301288"/>
                  <a:gd name="connsiteX1083" fmla="*/ 102039 w 260188"/>
                  <a:gd name="connsiteY1083" fmla="*/ 51499 h 301288"/>
                  <a:gd name="connsiteX1084" fmla="*/ 120544 w 260188"/>
                  <a:gd name="connsiteY1084" fmla="*/ 56488 h 301288"/>
                  <a:gd name="connsiteX1085" fmla="*/ 120544 w 260188"/>
                  <a:gd name="connsiteY1085" fmla="*/ 57499 h 301288"/>
                  <a:gd name="connsiteX1086" fmla="*/ 116502 w 260188"/>
                  <a:gd name="connsiteY1086" fmla="*/ 58699 h 301288"/>
                  <a:gd name="connsiteX1087" fmla="*/ 115113 w 260188"/>
                  <a:gd name="connsiteY1087" fmla="*/ 59267 h 301288"/>
                  <a:gd name="connsiteX1088" fmla="*/ 112460 w 260188"/>
                  <a:gd name="connsiteY1088" fmla="*/ 57309 h 301288"/>
                  <a:gd name="connsiteX1089" fmla="*/ 110818 w 260188"/>
                  <a:gd name="connsiteY1089" fmla="*/ 57309 h 301288"/>
                  <a:gd name="connsiteX1090" fmla="*/ 111134 w 260188"/>
                  <a:gd name="connsiteY1090" fmla="*/ 58699 h 301288"/>
                  <a:gd name="connsiteX1091" fmla="*/ 108165 w 260188"/>
                  <a:gd name="connsiteY1091" fmla="*/ 56614 h 301288"/>
                  <a:gd name="connsiteX1092" fmla="*/ 107471 w 260188"/>
                  <a:gd name="connsiteY1092" fmla="*/ 56867 h 301288"/>
                  <a:gd name="connsiteX1093" fmla="*/ 108039 w 260188"/>
                  <a:gd name="connsiteY1093" fmla="*/ 57751 h 301288"/>
                  <a:gd name="connsiteX1094" fmla="*/ 107092 w 260188"/>
                  <a:gd name="connsiteY1094" fmla="*/ 57878 h 301288"/>
                  <a:gd name="connsiteX1095" fmla="*/ 103744 w 260188"/>
                  <a:gd name="connsiteY1095" fmla="*/ 55099 h 301288"/>
                  <a:gd name="connsiteX1096" fmla="*/ 102481 w 260188"/>
                  <a:gd name="connsiteY1096" fmla="*/ 55099 h 301288"/>
                  <a:gd name="connsiteX1097" fmla="*/ 102734 w 260188"/>
                  <a:gd name="connsiteY1097" fmla="*/ 56235 h 301288"/>
                  <a:gd name="connsiteX1098" fmla="*/ 100208 w 260188"/>
                  <a:gd name="connsiteY1098" fmla="*/ 54151 h 301288"/>
                  <a:gd name="connsiteX1099" fmla="*/ 99134 w 260188"/>
                  <a:gd name="connsiteY1099" fmla="*/ 54151 h 301288"/>
                  <a:gd name="connsiteX1100" fmla="*/ 99134 w 260188"/>
                  <a:gd name="connsiteY1100" fmla="*/ 55414 h 301288"/>
                  <a:gd name="connsiteX1101" fmla="*/ 94839 w 260188"/>
                  <a:gd name="connsiteY1101" fmla="*/ 51372 h 301288"/>
                  <a:gd name="connsiteX1102" fmla="*/ 93702 w 260188"/>
                  <a:gd name="connsiteY1102" fmla="*/ 51372 h 301288"/>
                  <a:gd name="connsiteX1103" fmla="*/ 94208 w 260188"/>
                  <a:gd name="connsiteY1103" fmla="*/ 53646 h 301288"/>
                  <a:gd name="connsiteX1104" fmla="*/ 91050 w 260188"/>
                  <a:gd name="connsiteY1104" fmla="*/ 50867 h 301288"/>
                  <a:gd name="connsiteX1105" fmla="*/ 89534 w 260188"/>
                  <a:gd name="connsiteY1105" fmla="*/ 50741 h 301288"/>
                  <a:gd name="connsiteX1106" fmla="*/ 90481 w 260188"/>
                  <a:gd name="connsiteY1106" fmla="*/ 53267 h 301288"/>
                  <a:gd name="connsiteX1107" fmla="*/ 86060 w 260188"/>
                  <a:gd name="connsiteY1107" fmla="*/ 50235 h 301288"/>
                  <a:gd name="connsiteX1108" fmla="*/ 85239 w 260188"/>
                  <a:gd name="connsiteY1108" fmla="*/ 50235 h 301288"/>
                  <a:gd name="connsiteX1109" fmla="*/ 86313 w 260188"/>
                  <a:gd name="connsiteY1109" fmla="*/ 52888 h 301288"/>
                  <a:gd name="connsiteX1110" fmla="*/ 84102 w 260188"/>
                  <a:gd name="connsiteY1110" fmla="*/ 51372 h 301288"/>
                  <a:gd name="connsiteX1111" fmla="*/ 82271 w 260188"/>
                  <a:gd name="connsiteY1111" fmla="*/ 50551 h 301288"/>
                  <a:gd name="connsiteX1112" fmla="*/ 80439 w 260188"/>
                  <a:gd name="connsiteY1112" fmla="*/ 50551 h 301288"/>
                  <a:gd name="connsiteX1113" fmla="*/ 80629 w 260188"/>
                  <a:gd name="connsiteY1113" fmla="*/ 49035 h 301288"/>
                  <a:gd name="connsiteX1114" fmla="*/ 100081 w 260188"/>
                  <a:gd name="connsiteY1114" fmla="*/ 67225 h 301288"/>
                  <a:gd name="connsiteX1115" fmla="*/ 100523 w 260188"/>
                  <a:gd name="connsiteY1115" fmla="*/ 65709 h 301288"/>
                  <a:gd name="connsiteX1116" fmla="*/ 100776 w 260188"/>
                  <a:gd name="connsiteY1116" fmla="*/ 65393 h 301288"/>
                  <a:gd name="connsiteX1117" fmla="*/ 101029 w 260188"/>
                  <a:gd name="connsiteY1117" fmla="*/ 64825 h 301288"/>
                  <a:gd name="connsiteX1118" fmla="*/ 101850 w 260188"/>
                  <a:gd name="connsiteY1118" fmla="*/ 63814 h 301288"/>
                  <a:gd name="connsiteX1119" fmla="*/ 100018 w 260188"/>
                  <a:gd name="connsiteY1119" fmla="*/ 67162 h 301288"/>
                  <a:gd name="connsiteX1120" fmla="*/ 101471 w 260188"/>
                  <a:gd name="connsiteY1120" fmla="*/ 68046 h 301288"/>
                  <a:gd name="connsiteX1121" fmla="*/ 99765 w 260188"/>
                  <a:gd name="connsiteY1121" fmla="*/ 71204 h 301288"/>
                  <a:gd name="connsiteX1122" fmla="*/ 101471 w 260188"/>
                  <a:gd name="connsiteY1122" fmla="*/ 68046 h 301288"/>
                  <a:gd name="connsiteX1123" fmla="*/ 96039 w 260188"/>
                  <a:gd name="connsiteY1123" fmla="*/ 61478 h 301288"/>
                  <a:gd name="connsiteX1124" fmla="*/ 95913 w 260188"/>
                  <a:gd name="connsiteY1124" fmla="*/ 61920 h 301288"/>
                  <a:gd name="connsiteX1125" fmla="*/ 95786 w 260188"/>
                  <a:gd name="connsiteY1125" fmla="*/ 61730 h 301288"/>
                  <a:gd name="connsiteX1126" fmla="*/ 94397 w 260188"/>
                  <a:gd name="connsiteY1126" fmla="*/ 63562 h 301288"/>
                  <a:gd name="connsiteX1127" fmla="*/ 95281 w 260188"/>
                  <a:gd name="connsiteY1127" fmla="*/ 61162 h 301288"/>
                  <a:gd name="connsiteX1128" fmla="*/ 94271 w 260188"/>
                  <a:gd name="connsiteY1128" fmla="*/ 60467 h 301288"/>
                  <a:gd name="connsiteX1129" fmla="*/ 91239 w 260188"/>
                  <a:gd name="connsiteY1129" fmla="*/ 65078 h 301288"/>
                  <a:gd name="connsiteX1130" fmla="*/ 95281 w 260188"/>
                  <a:gd name="connsiteY1130" fmla="*/ 57688 h 301288"/>
                  <a:gd name="connsiteX1131" fmla="*/ 94397 w 260188"/>
                  <a:gd name="connsiteY1131" fmla="*/ 60214 h 301288"/>
                  <a:gd name="connsiteX1132" fmla="*/ 95408 w 260188"/>
                  <a:gd name="connsiteY1132" fmla="*/ 61035 h 301288"/>
                  <a:gd name="connsiteX1133" fmla="*/ 96102 w 260188"/>
                  <a:gd name="connsiteY1133" fmla="*/ 60214 h 301288"/>
                  <a:gd name="connsiteX1134" fmla="*/ 95976 w 260188"/>
                  <a:gd name="connsiteY1134" fmla="*/ 61414 h 301288"/>
                  <a:gd name="connsiteX1135" fmla="*/ 96102 w 260188"/>
                  <a:gd name="connsiteY1135" fmla="*/ 61414 h 301288"/>
                  <a:gd name="connsiteX1136" fmla="*/ 93702 w 260188"/>
                  <a:gd name="connsiteY1136" fmla="*/ 64130 h 301288"/>
                  <a:gd name="connsiteX1137" fmla="*/ 92755 w 260188"/>
                  <a:gd name="connsiteY1137" fmla="*/ 66088 h 301288"/>
                  <a:gd name="connsiteX1138" fmla="*/ 93702 w 260188"/>
                  <a:gd name="connsiteY1138" fmla="*/ 64130 h 301288"/>
                  <a:gd name="connsiteX1139" fmla="*/ 90797 w 260188"/>
                  <a:gd name="connsiteY1139" fmla="*/ 57499 h 301288"/>
                  <a:gd name="connsiteX1140" fmla="*/ 91744 w 260188"/>
                  <a:gd name="connsiteY1140" fmla="*/ 58193 h 301288"/>
                  <a:gd name="connsiteX1141" fmla="*/ 92439 w 260188"/>
                  <a:gd name="connsiteY1141" fmla="*/ 57499 h 301288"/>
                  <a:gd name="connsiteX1142" fmla="*/ 91302 w 260188"/>
                  <a:gd name="connsiteY1142" fmla="*/ 59393 h 301288"/>
                  <a:gd name="connsiteX1143" fmla="*/ 91681 w 260188"/>
                  <a:gd name="connsiteY1143" fmla="*/ 58320 h 301288"/>
                  <a:gd name="connsiteX1144" fmla="*/ 90734 w 260188"/>
                  <a:gd name="connsiteY1144" fmla="*/ 57499 h 301288"/>
                  <a:gd name="connsiteX1145" fmla="*/ 64776 w 260188"/>
                  <a:gd name="connsiteY1145" fmla="*/ 32488 h 301288"/>
                  <a:gd name="connsiteX1146" fmla="*/ 65471 w 260188"/>
                  <a:gd name="connsiteY1146" fmla="*/ 33372 h 301288"/>
                  <a:gd name="connsiteX1147" fmla="*/ 64776 w 260188"/>
                  <a:gd name="connsiteY1147" fmla="*/ 34193 h 301288"/>
                  <a:gd name="connsiteX1148" fmla="*/ 64081 w 260188"/>
                  <a:gd name="connsiteY1148" fmla="*/ 33372 h 301288"/>
                  <a:gd name="connsiteX1149" fmla="*/ 64776 w 260188"/>
                  <a:gd name="connsiteY1149" fmla="*/ 32488 h 301288"/>
                  <a:gd name="connsiteX1150" fmla="*/ 55050 w 260188"/>
                  <a:gd name="connsiteY1150" fmla="*/ 26678 h 301288"/>
                  <a:gd name="connsiteX1151" fmla="*/ 58081 w 260188"/>
                  <a:gd name="connsiteY1151" fmla="*/ 23646 h 301288"/>
                  <a:gd name="connsiteX1152" fmla="*/ 61113 w 260188"/>
                  <a:gd name="connsiteY1152" fmla="*/ 24214 h 301288"/>
                  <a:gd name="connsiteX1153" fmla="*/ 60860 w 260188"/>
                  <a:gd name="connsiteY1153" fmla="*/ 25478 h 301288"/>
                  <a:gd name="connsiteX1154" fmla="*/ 56250 w 260188"/>
                  <a:gd name="connsiteY1154" fmla="*/ 27309 h 301288"/>
                  <a:gd name="connsiteX1155" fmla="*/ 54986 w 260188"/>
                  <a:gd name="connsiteY1155" fmla="*/ 26741 h 301288"/>
                  <a:gd name="connsiteX1156" fmla="*/ 53218 w 260188"/>
                  <a:gd name="connsiteY1156" fmla="*/ 24720 h 301288"/>
                  <a:gd name="connsiteX1157" fmla="*/ 41660 w 260188"/>
                  <a:gd name="connsiteY1157" fmla="*/ 7856 h 301288"/>
                  <a:gd name="connsiteX1158" fmla="*/ 42229 w 260188"/>
                  <a:gd name="connsiteY1158" fmla="*/ 7288 h 301288"/>
                  <a:gd name="connsiteX1159" fmla="*/ 54734 w 260188"/>
                  <a:gd name="connsiteY1159" fmla="*/ 23141 h 301288"/>
                  <a:gd name="connsiteX1160" fmla="*/ 53218 w 260188"/>
                  <a:gd name="connsiteY1160" fmla="*/ 24656 h 301288"/>
                  <a:gd name="connsiteX1161" fmla="*/ 60418 w 260188"/>
                  <a:gd name="connsiteY1161" fmla="*/ 35899 h 301288"/>
                  <a:gd name="connsiteX1162" fmla="*/ 57765 w 260188"/>
                  <a:gd name="connsiteY1162" fmla="*/ 36909 h 301288"/>
                  <a:gd name="connsiteX1163" fmla="*/ 55555 w 260188"/>
                  <a:gd name="connsiteY1163" fmla="*/ 34130 h 301288"/>
                  <a:gd name="connsiteX1164" fmla="*/ 54608 w 260188"/>
                  <a:gd name="connsiteY1164" fmla="*/ 29835 h 301288"/>
                  <a:gd name="connsiteX1165" fmla="*/ 56692 w 260188"/>
                  <a:gd name="connsiteY1165" fmla="*/ 27309 h 301288"/>
                  <a:gd name="connsiteX1166" fmla="*/ 60986 w 260188"/>
                  <a:gd name="connsiteY1166" fmla="*/ 26046 h 301288"/>
                  <a:gd name="connsiteX1167" fmla="*/ 61681 w 260188"/>
                  <a:gd name="connsiteY1167" fmla="*/ 27878 h 301288"/>
                  <a:gd name="connsiteX1168" fmla="*/ 56376 w 260188"/>
                  <a:gd name="connsiteY1168" fmla="*/ 31667 h 301288"/>
                  <a:gd name="connsiteX1169" fmla="*/ 62060 w 260188"/>
                  <a:gd name="connsiteY1169" fmla="*/ 28320 h 301288"/>
                  <a:gd name="connsiteX1170" fmla="*/ 63323 w 260188"/>
                  <a:gd name="connsiteY1170" fmla="*/ 29962 h 301288"/>
                  <a:gd name="connsiteX1171" fmla="*/ 61492 w 260188"/>
                  <a:gd name="connsiteY1171" fmla="*/ 30278 h 301288"/>
                  <a:gd name="connsiteX1172" fmla="*/ 58144 w 260188"/>
                  <a:gd name="connsiteY1172" fmla="*/ 32930 h 301288"/>
                  <a:gd name="connsiteX1173" fmla="*/ 62755 w 260188"/>
                  <a:gd name="connsiteY1173" fmla="*/ 30846 h 301288"/>
                  <a:gd name="connsiteX1174" fmla="*/ 63639 w 260188"/>
                  <a:gd name="connsiteY1174" fmla="*/ 32804 h 301288"/>
                  <a:gd name="connsiteX1175" fmla="*/ 61808 w 260188"/>
                  <a:gd name="connsiteY1175" fmla="*/ 34130 h 301288"/>
                  <a:gd name="connsiteX1176" fmla="*/ 60418 w 260188"/>
                  <a:gd name="connsiteY1176" fmla="*/ 36025 h 301288"/>
                  <a:gd name="connsiteX1177" fmla="*/ 63260 w 260188"/>
                  <a:gd name="connsiteY1177" fmla="*/ 43099 h 301288"/>
                  <a:gd name="connsiteX1178" fmla="*/ 61997 w 260188"/>
                  <a:gd name="connsiteY1178" fmla="*/ 43667 h 301288"/>
                  <a:gd name="connsiteX1179" fmla="*/ 62565 w 260188"/>
                  <a:gd name="connsiteY1179" fmla="*/ 36593 h 301288"/>
                  <a:gd name="connsiteX1180" fmla="*/ 69639 w 260188"/>
                  <a:gd name="connsiteY1180" fmla="*/ 35899 h 301288"/>
                  <a:gd name="connsiteX1181" fmla="*/ 68944 w 260188"/>
                  <a:gd name="connsiteY1181" fmla="*/ 37162 h 301288"/>
                  <a:gd name="connsiteX1182" fmla="*/ 63260 w 260188"/>
                  <a:gd name="connsiteY1182" fmla="*/ 43162 h 301288"/>
                  <a:gd name="connsiteX1183" fmla="*/ 75323 w 260188"/>
                  <a:gd name="connsiteY1183" fmla="*/ 67920 h 301288"/>
                  <a:gd name="connsiteX1184" fmla="*/ 73934 w 260188"/>
                  <a:gd name="connsiteY1184" fmla="*/ 59520 h 301288"/>
                  <a:gd name="connsiteX1185" fmla="*/ 72986 w 260188"/>
                  <a:gd name="connsiteY1185" fmla="*/ 63120 h 301288"/>
                  <a:gd name="connsiteX1186" fmla="*/ 72165 w 260188"/>
                  <a:gd name="connsiteY1186" fmla="*/ 58004 h 301288"/>
                  <a:gd name="connsiteX1187" fmla="*/ 71471 w 260188"/>
                  <a:gd name="connsiteY1187" fmla="*/ 65078 h 301288"/>
                  <a:gd name="connsiteX1188" fmla="*/ 70523 w 260188"/>
                  <a:gd name="connsiteY1188" fmla="*/ 56172 h 301288"/>
                  <a:gd name="connsiteX1189" fmla="*/ 69134 w 260188"/>
                  <a:gd name="connsiteY1189" fmla="*/ 60025 h 301288"/>
                  <a:gd name="connsiteX1190" fmla="*/ 69134 w 260188"/>
                  <a:gd name="connsiteY1190" fmla="*/ 52509 h 301288"/>
                  <a:gd name="connsiteX1191" fmla="*/ 67492 w 260188"/>
                  <a:gd name="connsiteY1191" fmla="*/ 57372 h 301288"/>
                  <a:gd name="connsiteX1192" fmla="*/ 67239 w 260188"/>
                  <a:gd name="connsiteY1192" fmla="*/ 49730 h 301288"/>
                  <a:gd name="connsiteX1193" fmla="*/ 66292 w 260188"/>
                  <a:gd name="connsiteY1193" fmla="*/ 51814 h 301288"/>
                  <a:gd name="connsiteX1194" fmla="*/ 66039 w 260188"/>
                  <a:gd name="connsiteY1194" fmla="*/ 46951 h 301288"/>
                  <a:gd name="connsiteX1195" fmla="*/ 77534 w 260188"/>
                  <a:gd name="connsiteY1195" fmla="*/ 62678 h 301288"/>
                  <a:gd name="connsiteX1196" fmla="*/ 77534 w 260188"/>
                  <a:gd name="connsiteY1196" fmla="*/ 67856 h 301288"/>
                  <a:gd name="connsiteX1197" fmla="*/ 75892 w 260188"/>
                  <a:gd name="connsiteY1197" fmla="*/ 61983 h 301288"/>
                  <a:gd name="connsiteX1198" fmla="*/ 75450 w 260188"/>
                  <a:gd name="connsiteY1198" fmla="*/ 67856 h 301288"/>
                  <a:gd name="connsiteX1199" fmla="*/ 72418 w 260188"/>
                  <a:gd name="connsiteY1199" fmla="*/ 72720 h 301288"/>
                  <a:gd name="connsiteX1200" fmla="*/ 71281 w 260188"/>
                  <a:gd name="connsiteY1200" fmla="*/ 71204 h 301288"/>
                  <a:gd name="connsiteX1201" fmla="*/ 71155 w 260188"/>
                  <a:gd name="connsiteY1201" fmla="*/ 69435 h 301288"/>
                  <a:gd name="connsiteX1202" fmla="*/ 72292 w 260188"/>
                  <a:gd name="connsiteY1202" fmla="*/ 70951 h 301288"/>
                  <a:gd name="connsiteX1203" fmla="*/ 72418 w 260188"/>
                  <a:gd name="connsiteY1203" fmla="*/ 72783 h 301288"/>
                  <a:gd name="connsiteX1204" fmla="*/ 57008 w 260188"/>
                  <a:gd name="connsiteY1204" fmla="*/ 67730 h 301288"/>
                  <a:gd name="connsiteX1205" fmla="*/ 61871 w 260188"/>
                  <a:gd name="connsiteY1205" fmla="*/ 66088 h 301288"/>
                  <a:gd name="connsiteX1206" fmla="*/ 66734 w 260188"/>
                  <a:gd name="connsiteY1206" fmla="*/ 65078 h 301288"/>
                  <a:gd name="connsiteX1207" fmla="*/ 69513 w 260188"/>
                  <a:gd name="connsiteY1207" fmla="*/ 75056 h 301288"/>
                  <a:gd name="connsiteX1208" fmla="*/ 66986 w 260188"/>
                  <a:gd name="connsiteY1208" fmla="*/ 68362 h 301288"/>
                  <a:gd name="connsiteX1209" fmla="*/ 66986 w 260188"/>
                  <a:gd name="connsiteY1209" fmla="*/ 72656 h 301288"/>
                  <a:gd name="connsiteX1210" fmla="*/ 57008 w 260188"/>
                  <a:gd name="connsiteY1210" fmla="*/ 67667 h 301288"/>
                  <a:gd name="connsiteX1211" fmla="*/ 48923 w 260188"/>
                  <a:gd name="connsiteY1211" fmla="*/ 101962 h 301288"/>
                  <a:gd name="connsiteX1212" fmla="*/ 59597 w 260188"/>
                  <a:gd name="connsiteY1212" fmla="*/ 100004 h 301288"/>
                  <a:gd name="connsiteX1213" fmla="*/ 71471 w 260188"/>
                  <a:gd name="connsiteY1213" fmla="*/ 97099 h 301288"/>
                  <a:gd name="connsiteX1214" fmla="*/ 77597 w 260188"/>
                  <a:gd name="connsiteY1214" fmla="*/ 93751 h 301288"/>
                  <a:gd name="connsiteX1215" fmla="*/ 77029 w 260188"/>
                  <a:gd name="connsiteY1215" fmla="*/ 92741 h 301288"/>
                  <a:gd name="connsiteX1216" fmla="*/ 72039 w 260188"/>
                  <a:gd name="connsiteY1216" fmla="*/ 93056 h 301288"/>
                  <a:gd name="connsiteX1217" fmla="*/ 72039 w 260188"/>
                  <a:gd name="connsiteY1217" fmla="*/ 90846 h 301288"/>
                  <a:gd name="connsiteX1218" fmla="*/ 70081 w 260188"/>
                  <a:gd name="connsiteY1218" fmla="*/ 93499 h 301288"/>
                  <a:gd name="connsiteX1219" fmla="*/ 69639 w 260188"/>
                  <a:gd name="connsiteY1219" fmla="*/ 90846 h 301288"/>
                  <a:gd name="connsiteX1220" fmla="*/ 67997 w 260188"/>
                  <a:gd name="connsiteY1220" fmla="*/ 95393 h 301288"/>
                  <a:gd name="connsiteX1221" fmla="*/ 67302 w 260188"/>
                  <a:gd name="connsiteY1221" fmla="*/ 90151 h 301288"/>
                  <a:gd name="connsiteX1222" fmla="*/ 66039 w 260188"/>
                  <a:gd name="connsiteY1222" fmla="*/ 95835 h 301288"/>
                  <a:gd name="connsiteX1223" fmla="*/ 65344 w 260188"/>
                  <a:gd name="connsiteY1223" fmla="*/ 90278 h 301288"/>
                  <a:gd name="connsiteX1224" fmla="*/ 63260 w 260188"/>
                  <a:gd name="connsiteY1224" fmla="*/ 96656 h 301288"/>
                  <a:gd name="connsiteX1225" fmla="*/ 62692 w 260188"/>
                  <a:gd name="connsiteY1225" fmla="*/ 89962 h 301288"/>
                  <a:gd name="connsiteX1226" fmla="*/ 61492 w 260188"/>
                  <a:gd name="connsiteY1226" fmla="*/ 96783 h 301288"/>
                  <a:gd name="connsiteX1227" fmla="*/ 60229 w 260188"/>
                  <a:gd name="connsiteY1227" fmla="*/ 89835 h 301288"/>
                  <a:gd name="connsiteX1228" fmla="*/ 59408 w 260188"/>
                  <a:gd name="connsiteY1228" fmla="*/ 96783 h 301288"/>
                  <a:gd name="connsiteX1229" fmla="*/ 57955 w 260188"/>
                  <a:gd name="connsiteY1229" fmla="*/ 90214 h 301288"/>
                  <a:gd name="connsiteX1230" fmla="*/ 57450 w 260188"/>
                  <a:gd name="connsiteY1230" fmla="*/ 96530 h 301288"/>
                  <a:gd name="connsiteX1231" fmla="*/ 55618 w 260188"/>
                  <a:gd name="connsiteY1231" fmla="*/ 90151 h 301288"/>
                  <a:gd name="connsiteX1232" fmla="*/ 55492 w 260188"/>
                  <a:gd name="connsiteY1232" fmla="*/ 96846 h 301288"/>
                  <a:gd name="connsiteX1233" fmla="*/ 53408 w 260188"/>
                  <a:gd name="connsiteY1233" fmla="*/ 90467 h 301288"/>
                  <a:gd name="connsiteX1234" fmla="*/ 53029 w 260188"/>
                  <a:gd name="connsiteY1234" fmla="*/ 96151 h 301288"/>
                  <a:gd name="connsiteX1235" fmla="*/ 51639 w 260188"/>
                  <a:gd name="connsiteY1235" fmla="*/ 90593 h 301288"/>
                  <a:gd name="connsiteX1236" fmla="*/ 51071 w 260188"/>
                  <a:gd name="connsiteY1236" fmla="*/ 95583 h 301288"/>
                  <a:gd name="connsiteX1237" fmla="*/ 49934 w 260188"/>
                  <a:gd name="connsiteY1237" fmla="*/ 90972 h 301288"/>
                  <a:gd name="connsiteX1238" fmla="*/ 49239 w 260188"/>
                  <a:gd name="connsiteY1238" fmla="*/ 95962 h 301288"/>
                  <a:gd name="connsiteX1239" fmla="*/ 47723 w 260188"/>
                  <a:gd name="connsiteY1239" fmla="*/ 87056 h 301288"/>
                  <a:gd name="connsiteX1240" fmla="*/ 55365 w 260188"/>
                  <a:gd name="connsiteY1240" fmla="*/ 84593 h 301288"/>
                  <a:gd name="connsiteX1241" fmla="*/ 58460 w 260188"/>
                  <a:gd name="connsiteY1241" fmla="*/ 81941 h 301288"/>
                  <a:gd name="connsiteX1242" fmla="*/ 58713 w 260188"/>
                  <a:gd name="connsiteY1242" fmla="*/ 83204 h 301288"/>
                  <a:gd name="connsiteX1243" fmla="*/ 62060 w 260188"/>
                  <a:gd name="connsiteY1243" fmla="*/ 82067 h 301288"/>
                  <a:gd name="connsiteX1244" fmla="*/ 62313 w 260188"/>
                  <a:gd name="connsiteY1244" fmla="*/ 83204 h 301288"/>
                  <a:gd name="connsiteX1245" fmla="*/ 65913 w 260188"/>
                  <a:gd name="connsiteY1245" fmla="*/ 81246 h 301288"/>
                  <a:gd name="connsiteX1246" fmla="*/ 64081 w 260188"/>
                  <a:gd name="connsiteY1246" fmla="*/ 85035 h 301288"/>
                  <a:gd name="connsiteX1247" fmla="*/ 68060 w 260188"/>
                  <a:gd name="connsiteY1247" fmla="*/ 82762 h 301288"/>
                  <a:gd name="connsiteX1248" fmla="*/ 71029 w 260188"/>
                  <a:gd name="connsiteY1248" fmla="*/ 82256 h 301288"/>
                  <a:gd name="connsiteX1249" fmla="*/ 70208 w 260188"/>
                  <a:gd name="connsiteY1249" fmla="*/ 84720 h 301288"/>
                  <a:gd name="connsiteX1250" fmla="*/ 73808 w 260188"/>
                  <a:gd name="connsiteY1250" fmla="*/ 82635 h 301288"/>
                  <a:gd name="connsiteX1251" fmla="*/ 75892 w 260188"/>
                  <a:gd name="connsiteY1251" fmla="*/ 81499 h 301288"/>
                  <a:gd name="connsiteX1252" fmla="*/ 74755 w 260188"/>
                  <a:gd name="connsiteY1252" fmla="*/ 83330 h 301288"/>
                  <a:gd name="connsiteX1253" fmla="*/ 76965 w 260188"/>
                  <a:gd name="connsiteY1253" fmla="*/ 83014 h 301288"/>
                  <a:gd name="connsiteX1254" fmla="*/ 78923 w 260188"/>
                  <a:gd name="connsiteY1254" fmla="*/ 82320 h 301288"/>
                  <a:gd name="connsiteX1255" fmla="*/ 81260 w 260188"/>
                  <a:gd name="connsiteY1255" fmla="*/ 82699 h 301288"/>
                  <a:gd name="connsiteX1256" fmla="*/ 83218 w 260188"/>
                  <a:gd name="connsiteY1256" fmla="*/ 82193 h 301288"/>
                  <a:gd name="connsiteX1257" fmla="*/ 85429 w 260188"/>
                  <a:gd name="connsiteY1257" fmla="*/ 84025 h 301288"/>
                  <a:gd name="connsiteX1258" fmla="*/ 87829 w 260188"/>
                  <a:gd name="connsiteY1258" fmla="*/ 84530 h 301288"/>
                  <a:gd name="connsiteX1259" fmla="*/ 89344 w 260188"/>
                  <a:gd name="connsiteY1259" fmla="*/ 84214 h 301288"/>
                  <a:gd name="connsiteX1260" fmla="*/ 87955 w 260188"/>
                  <a:gd name="connsiteY1260" fmla="*/ 87309 h 301288"/>
                  <a:gd name="connsiteX1261" fmla="*/ 92376 w 260188"/>
                  <a:gd name="connsiteY1261" fmla="*/ 86046 h 301288"/>
                  <a:gd name="connsiteX1262" fmla="*/ 93071 w 260188"/>
                  <a:gd name="connsiteY1262" fmla="*/ 88383 h 301288"/>
                  <a:gd name="connsiteX1263" fmla="*/ 90544 w 260188"/>
                  <a:gd name="connsiteY1263" fmla="*/ 91351 h 301288"/>
                  <a:gd name="connsiteX1264" fmla="*/ 89281 w 260188"/>
                  <a:gd name="connsiteY1264" fmla="*/ 89709 h 301288"/>
                  <a:gd name="connsiteX1265" fmla="*/ 88144 w 260188"/>
                  <a:gd name="connsiteY1265" fmla="*/ 90088 h 301288"/>
                  <a:gd name="connsiteX1266" fmla="*/ 87576 w 260188"/>
                  <a:gd name="connsiteY1266" fmla="*/ 93688 h 301288"/>
                  <a:gd name="connsiteX1267" fmla="*/ 86755 w 260188"/>
                  <a:gd name="connsiteY1267" fmla="*/ 93562 h 301288"/>
                  <a:gd name="connsiteX1268" fmla="*/ 86755 w 260188"/>
                  <a:gd name="connsiteY1268" fmla="*/ 91478 h 301288"/>
                  <a:gd name="connsiteX1269" fmla="*/ 85492 w 260188"/>
                  <a:gd name="connsiteY1269" fmla="*/ 91478 h 301288"/>
                  <a:gd name="connsiteX1270" fmla="*/ 84797 w 260188"/>
                  <a:gd name="connsiteY1270" fmla="*/ 94256 h 301288"/>
                  <a:gd name="connsiteX1271" fmla="*/ 83534 w 260188"/>
                  <a:gd name="connsiteY1271" fmla="*/ 93562 h 301288"/>
                  <a:gd name="connsiteX1272" fmla="*/ 81576 w 260188"/>
                  <a:gd name="connsiteY1272" fmla="*/ 96151 h 301288"/>
                  <a:gd name="connsiteX1273" fmla="*/ 79934 w 260188"/>
                  <a:gd name="connsiteY1273" fmla="*/ 96278 h 301288"/>
                  <a:gd name="connsiteX1274" fmla="*/ 78544 w 260188"/>
                  <a:gd name="connsiteY1274" fmla="*/ 96151 h 301288"/>
                  <a:gd name="connsiteX1275" fmla="*/ 77029 w 260188"/>
                  <a:gd name="connsiteY1275" fmla="*/ 96846 h 301288"/>
                  <a:gd name="connsiteX1276" fmla="*/ 73808 w 260188"/>
                  <a:gd name="connsiteY1276" fmla="*/ 99372 h 301288"/>
                  <a:gd name="connsiteX1277" fmla="*/ 73239 w 260188"/>
                  <a:gd name="connsiteY1277" fmla="*/ 97983 h 301288"/>
                  <a:gd name="connsiteX1278" fmla="*/ 70902 w 260188"/>
                  <a:gd name="connsiteY1278" fmla="*/ 99941 h 301288"/>
                  <a:gd name="connsiteX1279" fmla="*/ 69892 w 260188"/>
                  <a:gd name="connsiteY1279" fmla="*/ 98930 h 301288"/>
                  <a:gd name="connsiteX1280" fmla="*/ 68376 w 260188"/>
                  <a:gd name="connsiteY1280" fmla="*/ 101456 h 301288"/>
                  <a:gd name="connsiteX1281" fmla="*/ 65850 w 260188"/>
                  <a:gd name="connsiteY1281" fmla="*/ 102151 h 301288"/>
                  <a:gd name="connsiteX1282" fmla="*/ 68502 w 260188"/>
                  <a:gd name="connsiteY1282" fmla="*/ 102530 h 301288"/>
                  <a:gd name="connsiteX1283" fmla="*/ 77786 w 260188"/>
                  <a:gd name="connsiteY1283" fmla="*/ 100446 h 301288"/>
                  <a:gd name="connsiteX1284" fmla="*/ 86944 w 260188"/>
                  <a:gd name="connsiteY1284" fmla="*/ 97793 h 301288"/>
                  <a:gd name="connsiteX1285" fmla="*/ 95723 w 260188"/>
                  <a:gd name="connsiteY1285" fmla="*/ 92804 h 301288"/>
                  <a:gd name="connsiteX1286" fmla="*/ 90039 w 260188"/>
                  <a:gd name="connsiteY1286" fmla="*/ 99309 h 301288"/>
                  <a:gd name="connsiteX1287" fmla="*/ 87260 w 260188"/>
                  <a:gd name="connsiteY1287" fmla="*/ 98488 h 301288"/>
                  <a:gd name="connsiteX1288" fmla="*/ 88776 w 260188"/>
                  <a:gd name="connsiteY1288" fmla="*/ 100572 h 301288"/>
                  <a:gd name="connsiteX1289" fmla="*/ 86818 w 260188"/>
                  <a:gd name="connsiteY1289" fmla="*/ 101393 h 301288"/>
                  <a:gd name="connsiteX1290" fmla="*/ 84355 w 260188"/>
                  <a:gd name="connsiteY1290" fmla="*/ 100130 h 301288"/>
                  <a:gd name="connsiteX1291" fmla="*/ 85176 w 260188"/>
                  <a:gd name="connsiteY1291" fmla="*/ 102783 h 301288"/>
                  <a:gd name="connsiteX1292" fmla="*/ 80881 w 260188"/>
                  <a:gd name="connsiteY1292" fmla="*/ 101520 h 301288"/>
                  <a:gd name="connsiteX1293" fmla="*/ 81576 w 260188"/>
                  <a:gd name="connsiteY1293" fmla="*/ 103604 h 301288"/>
                  <a:gd name="connsiteX1294" fmla="*/ 77850 w 260188"/>
                  <a:gd name="connsiteY1294" fmla="*/ 102467 h 301288"/>
                  <a:gd name="connsiteX1295" fmla="*/ 78544 w 260188"/>
                  <a:gd name="connsiteY1295" fmla="*/ 104993 h 301288"/>
                  <a:gd name="connsiteX1296" fmla="*/ 75323 w 260188"/>
                  <a:gd name="connsiteY1296" fmla="*/ 103604 h 301288"/>
                  <a:gd name="connsiteX1297" fmla="*/ 74629 w 260188"/>
                  <a:gd name="connsiteY1297" fmla="*/ 104993 h 301288"/>
                  <a:gd name="connsiteX1298" fmla="*/ 72923 w 260188"/>
                  <a:gd name="connsiteY1298" fmla="*/ 105688 h 301288"/>
                  <a:gd name="connsiteX1299" fmla="*/ 96734 w 260188"/>
                  <a:gd name="connsiteY1299" fmla="*/ 100256 h 301288"/>
                  <a:gd name="connsiteX1300" fmla="*/ 97302 w 260188"/>
                  <a:gd name="connsiteY1300" fmla="*/ 101141 h 301288"/>
                  <a:gd name="connsiteX1301" fmla="*/ 90481 w 260188"/>
                  <a:gd name="connsiteY1301" fmla="*/ 109983 h 301288"/>
                  <a:gd name="connsiteX1302" fmla="*/ 91555 w 260188"/>
                  <a:gd name="connsiteY1302" fmla="*/ 105562 h 301288"/>
                  <a:gd name="connsiteX1303" fmla="*/ 84229 w 260188"/>
                  <a:gd name="connsiteY1303" fmla="*/ 112825 h 301288"/>
                  <a:gd name="connsiteX1304" fmla="*/ 86439 w 260188"/>
                  <a:gd name="connsiteY1304" fmla="*/ 106951 h 301288"/>
                  <a:gd name="connsiteX1305" fmla="*/ 79871 w 260188"/>
                  <a:gd name="connsiteY1305" fmla="*/ 112383 h 301288"/>
                  <a:gd name="connsiteX1306" fmla="*/ 81513 w 260188"/>
                  <a:gd name="connsiteY1306" fmla="*/ 108214 h 301288"/>
                  <a:gd name="connsiteX1307" fmla="*/ 75702 w 260188"/>
                  <a:gd name="connsiteY1307" fmla="*/ 112572 h 301288"/>
                  <a:gd name="connsiteX1308" fmla="*/ 77344 w 260188"/>
                  <a:gd name="connsiteY1308" fmla="*/ 109477 h 301288"/>
                  <a:gd name="connsiteX1309" fmla="*/ 72734 w 260188"/>
                  <a:gd name="connsiteY1309" fmla="*/ 111878 h 301288"/>
                  <a:gd name="connsiteX1310" fmla="*/ 75197 w 260188"/>
                  <a:gd name="connsiteY1310" fmla="*/ 108530 h 301288"/>
                  <a:gd name="connsiteX1311" fmla="*/ 69765 w 260188"/>
                  <a:gd name="connsiteY1311" fmla="*/ 111056 h 301288"/>
                  <a:gd name="connsiteX1312" fmla="*/ 72292 w 260188"/>
                  <a:gd name="connsiteY1312" fmla="*/ 107835 h 301288"/>
                  <a:gd name="connsiteX1313" fmla="*/ 66986 w 260188"/>
                  <a:gd name="connsiteY1313" fmla="*/ 110488 h 301288"/>
                  <a:gd name="connsiteX1314" fmla="*/ 68692 w 260188"/>
                  <a:gd name="connsiteY1314" fmla="*/ 107835 h 301288"/>
                  <a:gd name="connsiteX1315" fmla="*/ 63955 w 260188"/>
                  <a:gd name="connsiteY1315" fmla="*/ 110299 h 301288"/>
                  <a:gd name="connsiteX1316" fmla="*/ 66923 w 260188"/>
                  <a:gd name="connsiteY1316" fmla="*/ 107267 h 301288"/>
                  <a:gd name="connsiteX1317" fmla="*/ 61934 w 260188"/>
                  <a:gd name="connsiteY1317" fmla="*/ 109667 h 301288"/>
                  <a:gd name="connsiteX1318" fmla="*/ 63323 w 260188"/>
                  <a:gd name="connsiteY1318" fmla="*/ 107014 h 301288"/>
                  <a:gd name="connsiteX1319" fmla="*/ 59660 w 260188"/>
                  <a:gd name="connsiteY1319" fmla="*/ 109351 h 301288"/>
                  <a:gd name="connsiteX1320" fmla="*/ 61176 w 260188"/>
                  <a:gd name="connsiteY1320" fmla="*/ 106446 h 301288"/>
                  <a:gd name="connsiteX1321" fmla="*/ 56692 w 260188"/>
                  <a:gd name="connsiteY1321" fmla="*/ 108972 h 301288"/>
                  <a:gd name="connsiteX1322" fmla="*/ 58208 w 260188"/>
                  <a:gd name="connsiteY1322" fmla="*/ 106067 h 301288"/>
                  <a:gd name="connsiteX1323" fmla="*/ 54165 w 260188"/>
                  <a:gd name="connsiteY1323" fmla="*/ 108404 h 301288"/>
                  <a:gd name="connsiteX1324" fmla="*/ 54860 w 260188"/>
                  <a:gd name="connsiteY1324" fmla="*/ 106067 h 301288"/>
                  <a:gd name="connsiteX1325" fmla="*/ 50250 w 260188"/>
                  <a:gd name="connsiteY1325" fmla="*/ 108972 h 301288"/>
                  <a:gd name="connsiteX1326" fmla="*/ 51892 w 260188"/>
                  <a:gd name="connsiteY1326" fmla="*/ 106193 h 301288"/>
                  <a:gd name="connsiteX1327" fmla="*/ 51513 w 260188"/>
                  <a:gd name="connsiteY1327" fmla="*/ 105625 h 301288"/>
                  <a:gd name="connsiteX1328" fmla="*/ 47786 w 260188"/>
                  <a:gd name="connsiteY1328" fmla="*/ 108656 h 301288"/>
                  <a:gd name="connsiteX1329" fmla="*/ 48481 w 260188"/>
                  <a:gd name="connsiteY1329" fmla="*/ 105688 h 301288"/>
                  <a:gd name="connsiteX1330" fmla="*/ 45829 w 260188"/>
                  <a:gd name="connsiteY1330" fmla="*/ 107078 h 301288"/>
                  <a:gd name="connsiteX1331" fmla="*/ 46081 w 260188"/>
                  <a:gd name="connsiteY1331" fmla="*/ 105562 h 301288"/>
                  <a:gd name="connsiteX1332" fmla="*/ 43050 w 260188"/>
                  <a:gd name="connsiteY1332" fmla="*/ 108909 h 301288"/>
                  <a:gd name="connsiteX1333" fmla="*/ 43618 w 260188"/>
                  <a:gd name="connsiteY1333" fmla="*/ 106383 h 301288"/>
                  <a:gd name="connsiteX1334" fmla="*/ 40397 w 260188"/>
                  <a:gd name="connsiteY1334" fmla="*/ 108467 h 301288"/>
                  <a:gd name="connsiteX1335" fmla="*/ 48671 w 260188"/>
                  <a:gd name="connsiteY1335" fmla="*/ 101772 h 301288"/>
                  <a:gd name="connsiteX1336" fmla="*/ 102355 w 260188"/>
                  <a:gd name="connsiteY1336" fmla="*/ 122678 h 301288"/>
                  <a:gd name="connsiteX1337" fmla="*/ 99829 w 260188"/>
                  <a:gd name="connsiteY1337" fmla="*/ 127604 h 301288"/>
                  <a:gd name="connsiteX1338" fmla="*/ 100713 w 260188"/>
                  <a:gd name="connsiteY1338" fmla="*/ 128299 h 301288"/>
                  <a:gd name="connsiteX1339" fmla="*/ 105008 w 260188"/>
                  <a:gd name="connsiteY1339" fmla="*/ 121225 h 301288"/>
                  <a:gd name="connsiteX1340" fmla="*/ 102797 w 260188"/>
                  <a:gd name="connsiteY1340" fmla="*/ 127920 h 301288"/>
                  <a:gd name="connsiteX1341" fmla="*/ 104881 w 260188"/>
                  <a:gd name="connsiteY1341" fmla="*/ 125456 h 301288"/>
                  <a:gd name="connsiteX1342" fmla="*/ 104376 w 260188"/>
                  <a:gd name="connsiteY1342" fmla="*/ 127541 h 301288"/>
                  <a:gd name="connsiteX1343" fmla="*/ 106839 w 260188"/>
                  <a:gd name="connsiteY1343" fmla="*/ 124762 h 301288"/>
                  <a:gd name="connsiteX1344" fmla="*/ 106586 w 260188"/>
                  <a:gd name="connsiteY1344" fmla="*/ 126656 h 301288"/>
                  <a:gd name="connsiteX1345" fmla="*/ 108229 w 260188"/>
                  <a:gd name="connsiteY1345" fmla="*/ 124888 h 301288"/>
                  <a:gd name="connsiteX1346" fmla="*/ 108923 w 260188"/>
                  <a:gd name="connsiteY1346" fmla="*/ 126404 h 301288"/>
                  <a:gd name="connsiteX1347" fmla="*/ 110692 w 260188"/>
                  <a:gd name="connsiteY1347" fmla="*/ 123499 h 301288"/>
                  <a:gd name="connsiteX1348" fmla="*/ 111260 w 260188"/>
                  <a:gd name="connsiteY1348" fmla="*/ 124888 h 301288"/>
                  <a:gd name="connsiteX1349" fmla="*/ 114986 w 260188"/>
                  <a:gd name="connsiteY1349" fmla="*/ 120593 h 301288"/>
                  <a:gd name="connsiteX1350" fmla="*/ 114102 w 260188"/>
                  <a:gd name="connsiteY1350" fmla="*/ 123372 h 301288"/>
                  <a:gd name="connsiteX1351" fmla="*/ 117450 w 260188"/>
                  <a:gd name="connsiteY1351" fmla="*/ 121730 h 301288"/>
                  <a:gd name="connsiteX1352" fmla="*/ 118144 w 260188"/>
                  <a:gd name="connsiteY1352" fmla="*/ 123120 h 301288"/>
                  <a:gd name="connsiteX1353" fmla="*/ 111323 w 260188"/>
                  <a:gd name="connsiteY1353" fmla="*/ 126341 h 301288"/>
                  <a:gd name="connsiteX1354" fmla="*/ 94902 w 260188"/>
                  <a:gd name="connsiteY1354" fmla="*/ 129562 h 301288"/>
                  <a:gd name="connsiteX1355" fmla="*/ 93892 w 260188"/>
                  <a:gd name="connsiteY1355" fmla="*/ 127035 h 301288"/>
                  <a:gd name="connsiteX1356" fmla="*/ 96292 w 260188"/>
                  <a:gd name="connsiteY1356" fmla="*/ 125078 h 301288"/>
                  <a:gd name="connsiteX1357" fmla="*/ 96292 w 260188"/>
                  <a:gd name="connsiteY1357" fmla="*/ 126909 h 301288"/>
                  <a:gd name="connsiteX1358" fmla="*/ 99955 w 260188"/>
                  <a:gd name="connsiteY1358" fmla="*/ 122172 h 301288"/>
                  <a:gd name="connsiteX1359" fmla="*/ 97997 w 260188"/>
                  <a:gd name="connsiteY1359" fmla="*/ 127793 h 301288"/>
                  <a:gd name="connsiteX1360" fmla="*/ 102292 w 260188"/>
                  <a:gd name="connsiteY1360" fmla="*/ 122867 h 301288"/>
                  <a:gd name="connsiteX1361" fmla="*/ 101786 w 260188"/>
                  <a:gd name="connsiteY1361" fmla="*/ 119204 h 301288"/>
                  <a:gd name="connsiteX1362" fmla="*/ 103744 w 260188"/>
                  <a:gd name="connsiteY1362" fmla="*/ 117246 h 301288"/>
                  <a:gd name="connsiteX1363" fmla="*/ 102355 w 260188"/>
                  <a:gd name="connsiteY1363" fmla="*/ 119520 h 301288"/>
                  <a:gd name="connsiteX1364" fmla="*/ 100523 w 260188"/>
                  <a:gd name="connsiteY1364" fmla="*/ 121478 h 301288"/>
                  <a:gd name="connsiteX1365" fmla="*/ 101786 w 260188"/>
                  <a:gd name="connsiteY1365" fmla="*/ 119204 h 301288"/>
                  <a:gd name="connsiteX1366" fmla="*/ 124018 w 260188"/>
                  <a:gd name="connsiteY1366" fmla="*/ 136067 h 301288"/>
                  <a:gd name="connsiteX1367" fmla="*/ 128060 w 260188"/>
                  <a:gd name="connsiteY1367" fmla="*/ 133541 h 301288"/>
                  <a:gd name="connsiteX1368" fmla="*/ 125029 w 260188"/>
                  <a:gd name="connsiteY1368" fmla="*/ 136572 h 301288"/>
                  <a:gd name="connsiteX1369" fmla="*/ 126039 w 260188"/>
                  <a:gd name="connsiteY1369" fmla="*/ 137141 h 301288"/>
                  <a:gd name="connsiteX1370" fmla="*/ 130208 w 260188"/>
                  <a:gd name="connsiteY1370" fmla="*/ 135183 h 301288"/>
                  <a:gd name="connsiteX1371" fmla="*/ 128250 w 260188"/>
                  <a:gd name="connsiteY1371" fmla="*/ 136888 h 301288"/>
                  <a:gd name="connsiteX1372" fmla="*/ 131723 w 260188"/>
                  <a:gd name="connsiteY1372" fmla="*/ 136509 h 301288"/>
                  <a:gd name="connsiteX1373" fmla="*/ 127365 w 260188"/>
                  <a:gd name="connsiteY1373" fmla="*/ 138151 h 301288"/>
                  <a:gd name="connsiteX1374" fmla="*/ 128502 w 260188"/>
                  <a:gd name="connsiteY1374" fmla="*/ 138846 h 301288"/>
                  <a:gd name="connsiteX1375" fmla="*/ 132671 w 260188"/>
                  <a:gd name="connsiteY1375" fmla="*/ 137583 h 301288"/>
                  <a:gd name="connsiteX1376" fmla="*/ 129450 w 260188"/>
                  <a:gd name="connsiteY1376" fmla="*/ 139414 h 301288"/>
                  <a:gd name="connsiteX1377" fmla="*/ 130397 w 260188"/>
                  <a:gd name="connsiteY1377" fmla="*/ 139983 h 301288"/>
                  <a:gd name="connsiteX1378" fmla="*/ 134439 w 260188"/>
                  <a:gd name="connsiteY1378" fmla="*/ 139162 h 301288"/>
                  <a:gd name="connsiteX1379" fmla="*/ 131344 w 260188"/>
                  <a:gd name="connsiteY1379" fmla="*/ 140551 h 301288"/>
                  <a:gd name="connsiteX1380" fmla="*/ 131913 w 260188"/>
                  <a:gd name="connsiteY1380" fmla="*/ 140930 h 301288"/>
                  <a:gd name="connsiteX1381" fmla="*/ 135639 w 260188"/>
                  <a:gd name="connsiteY1381" fmla="*/ 140109 h 301288"/>
                  <a:gd name="connsiteX1382" fmla="*/ 132734 w 260188"/>
                  <a:gd name="connsiteY1382" fmla="*/ 141499 h 301288"/>
                  <a:gd name="connsiteX1383" fmla="*/ 133555 w 260188"/>
                  <a:gd name="connsiteY1383" fmla="*/ 141941 h 301288"/>
                  <a:gd name="connsiteX1384" fmla="*/ 136776 w 260188"/>
                  <a:gd name="connsiteY1384" fmla="*/ 141625 h 301288"/>
                  <a:gd name="connsiteX1385" fmla="*/ 134313 w 260188"/>
                  <a:gd name="connsiteY1385" fmla="*/ 142509 h 301288"/>
                  <a:gd name="connsiteX1386" fmla="*/ 137218 w 260188"/>
                  <a:gd name="connsiteY1386" fmla="*/ 144341 h 301288"/>
                  <a:gd name="connsiteX1387" fmla="*/ 136650 w 260188"/>
                  <a:gd name="connsiteY1387" fmla="*/ 144593 h 301288"/>
                  <a:gd name="connsiteX1388" fmla="*/ 132229 w 260188"/>
                  <a:gd name="connsiteY1388" fmla="*/ 143078 h 301288"/>
                  <a:gd name="connsiteX1389" fmla="*/ 131660 w 260188"/>
                  <a:gd name="connsiteY1389" fmla="*/ 143393 h 301288"/>
                  <a:gd name="connsiteX1390" fmla="*/ 131913 w 260188"/>
                  <a:gd name="connsiteY1390" fmla="*/ 142951 h 301288"/>
                  <a:gd name="connsiteX1391" fmla="*/ 130839 w 260188"/>
                  <a:gd name="connsiteY1391" fmla="*/ 142699 h 301288"/>
                  <a:gd name="connsiteX1392" fmla="*/ 128881 w 260188"/>
                  <a:gd name="connsiteY1392" fmla="*/ 143646 h 301288"/>
                  <a:gd name="connsiteX1393" fmla="*/ 130018 w 260188"/>
                  <a:gd name="connsiteY1393" fmla="*/ 142383 h 301288"/>
                  <a:gd name="connsiteX1394" fmla="*/ 128881 w 260188"/>
                  <a:gd name="connsiteY1394" fmla="*/ 142004 h 301288"/>
                  <a:gd name="connsiteX1395" fmla="*/ 126923 w 260188"/>
                  <a:gd name="connsiteY1395" fmla="*/ 142951 h 301288"/>
                  <a:gd name="connsiteX1396" fmla="*/ 128060 w 260188"/>
                  <a:gd name="connsiteY1396" fmla="*/ 141562 h 301288"/>
                  <a:gd name="connsiteX1397" fmla="*/ 126923 w 260188"/>
                  <a:gd name="connsiteY1397" fmla="*/ 141120 h 301288"/>
                  <a:gd name="connsiteX1398" fmla="*/ 124523 w 260188"/>
                  <a:gd name="connsiteY1398" fmla="*/ 142635 h 301288"/>
                  <a:gd name="connsiteX1399" fmla="*/ 125913 w 260188"/>
                  <a:gd name="connsiteY1399" fmla="*/ 140804 h 301288"/>
                  <a:gd name="connsiteX1400" fmla="*/ 124397 w 260188"/>
                  <a:gd name="connsiteY1400" fmla="*/ 140235 h 301288"/>
                  <a:gd name="connsiteX1401" fmla="*/ 122313 w 260188"/>
                  <a:gd name="connsiteY1401" fmla="*/ 142004 h 301288"/>
                  <a:gd name="connsiteX1402" fmla="*/ 123386 w 260188"/>
                  <a:gd name="connsiteY1402" fmla="*/ 139920 h 301288"/>
                  <a:gd name="connsiteX1403" fmla="*/ 121997 w 260188"/>
                  <a:gd name="connsiteY1403" fmla="*/ 139351 h 301288"/>
                  <a:gd name="connsiteX1404" fmla="*/ 119660 w 260188"/>
                  <a:gd name="connsiteY1404" fmla="*/ 141435 h 301288"/>
                  <a:gd name="connsiteX1405" fmla="*/ 121050 w 260188"/>
                  <a:gd name="connsiteY1405" fmla="*/ 139035 h 301288"/>
                  <a:gd name="connsiteX1406" fmla="*/ 118839 w 260188"/>
                  <a:gd name="connsiteY1406" fmla="*/ 138214 h 301288"/>
                  <a:gd name="connsiteX1407" fmla="*/ 116186 w 260188"/>
                  <a:gd name="connsiteY1407" fmla="*/ 140614 h 301288"/>
                  <a:gd name="connsiteX1408" fmla="*/ 117576 w 260188"/>
                  <a:gd name="connsiteY1408" fmla="*/ 137835 h 301288"/>
                  <a:gd name="connsiteX1409" fmla="*/ 117323 w 260188"/>
                  <a:gd name="connsiteY1409" fmla="*/ 137709 h 301288"/>
                  <a:gd name="connsiteX1410" fmla="*/ 120544 w 260188"/>
                  <a:gd name="connsiteY1410" fmla="*/ 133983 h 301288"/>
                  <a:gd name="connsiteX1411" fmla="*/ 120860 w 260188"/>
                  <a:gd name="connsiteY1411" fmla="*/ 134109 h 301288"/>
                  <a:gd name="connsiteX1412" fmla="*/ 122944 w 260188"/>
                  <a:gd name="connsiteY1412" fmla="*/ 132720 h 301288"/>
                  <a:gd name="connsiteX1413" fmla="*/ 121871 w 260188"/>
                  <a:gd name="connsiteY1413" fmla="*/ 134678 h 301288"/>
                  <a:gd name="connsiteX1414" fmla="*/ 122250 w 260188"/>
                  <a:gd name="connsiteY1414" fmla="*/ 134993 h 301288"/>
                  <a:gd name="connsiteX1415" fmla="*/ 125850 w 260188"/>
                  <a:gd name="connsiteY1415" fmla="*/ 132720 h 301288"/>
                  <a:gd name="connsiteX1416" fmla="*/ 123197 w 260188"/>
                  <a:gd name="connsiteY1416" fmla="*/ 135499 h 301288"/>
                  <a:gd name="connsiteX1417" fmla="*/ 124018 w 260188"/>
                  <a:gd name="connsiteY1417" fmla="*/ 136067 h 301288"/>
                  <a:gd name="connsiteX1418" fmla="*/ 145050 w 260188"/>
                  <a:gd name="connsiteY1418" fmla="*/ 168593 h 301288"/>
                  <a:gd name="connsiteX1419" fmla="*/ 145744 w 260188"/>
                  <a:gd name="connsiteY1419" fmla="*/ 169288 h 301288"/>
                  <a:gd name="connsiteX1420" fmla="*/ 145050 w 260188"/>
                  <a:gd name="connsiteY1420" fmla="*/ 169983 h 301288"/>
                  <a:gd name="connsiteX1421" fmla="*/ 144544 w 260188"/>
                  <a:gd name="connsiteY1421" fmla="*/ 169288 h 301288"/>
                  <a:gd name="connsiteX1422" fmla="*/ 145050 w 260188"/>
                  <a:gd name="connsiteY1422" fmla="*/ 168593 h 301288"/>
                  <a:gd name="connsiteX1423" fmla="*/ 144481 w 260188"/>
                  <a:gd name="connsiteY1423" fmla="*/ 167078 h 301288"/>
                  <a:gd name="connsiteX1424" fmla="*/ 144608 w 260188"/>
                  <a:gd name="connsiteY1424" fmla="*/ 164993 h 301288"/>
                  <a:gd name="connsiteX1425" fmla="*/ 145871 w 260188"/>
                  <a:gd name="connsiteY1425" fmla="*/ 165562 h 301288"/>
                  <a:gd name="connsiteX1426" fmla="*/ 145492 w 260188"/>
                  <a:gd name="connsiteY1426" fmla="*/ 167772 h 301288"/>
                  <a:gd name="connsiteX1427" fmla="*/ 144544 w 260188"/>
                  <a:gd name="connsiteY1427" fmla="*/ 167078 h 301288"/>
                  <a:gd name="connsiteX1428" fmla="*/ 146565 w 260188"/>
                  <a:gd name="connsiteY1428" fmla="*/ 170867 h 301288"/>
                  <a:gd name="connsiteX1429" fmla="*/ 147765 w 260188"/>
                  <a:gd name="connsiteY1429" fmla="*/ 168783 h 301288"/>
                  <a:gd name="connsiteX1430" fmla="*/ 147197 w 260188"/>
                  <a:gd name="connsiteY1430" fmla="*/ 159625 h 301288"/>
                  <a:gd name="connsiteX1431" fmla="*/ 148460 w 260188"/>
                  <a:gd name="connsiteY1431" fmla="*/ 159499 h 301288"/>
                  <a:gd name="connsiteX1432" fmla="*/ 148713 w 260188"/>
                  <a:gd name="connsiteY1432" fmla="*/ 161141 h 301288"/>
                  <a:gd name="connsiteX1433" fmla="*/ 150544 w 260188"/>
                  <a:gd name="connsiteY1433" fmla="*/ 163099 h 301288"/>
                  <a:gd name="connsiteX1434" fmla="*/ 148586 w 260188"/>
                  <a:gd name="connsiteY1434" fmla="*/ 163541 h 301288"/>
                  <a:gd name="connsiteX1435" fmla="*/ 151113 w 260188"/>
                  <a:gd name="connsiteY1435" fmla="*/ 163793 h 301288"/>
                  <a:gd name="connsiteX1436" fmla="*/ 151239 w 260188"/>
                  <a:gd name="connsiteY1436" fmla="*/ 165183 h 301288"/>
                  <a:gd name="connsiteX1437" fmla="*/ 148839 w 260188"/>
                  <a:gd name="connsiteY1437" fmla="*/ 165562 h 301288"/>
                  <a:gd name="connsiteX1438" fmla="*/ 151808 w 260188"/>
                  <a:gd name="connsiteY1438" fmla="*/ 165941 h 301288"/>
                  <a:gd name="connsiteX1439" fmla="*/ 151492 w 260188"/>
                  <a:gd name="connsiteY1439" fmla="*/ 167204 h 301288"/>
                  <a:gd name="connsiteX1440" fmla="*/ 150229 w 260188"/>
                  <a:gd name="connsiteY1440" fmla="*/ 168025 h 301288"/>
                  <a:gd name="connsiteX1441" fmla="*/ 152313 w 260188"/>
                  <a:gd name="connsiteY1441" fmla="*/ 168278 h 301288"/>
                  <a:gd name="connsiteX1442" fmla="*/ 153134 w 260188"/>
                  <a:gd name="connsiteY1442" fmla="*/ 169667 h 301288"/>
                  <a:gd name="connsiteX1443" fmla="*/ 150355 w 260188"/>
                  <a:gd name="connsiteY1443" fmla="*/ 175099 h 301288"/>
                  <a:gd name="connsiteX1444" fmla="*/ 141008 w 260188"/>
                  <a:gd name="connsiteY1444" fmla="*/ 177183 h 301288"/>
                  <a:gd name="connsiteX1445" fmla="*/ 140439 w 260188"/>
                  <a:gd name="connsiteY1445" fmla="*/ 176614 h 301288"/>
                  <a:gd name="connsiteX1446" fmla="*/ 140250 w 260188"/>
                  <a:gd name="connsiteY1446" fmla="*/ 176362 h 301288"/>
                  <a:gd name="connsiteX1447" fmla="*/ 140818 w 260188"/>
                  <a:gd name="connsiteY1447" fmla="*/ 175793 h 301288"/>
                  <a:gd name="connsiteX1448" fmla="*/ 141260 w 260188"/>
                  <a:gd name="connsiteY1448" fmla="*/ 176172 h 301288"/>
                  <a:gd name="connsiteX1449" fmla="*/ 142650 w 260188"/>
                  <a:gd name="connsiteY1449" fmla="*/ 175920 h 301288"/>
                  <a:gd name="connsiteX1450" fmla="*/ 142650 w 260188"/>
                  <a:gd name="connsiteY1450" fmla="*/ 173141 h 301288"/>
                  <a:gd name="connsiteX1451" fmla="*/ 141386 w 260188"/>
                  <a:gd name="connsiteY1451" fmla="*/ 173393 h 301288"/>
                  <a:gd name="connsiteX1452" fmla="*/ 141386 w 260188"/>
                  <a:gd name="connsiteY1452" fmla="*/ 173835 h 301288"/>
                  <a:gd name="connsiteX1453" fmla="*/ 140818 w 260188"/>
                  <a:gd name="connsiteY1453" fmla="*/ 174783 h 301288"/>
                  <a:gd name="connsiteX1454" fmla="*/ 140250 w 260188"/>
                  <a:gd name="connsiteY1454" fmla="*/ 173835 h 301288"/>
                  <a:gd name="connsiteX1455" fmla="*/ 140250 w 260188"/>
                  <a:gd name="connsiteY1455" fmla="*/ 173646 h 301288"/>
                  <a:gd name="connsiteX1456" fmla="*/ 139681 w 260188"/>
                  <a:gd name="connsiteY1456" fmla="*/ 173835 h 301288"/>
                  <a:gd name="connsiteX1457" fmla="*/ 139555 w 260188"/>
                  <a:gd name="connsiteY1457" fmla="*/ 172130 h 301288"/>
                  <a:gd name="connsiteX1458" fmla="*/ 146376 w 260188"/>
                  <a:gd name="connsiteY1458" fmla="*/ 170741 h 301288"/>
                  <a:gd name="connsiteX1459" fmla="*/ 156734 w 260188"/>
                  <a:gd name="connsiteY1459" fmla="*/ 176425 h 301288"/>
                  <a:gd name="connsiteX1460" fmla="*/ 157808 w 260188"/>
                  <a:gd name="connsiteY1460" fmla="*/ 176804 h 301288"/>
                  <a:gd name="connsiteX1461" fmla="*/ 156986 w 260188"/>
                  <a:gd name="connsiteY1461" fmla="*/ 178762 h 301288"/>
                  <a:gd name="connsiteX1462" fmla="*/ 156544 w 260188"/>
                  <a:gd name="connsiteY1462" fmla="*/ 178762 h 301288"/>
                  <a:gd name="connsiteX1463" fmla="*/ 156671 w 260188"/>
                  <a:gd name="connsiteY1463" fmla="*/ 176425 h 301288"/>
                  <a:gd name="connsiteX1464" fmla="*/ 156860 w 260188"/>
                  <a:gd name="connsiteY1464" fmla="*/ 171499 h 301288"/>
                  <a:gd name="connsiteX1465" fmla="*/ 157681 w 260188"/>
                  <a:gd name="connsiteY1465" fmla="*/ 172762 h 301288"/>
                  <a:gd name="connsiteX1466" fmla="*/ 157429 w 260188"/>
                  <a:gd name="connsiteY1466" fmla="*/ 174151 h 301288"/>
                  <a:gd name="connsiteX1467" fmla="*/ 156734 w 260188"/>
                  <a:gd name="connsiteY1467" fmla="*/ 173014 h 301288"/>
                  <a:gd name="connsiteX1468" fmla="*/ 156860 w 260188"/>
                  <a:gd name="connsiteY1468" fmla="*/ 171435 h 301288"/>
                  <a:gd name="connsiteX1469" fmla="*/ 156986 w 260188"/>
                  <a:gd name="connsiteY1469" fmla="*/ 180025 h 301288"/>
                  <a:gd name="connsiteX1470" fmla="*/ 157365 w 260188"/>
                  <a:gd name="connsiteY1470" fmla="*/ 180593 h 301288"/>
                  <a:gd name="connsiteX1471" fmla="*/ 156986 w 260188"/>
                  <a:gd name="connsiteY1471" fmla="*/ 181162 h 301288"/>
                  <a:gd name="connsiteX1472" fmla="*/ 156418 w 260188"/>
                  <a:gd name="connsiteY1472" fmla="*/ 180593 h 301288"/>
                  <a:gd name="connsiteX1473" fmla="*/ 156986 w 260188"/>
                  <a:gd name="connsiteY1473" fmla="*/ 180025 h 301288"/>
                  <a:gd name="connsiteX1474" fmla="*/ 156608 w 260188"/>
                  <a:gd name="connsiteY1474" fmla="*/ 183056 h 301288"/>
                  <a:gd name="connsiteX1475" fmla="*/ 156292 w 260188"/>
                  <a:gd name="connsiteY1475" fmla="*/ 184004 h 301288"/>
                  <a:gd name="connsiteX1476" fmla="*/ 156039 w 260188"/>
                  <a:gd name="connsiteY1476" fmla="*/ 183056 h 301288"/>
                  <a:gd name="connsiteX1477" fmla="*/ 156292 w 260188"/>
                  <a:gd name="connsiteY1477" fmla="*/ 182109 h 301288"/>
                  <a:gd name="connsiteX1478" fmla="*/ 156608 w 260188"/>
                  <a:gd name="connsiteY1478" fmla="*/ 183056 h 301288"/>
                  <a:gd name="connsiteX1479" fmla="*/ 156039 w 260188"/>
                  <a:gd name="connsiteY1479" fmla="*/ 170867 h 301288"/>
                  <a:gd name="connsiteX1480" fmla="*/ 154776 w 260188"/>
                  <a:gd name="connsiteY1480" fmla="*/ 172256 h 301288"/>
                  <a:gd name="connsiteX1481" fmla="*/ 153829 w 260188"/>
                  <a:gd name="connsiteY1481" fmla="*/ 167962 h 301288"/>
                  <a:gd name="connsiteX1482" fmla="*/ 154776 w 260188"/>
                  <a:gd name="connsiteY1482" fmla="*/ 167583 h 301288"/>
                  <a:gd name="connsiteX1483" fmla="*/ 156039 w 260188"/>
                  <a:gd name="connsiteY1483" fmla="*/ 170930 h 301288"/>
                  <a:gd name="connsiteX1484" fmla="*/ 153955 w 260188"/>
                  <a:gd name="connsiteY1484" fmla="*/ 175035 h 301288"/>
                  <a:gd name="connsiteX1485" fmla="*/ 155786 w 260188"/>
                  <a:gd name="connsiteY1485" fmla="*/ 175856 h 301288"/>
                  <a:gd name="connsiteX1486" fmla="*/ 153576 w 260188"/>
                  <a:gd name="connsiteY1486" fmla="*/ 184888 h 301288"/>
                  <a:gd name="connsiteX1487" fmla="*/ 153576 w 260188"/>
                  <a:gd name="connsiteY1487" fmla="*/ 177372 h 301288"/>
                  <a:gd name="connsiteX1488" fmla="*/ 153008 w 260188"/>
                  <a:gd name="connsiteY1488" fmla="*/ 177499 h 301288"/>
                  <a:gd name="connsiteX1489" fmla="*/ 151050 w 260188"/>
                  <a:gd name="connsiteY1489" fmla="*/ 185141 h 301288"/>
                  <a:gd name="connsiteX1490" fmla="*/ 151302 w 260188"/>
                  <a:gd name="connsiteY1490" fmla="*/ 178193 h 301288"/>
                  <a:gd name="connsiteX1491" fmla="*/ 150608 w 260188"/>
                  <a:gd name="connsiteY1491" fmla="*/ 178193 h 301288"/>
                  <a:gd name="connsiteX1492" fmla="*/ 149092 w 260188"/>
                  <a:gd name="connsiteY1492" fmla="*/ 185014 h 301288"/>
                  <a:gd name="connsiteX1493" fmla="*/ 149471 w 260188"/>
                  <a:gd name="connsiteY1493" fmla="*/ 179014 h 301288"/>
                  <a:gd name="connsiteX1494" fmla="*/ 148776 w 260188"/>
                  <a:gd name="connsiteY1494" fmla="*/ 178446 h 301288"/>
                  <a:gd name="connsiteX1495" fmla="*/ 145176 w 260188"/>
                  <a:gd name="connsiteY1495" fmla="*/ 189309 h 301288"/>
                  <a:gd name="connsiteX1496" fmla="*/ 146313 w 260188"/>
                  <a:gd name="connsiteY1496" fmla="*/ 179141 h 301288"/>
                  <a:gd name="connsiteX1497" fmla="*/ 145871 w 260188"/>
                  <a:gd name="connsiteY1497" fmla="*/ 178888 h 301288"/>
                  <a:gd name="connsiteX1498" fmla="*/ 143660 w 260188"/>
                  <a:gd name="connsiteY1498" fmla="*/ 188614 h 301288"/>
                  <a:gd name="connsiteX1499" fmla="*/ 144355 w 260188"/>
                  <a:gd name="connsiteY1499" fmla="*/ 179456 h 301288"/>
                  <a:gd name="connsiteX1500" fmla="*/ 144102 w 260188"/>
                  <a:gd name="connsiteY1500" fmla="*/ 179456 h 301288"/>
                  <a:gd name="connsiteX1501" fmla="*/ 141576 w 260188"/>
                  <a:gd name="connsiteY1501" fmla="*/ 188046 h 301288"/>
                  <a:gd name="connsiteX1502" fmla="*/ 141829 w 260188"/>
                  <a:gd name="connsiteY1502" fmla="*/ 184699 h 301288"/>
                  <a:gd name="connsiteX1503" fmla="*/ 142081 w 260188"/>
                  <a:gd name="connsiteY1503" fmla="*/ 179835 h 301288"/>
                  <a:gd name="connsiteX1504" fmla="*/ 141702 w 260188"/>
                  <a:gd name="connsiteY1504" fmla="*/ 180088 h 301288"/>
                  <a:gd name="connsiteX1505" fmla="*/ 139302 w 260188"/>
                  <a:gd name="connsiteY1505" fmla="*/ 186404 h 301288"/>
                  <a:gd name="connsiteX1506" fmla="*/ 139744 w 260188"/>
                  <a:gd name="connsiteY1506" fmla="*/ 180025 h 301288"/>
                  <a:gd name="connsiteX1507" fmla="*/ 137913 w 260188"/>
                  <a:gd name="connsiteY1507" fmla="*/ 184635 h 301288"/>
                  <a:gd name="connsiteX1508" fmla="*/ 138039 w 260188"/>
                  <a:gd name="connsiteY1508" fmla="*/ 180846 h 301288"/>
                  <a:gd name="connsiteX1509" fmla="*/ 136081 w 260188"/>
                  <a:gd name="connsiteY1509" fmla="*/ 181730 h 301288"/>
                  <a:gd name="connsiteX1510" fmla="*/ 139934 w 260188"/>
                  <a:gd name="connsiteY1510" fmla="*/ 178383 h 301288"/>
                  <a:gd name="connsiteX1511" fmla="*/ 153829 w 260188"/>
                  <a:gd name="connsiteY1511" fmla="*/ 175099 h 301288"/>
                  <a:gd name="connsiteX1512" fmla="*/ 141576 w 260188"/>
                  <a:gd name="connsiteY1512" fmla="*/ 199478 h 301288"/>
                  <a:gd name="connsiteX1513" fmla="*/ 141323 w 260188"/>
                  <a:gd name="connsiteY1513" fmla="*/ 200867 h 301288"/>
                  <a:gd name="connsiteX1514" fmla="*/ 134944 w 260188"/>
                  <a:gd name="connsiteY1514" fmla="*/ 199604 h 301288"/>
                  <a:gd name="connsiteX1515" fmla="*/ 129134 w 260188"/>
                  <a:gd name="connsiteY1515" fmla="*/ 195814 h 301288"/>
                  <a:gd name="connsiteX1516" fmla="*/ 130081 w 260188"/>
                  <a:gd name="connsiteY1516" fmla="*/ 194993 h 301288"/>
                  <a:gd name="connsiteX1517" fmla="*/ 141639 w 260188"/>
                  <a:gd name="connsiteY1517" fmla="*/ 199414 h 301288"/>
                  <a:gd name="connsiteX1518" fmla="*/ 131534 w 260188"/>
                  <a:gd name="connsiteY1518" fmla="*/ 192846 h 301288"/>
                  <a:gd name="connsiteX1519" fmla="*/ 136523 w 260188"/>
                  <a:gd name="connsiteY1519" fmla="*/ 192404 h 301288"/>
                  <a:gd name="connsiteX1520" fmla="*/ 139176 w 260188"/>
                  <a:gd name="connsiteY1520" fmla="*/ 194046 h 301288"/>
                  <a:gd name="connsiteX1521" fmla="*/ 141576 w 260188"/>
                  <a:gd name="connsiteY1521" fmla="*/ 196699 h 301288"/>
                  <a:gd name="connsiteX1522" fmla="*/ 140755 w 260188"/>
                  <a:gd name="connsiteY1522" fmla="*/ 198656 h 301288"/>
                  <a:gd name="connsiteX1523" fmla="*/ 131155 w 260188"/>
                  <a:gd name="connsiteY1523" fmla="*/ 194930 h 301288"/>
                  <a:gd name="connsiteX1524" fmla="*/ 131534 w 260188"/>
                  <a:gd name="connsiteY1524" fmla="*/ 192846 h 301288"/>
                  <a:gd name="connsiteX1525" fmla="*/ 140186 w 260188"/>
                  <a:gd name="connsiteY1525" fmla="*/ 148320 h 301288"/>
                  <a:gd name="connsiteX1526" fmla="*/ 131660 w 260188"/>
                  <a:gd name="connsiteY1526" fmla="*/ 157225 h 301288"/>
                  <a:gd name="connsiteX1527" fmla="*/ 134439 w 260188"/>
                  <a:gd name="connsiteY1527" fmla="*/ 155014 h 301288"/>
                  <a:gd name="connsiteX1528" fmla="*/ 139744 w 260188"/>
                  <a:gd name="connsiteY1528" fmla="*/ 151225 h 301288"/>
                  <a:gd name="connsiteX1529" fmla="*/ 134313 w 260188"/>
                  <a:gd name="connsiteY1529" fmla="*/ 157099 h 301288"/>
                  <a:gd name="connsiteX1530" fmla="*/ 130839 w 260188"/>
                  <a:gd name="connsiteY1530" fmla="*/ 160825 h 301288"/>
                  <a:gd name="connsiteX1531" fmla="*/ 130586 w 260188"/>
                  <a:gd name="connsiteY1531" fmla="*/ 161646 h 301288"/>
                  <a:gd name="connsiteX1532" fmla="*/ 136713 w 260188"/>
                  <a:gd name="connsiteY1532" fmla="*/ 157667 h 301288"/>
                  <a:gd name="connsiteX1533" fmla="*/ 130018 w 260188"/>
                  <a:gd name="connsiteY1533" fmla="*/ 165562 h 301288"/>
                  <a:gd name="connsiteX1534" fmla="*/ 137344 w 260188"/>
                  <a:gd name="connsiteY1534" fmla="*/ 159878 h 301288"/>
                  <a:gd name="connsiteX1535" fmla="*/ 128313 w 260188"/>
                  <a:gd name="connsiteY1535" fmla="*/ 169035 h 301288"/>
                  <a:gd name="connsiteX1536" fmla="*/ 128313 w 260188"/>
                  <a:gd name="connsiteY1536" fmla="*/ 169730 h 301288"/>
                  <a:gd name="connsiteX1537" fmla="*/ 135702 w 260188"/>
                  <a:gd name="connsiteY1537" fmla="*/ 165309 h 301288"/>
                  <a:gd name="connsiteX1538" fmla="*/ 129450 w 260188"/>
                  <a:gd name="connsiteY1538" fmla="*/ 172256 h 301288"/>
                  <a:gd name="connsiteX1539" fmla="*/ 133239 w 260188"/>
                  <a:gd name="connsiteY1539" fmla="*/ 170425 h 301288"/>
                  <a:gd name="connsiteX1540" fmla="*/ 130965 w 260188"/>
                  <a:gd name="connsiteY1540" fmla="*/ 173899 h 301288"/>
                  <a:gd name="connsiteX1541" fmla="*/ 127744 w 260188"/>
                  <a:gd name="connsiteY1541" fmla="*/ 176109 h 301288"/>
                  <a:gd name="connsiteX1542" fmla="*/ 130208 w 260188"/>
                  <a:gd name="connsiteY1542" fmla="*/ 175099 h 301288"/>
                  <a:gd name="connsiteX1543" fmla="*/ 126860 w 260188"/>
                  <a:gd name="connsiteY1543" fmla="*/ 179014 h 301288"/>
                  <a:gd name="connsiteX1544" fmla="*/ 129765 w 260188"/>
                  <a:gd name="connsiteY1544" fmla="*/ 178193 h 301288"/>
                  <a:gd name="connsiteX1545" fmla="*/ 125976 w 260188"/>
                  <a:gd name="connsiteY1545" fmla="*/ 182172 h 301288"/>
                  <a:gd name="connsiteX1546" fmla="*/ 128629 w 260188"/>
                  <a:gd name="connsiteY1546" fmla="*/ 181667 h 301288"/>
                  <a:gd name="connsiteX1547" fmla="*/ 127113 w 260188"/>
                  <a:gd name="connsiteY1547" fmla="*/ 184004 h 301288"/>
                  <a:gd name="connsiteX1548" fmla="*/ 130839 w 260188"/>
                  <a:gd name="connsiteY1548" fmla="*/ 182804 h 301288"/>
                  <a:gd name="connsiteX1549" fmla="*/ 129008 w 260188"/>
                  <a:gd name="connsiteY1549" fmla="*/ 184762 h 301288"/>
                  <a:gd name="connsiteX1550" fmla="*/ 129260 w 260188"/>
                  <a:gd name="connsiteY1550" fmla="*/ 185456 h 301288"/>
                  <a:gd name="connsiteX1551" fmla="*/ 130776 w 260188"/>
                  <a:gd name="connsiteY1551" fmla="*/ 185583 h 301288"/>
                  <a:gd name="connsiteX1552" fmla="*/ 131597 w 260188"/>
                  <a:gd name="connsiteY1552" fmla="*/ 187414 h 301288"/>
                  <a:gd name="connsiteX1553" fmla="*/ 133871 w 260188"/>
                  <a:gd name="connsiteY1553" fmla="*/ 188362 h 301288"/>
                  <a:gd name="connsiteX1554" fmla="*/ 133997 w 260188"/>
                  <a:gd name="connsiteY1554" fmla="*/ 191393 h 301288"/>
                  <a:gd name="connsiteX1555" fmla="*/ 129829 w 260188"/>
                  <a:gd name="connsiteY1555" fmla="*/ 192088 h 301288"/>
                  <a:gd name="connsiteX1556" fmla="*/ 126923 w 260188"/>
                  <a:gd name="connsiteY1556" fmla="*/ 190699 h 301288"/>
                  <a:gd name="connsiteX1557" fmla="*/ 123134 w 260188"/>
                  <a:gd name="connsiteY1557" fmla="*/ 184130 h 301288"/>
                  <a:gd name="connsiteX1558" fmla="*/ 124650 w 260188"/>
                  <a:gd name="connsiteY1558" fmla="*/ 177309 h 301288"/>
                  <a:gd name="connsiteX1559" fmla="*/ 127302 w 260188"/>
                  <a:gd name="connsiteY1559" fmla="*/ 173393 h 301288"/>
                  <a:gd name="connsiteX1560" fmla="*/ 127429 w 260188"/>
                  <a:gd name="connsiteY1560" fmla="*/ 169793 h 301288"/>
                  <a:gd name="connsiteX1561" fmla="*/ 128818 w 260188"/>
                  <a:gd name="connsiteY1561" fmla="*/ 166067 h 301288"/>
                  <a:gd name="connsiteX1562" fmla="*/ 129323 w 260188"/>
                  <a:gd name="connsiteY1562" fmla="*/ 162278 h 301288"/>
                  <a:gd name="connsiteX1563" fmla="*/ 129513 w 260188"/>
                  <a:gd name="connsiteY1563" fmla="*/ 159372 h 301288"/>
                  <a:gd name="connsiteX1564" fmla="*/ 129955 w 260188"/>
                  <a:gd name="connsiteY1564" fmla="*/ 156593 h 301288"/>
                  <a:gd name="connsiteX1565" fmla="*/ 129260 w 260188"/>
                  <a:gd name="connsiteY1565" fmla="*/ 154951 h 301288"/>
                  <a:gd name="connsiteX1566" fmla="*/ 140123 w 260188"/>
                  <a:gd name="connsiteY1566" fmla="*/ 147183 h 301288"/>
                  <a:gd name="connsiteX1567" fmla="*/ 139997 w 260188"/>
                  <a:gd name="connsiteY1567" fmla="*/ 148320 h 301288"/>
                  <a:gd name="connsiteX1568" fmla="*/ 102734 w 260188"/>
                  <a:gd name="connsiteY1568" fmla="*/ 147625 h 301288"/>
                  <a:gd name="connsiteX1569" fmla="*/ 102481 w 260188"/>
                  <a:gd name="connsiteY1569" fmla="*/ 148193 h 301288"/>
                  <a:gd name="connsiteX1570" fmla="*/ 99576 w 260188"/>
                  <a:gd name="connsiteY1570" fmla="*/ 148888 h 301288"/>
                  <a:gd name="connsiteX1571" fmla="*/ 100839 w 260188"/>
                  <a:gd name="connsiteY1571" fmla="*/ 149835 h 301288"/>
                  <a:gd name="connsiteX1572" fmla="*/ 99829 w 260188"/>
                  <a:gd name="connsiteY1572" fmla="*/ 150656 h 301288"/>
                  <a:gd name="connsiteX1573" fmla="*/ 101786 w 260188"/>
                  <a:gd name="connsiteY1573" fmla="*/ 150404 h 301288"/>
                  <a:gd name="connsiteX1574" fmla="*/ 101660 w 260188"/>
                  <a:gd name="connsiteY1574" fmla="*/ 151225 h 301288"/>
                  <a:gd name="connsiteX1575" fmla="*/ 99576 w 260188"/>
                  <a:gd name="connsiteY1575" fmla="*/ 152046 h 301288"/>
                  <a:gd name="connsiteX1576" fmla="*/ 101344 w 260188"/>
                  <a:gd name="connsiteY1576" fmla="*/ 153056 h 301288"/>
                  <a:gd name="connsiteX1577" fmla="*/ 99576 w 260188"/>
                  <a:gd name="connsiteY1577" fmla="*/ 154193 h 301288"/>
                  <a:gd name="connsiteX1578" fmla="*/ 101092 w 260188"/>
                  <a:gd name="connsiteY1578" fmla="*/ 154762 h 301288"/>
                  <a:gd name="connsiteX1579" fmla="*/ 99134 w 260188"/>
                  <a:gd name="connsiteY1579" fmla="*/ 155583 h 301288"/>
                  <a:gd name="connsiteX1580" fmla="*/ 100776 w 260188"/>
                  <a:gd name="connsiteY1580" fmla="*/ 156720 h 301288"/>
                  <a:gd name="connsiteX1581" fmla="*/ 98692 w 260188"/>
                  <a:gd name="connsiteY1581" fmla="*/ 157414 h 301288"/>
                  <a:gd name="connsiteX1582" fmla="*/ 100776 w 260188"/>
                  <a:gd name="connsiteY1582" fmla="*/ 158993 h 301288"/>
                  <a:gd name="connsiteX1583" fmla="*/ 98502 w 260188"/>
                  <a:gd name="connsiteY1583" fmla="*/ 159941 h 301288"/>
                  <a:gd name="connsiteX1584" fmla="*/ 100081 w 260188"/>
                  <a:gd name="connsiteY1584" fmla="*/ 161456 h 301288"/>
                  <a:gd name="connsiteX1585" fmla="*/ 97997 w 260188"/>
                  <a:gd name="connsiteY1585" fmla="*/ 162341 h 301288"/>
                  <a:gd name="connsiteX1586" fmla="*/ 99639 w 260188"/>
                  <a:gd name="connsiteY1586" fmla="*/ 163604 h 301288"/>
                  <a:gd name="connsiteX1587" fmla="*/ 97997 w 260188"/>
                  <a:gd name="connsiteY1587" fmla="*/ 164109 h 301288"/>
                  <a:gd name="connsiteX1588" fmla="*/ 99639 w 260188"/>
                  <a:gd name="connsiteY1588" fmla="*/ 165941 h 301288"/>
                  <a:gd name="connsiteX1589" fmla="*/ 97681 w 260188"/>
                  <a:gd name="connsiteY1589" fmla="*/ 166509 h 301288"/>
                  <a:gd name="connsiteX1590" fmla="*/ 99639 w 260188"/>
                  <a:gd name="connsiteY1590" fmla="*/ 168088 h 301288"/>
                  <a:gd name="connsiteX1591" fmla="*/ 97302 w 260188"/>
                  <a:gd name="connsiteY1591" fmla="*/ 169225 h 301288"/>
                  <a:gd name="connsiteX1592" fmla="*/ 99513 w 260188"/>
                  <a:gd name="connsiteY1592" fmla="*/ 169478 h 301288"/>
                  <a:gd name="connsiteX1593" fmla="*/ 99513 w 260188"/>
                  <a:gd name="connsiteY1593" fmla="*/ 170046 h 301288"/>
                  <a:gd name="connsiteX1594" fmla="*/ 97302 w 260188"/>
                  <a:gd name="connsiteY1594" fmla="*/ 170741 h 301288"/>
                  <a:gd name="connsiteX1595" fmla="*/ 99513 w 260188"/>
                  <a:gd name="connsiteY1595" fmla="*/ 172572 h 301288"/>
                  <a:gd name="connsiteX1596" fmla="*/ 97429 w 260188"/>
                  <a:gd name="connsiteY1596" fmla="*/ 173772 h 301288"/>
                  <a:gd name="connsiteX1597" fmla="*/ 99639 w 260188"/>
                  <a:gd name="connsiteY1597" fmla="*/ 174214 h 301288"/>
                  <a:gd name="connsiteX1598" fmla="*/ 97555 w 260188"/>
                  <a:gd name="connsiteY1598" fmla="*/ 175730 h 301288"/>
                  <a:gd name="connsiteX1599" fmla="*/ 99513 w 260188"/>
                  <a:gd name="connsiteY1599" fmla="*/ 176551 h 301288"/>
                  <a:gd name="connsiteX1600" fmla="*/ 97555 w 260188"/>
                  <a:gd name="connsiteY1600" fmla="*/ 177499 h 301288"/>
                  <a:gd name="connsiteX1601" fmla="*/ 102292 w 260188"/>
                  <a:gd name="connsiteY1601" fmla="*/ 178446 h 301288"/>
                  <a:gd name="connsiteX1602" fmla="*/ 102860 w 260188"/>
                  <a:gd name="connsiteY1602" fmla="*/ 179141 h 301288"/>
                  <a:gd name="connsiteX1603" fmla="*/ 103239 w 260188"/>
                  <a:gd name="connsiteY1603" fmla="*/ 178446 h 301288"/>
                  <a:gd name="connsiteX1604" fmla="*/ 106208 w 260188"/>
                  <a:gd name="connsiteY1604" fmla="*/ 178446 h 301288"/>
                  <a:gd name="connsiteX1605" fmla="*/ 107155 w 260188"/>
                  <a:gd name="connsiteY1605" fmla="*/ 179835 h 301288"/>
                  <a:gd name="connsiteX1606" fmla="*/ 107850 w 260188"/>
                  <a:gd name="connsiteY1606" fmla="*/ 178193 h 301288"/>
                  <a:gd name="connsiteX1607" fmla="*/ 108860 w 260188"/>
                  <a:gd name="connsiteY1607" fmla="*/ 180025 h 301288"/>
                  <a:gd name="connsiteX1608" fmla="*/ 109681 w 260188"/>
                  <a:gd name="connsiteY1608" fmla="*/ 177814 h 301288"/>
                  <a:gd name="connsiteX1609" fmla="*/ 110818 w 260188"/>
                  <a:gd name="connsiteY1609" fmla="*/ 180846 h 301288"/>
                  <a:gd name="connsiteX1610" fmla="*/ 111639 w 260188"/>
                  <a:gd name="connsiteY1610" fmla="*/ 177688 h 301288"/>
                  <a:gd name="connsiteX1611" fmla="*/ 112586 w 260188"/>
                  <a:gd name="connsiteY1611" fmla="*/ 180341 h 301288"/>
                  <a:gd name="connsiteX1612" fmla="*/ 113471 w 260188"/>
                  <a:gd name="connsiteY1612" fmla="*/ 177372 h 301288"/>
                  <a:gd name="connsiteX1613" fmla="*/ 114165 w 260188"/>
                  <a:gd name="connsiteY1613" fmla="*/ 179772 h 301288"/>
                  <a:gd name="connsiteX1614" fmla="*/ 114860 w 260188"/>
                  <a:gd name="connsiteY1614" fmla="*/ 176930 h 301288"/>
                  <a:gd name="connsiteX1615" fmla="*/ 116123 w 260188"/>
                  <a:gd name="connsiteY1615" fmla="*/ 179583 h 301288"/>
                  <a:gd name="connsiteX1616" fmla="*/ 117071 w 260188"/>
                  <a:gd name="connsiteY1616" fmla="*/ 176235 h 301288"/>
                  <a:gd name="connsiteX1617" fmla="*/ 118334 w 260188"/>
                  <a:gd name="connsiteY1617" fmla="*/ 179014 h 301288"/>
                  <a:gd name="connsiteX1618" fmla="*/ 119155 w 260188"/>
                  <a:gd name="connsiteY1618" fmla="*/ 176804 h 301288"/>
                  <a:gd name="connsiteX1619" fmla="*/ 120292 w 260188"/>
                  <a:gd name="connsiteY1619" fmla="*/ 178762 h 301288"/>
                  <a:gd name="connsiteX1620" fmla="*/ 120986 w 260188"/>
                  <a:gd name="connsiteY1620" fmla="*/ 176425 h 301288"/>
                  <a:gd name="connsiteX1621" fmla="*/ 121871 w 260188"/>
                  <a:gd name="connsiteY1621" fmla="*/ 178130 h 301288"/>
                  <a:gd name="connsiteX1622" fmla="*/ 119471 w 260188"/>
                  <a:gd name="connsiteY1622" fmla="*/ 181035 h 301288"/>
                  <a:gd name="connsiteX1623" fmla="*/ 98755 w 260188"/>
                  <a:gd name="connsiteY1623" fmla="*/ 184383 h 301288"/>
                  <a:gd name="connsiteX1624" fmla="*/ 95723 w 260188"/>
                  <a:gd name="connsiteY1624" fmla="*/ 180783 h 301288"/>
                  <a:gd name="connsiteX1625" fmla="*/ 95850 w 260188"/>
                  <a:gd name="connsiteY1625" fmla="*/ 165625 h 301288"/>
                  <a:gd name="connsiteX1626" fmla="*/ 100713 w 260188"/>
                  <a:gd name="connsiteY1626" fmla="*/ 145162 h 301288"/>
                  <a:gd name="connsiteX1627" fmla="*/ 102355 w 260188"/>
                  <a:gd name="connsiteY1627" fmla="*/ 146299 h 301288"/>
                  <a:gd name="connsiteX1628" fmla="*/ 100713 w 260188"/>
                  <a:gd name="connsiteY1628" fmla="*/ 147309 h 301288"/>
                  <a:gd name="connsiteX1629" fmla="*/ 102797 w 260188"/>
                  <a:gd name="connsiteY1629" fmla="*/ 147878 h 301288"/>
                  <a:gd name="connsiteX1630" fmla="*/ 106523 w 260188"/>
                  <a:gd name="connsiteY1630" fmla="*/ 145920 h 301288"/>
                  <a:gd name="connsiteX1631" fmla="*/ 106902 w 260188"/>
                  <a:gd name="connsiteY1631" fmla="*/ 146867 h 301288"/>
                  <a:gd name="connsiteX1632" fmla="*/ 105639 w 260188"/>
                  <a:gd name="connsiteY1632" fmla="*/ 175414 h 301288"/>
                  <a:gd name="connsiteX1633" fmla="*/ 108039 w 260188"/>
                  <a:gd name="connsiteY1633" fmla="*/ 148193 h 301288"/>
                  <a:gd name="connsiteX1634" fmla="*/ 108039 w 260188"/>
                  <a:gd name="connsiteY1634" fmla="*/ 149583 h 301288"/>
                  <a:gd name="connsiteX1635" fmla="*/ 107786 w 260188"/>
                  <a:gd name="connsiteY1635" fmla="*/ 174593 h 301288"/>
                  <a:gd name="connsiteX1636" fmla="*/ 108355 w 260188"/>
                  <a:gd name="connsiteY1636" fmla="*/ 174214 h 301288"/>
                  <a:gd name="connsiteX1637" fmla="*/ 109429 w 260188"/>
                  <a:gd name="connsiteY1637" fmla="*/ 147246 h 301288"/>
                  <a:gd name="connsiteX1638" fmla="*/ 110439 w 260188"/>
                  <a:gd name="connsiteY1638" fmla="*/ 147372 h 301288"/>
                  <a:gd name="connsiteX1639" fmla="*/ 109871 w 260188"/>
                  <a:gd name="connsiteY1639" fmla="*/ 174088 h 301288"/>
                  <a:gd name="connsiteX1640" fmla="*/ 110439 w 260188"/>
                  <a:gd name="connsiteY1640" fmla="*/ 173520 h 301288"/>
                  <a:gd name="connsiteX1641" fmla="*/ 111134 w 260188"/>
                  <a:gd name="connsiteY1641" fmla="*/ 147941 h 301288"/>
                  <a:gd name="connsiteX1642" fmla="*/ 111955 w 260188"/>
                  <a:gd name="connsiteY1642" fmla="*/ 148067 h 301288"/>
                  <a:gd name="connsiteX1643" fmla="*/ 111639 w 260188"/>
                  <a:gd name="connsiteY1643" fmla="*/ 173772 h 301288"/>
                  <a:gd name="connsiteX1644" fmla="*/ 112208 w 260188"/>
                  <a:gd name="connsiteY1644" fmla="*/ 173646 h 301288"/>
                  <a:gd name="connsiteX1645" fmla="*/ 113155 w 260188"/>
                  <a:gd name="connsiteY1645" fmla="*/ 147814 h 301288"/>
                  <a:gd name="connsiteX1646" fmla="*/ 113723 w 260188"/>
                  <a:gd name="connsiteY1646" fmla="*/ 148383 h 301288"/>
                  <a:gd name="connsiteX1647" fmla="*/ 113723 w 260188"/>
                  <a:gd name="connsiteY1647" fmla="*/ 173330 h 301288"/>
                  <a:gd name="connsiteX1648" fmla="*/ 114292 w 260188"/>
                  <a:gd name="connsiteY1648" fmla="*/ 173014 h 301288"/>
                  <a:gd name="connsiteX1649" fmla="*/ 114671 w 260188"/>
                  <a:gd name="connsiteY1649" fmla="*/ 149204 h 301288"/>
                  <a:gd name="connsiteX1650" fmla="*/ 115365 w 260188"/>
                  <a:gd name="connsiteY1650" fmla="*/ 148383 h 301288"/>
                  <a:gd name="connsiteX1651" fmla="*/ 115618 w 260188"/>
                  <a:gd name="connsiteY1651" fmla="*/ 173141 h 301288"/>
                  <a:gd name="connsiteX1652" fmla="*/ 116186 w 260188"/>
                  <a:gd name="connsiteY1652" fmla="*/ 173141 h 301288"/>
                  <a:gd name="connsiteX1653" fmla="*/ 116629 w 260188"/>
                  <a:gd name="connsiteY1653" fmla="*/ 147435 h 301288"/>
                  <a:gd name="connsiteX1654" fmla="*/ 117134 w 260188"/>
                  <a:gd name="connsiteY1654" fmla="*/ 147814 h 301288"/>
                  <a:gd name="connsiteX1655" fmla="*/ 117260 w 260188"/>
                  <a:gd name="connsiteY1655" fmla="*/ 173267 h 301288"/>
                  <a:gd name="connsiteX1656" fmla="*/ 117829 w 260188"/>
                  <a:gd name="connsiteY1656" fmla="*/ 173141 h 301288"/>
                  <a:gd name="connsiteX1657" fmla="*/ 118902 w 260188"/>
                  <a:gd name="connsiteY1657" fmla="*/ 148067 h 301288"/>
                  <a:gd name="connsiteX1658" fmla="*/ 119029 w 260188"/>
                  <a:gd name="connsiteY1658" fmla="*/ 150593 h 301288"/>
                  <a:gd name="connsiteX1659" fmla="*/ 119029 w 260188"/>
                  <a:gd name="connsiteY1659" fmla="*/ 173014 h 301288"/>
                  <a:gd name="connsiteX1660" fmla="*/ 119913 w 260188"/>
                  <a:gd name="connsiteY1660" fmla="*/ 173141 h 301288"/>
                  <a:gd name="connsiteX1661" fmla="*/ 121050 w 260188"/>
                  <a:gd name="connsiteY1661" fmla="*/ 148383 h 301288"/>
                  <a:gd name="connsiteX1662" fmla="*/ 121618 w 260188"/>
                  <a:gd name="connsiteY1662" fmla="*/ 150214 h 301288"/>
                  <a:gd name="connsiteX1663" fmla="*/ 120923 w 260188"/>
                  <a:gd name="connsiteY1663" fmla="*/ 173141 h 301288"/>
                  <a:gd name="connsiteX1664" fmla="*/ 121871 w 260188"/>
                  <a:gd name="connsiteY1664" fmla="*/ 173141 h 301288"/>
                  <a:gd name="connsiteX1665" fmla="*/ 121997 w 260188"/>
                  <a:gd name="connsiteY1665" fmla="*/ 174404 h 301288"/>
                  <a:gd name="connsiteX1666" fmla="*/ 102355 w 260188"/>
                  <a:gd name="connsiteY1666" fmla="*/ 177435 h 301288"/>
                  <a:gd name="connsiteX1667" fmla="*/ 100713 w 260188"/>
                  <a:gd name="connsiteY1667" fmla="*/ 175099 h 301288"/>
                  <a:gd name="connsiteX1668" fmla="*/ 103808 w 260188"/>
                  <a:gd name="connsiteY1668" fmla="*/ 147941 h 301288"/>
                  <a:gd name="connsiteX1669" fmla="*/ 104186 w 260188"/>
                  <a:gd name="connsiteY1669" fmla="*/ 147814 h 301288"/>
                  <a:gd name="connsiteX1670" fmla="*/ 102923 w 260188"/>
                  <a:gd name="connsiteY1670" fmla="*/ 175667 h 301288"/>
                  <a:gd name="connsiteX1671" fmla="*/ 106460 w 260188"/>
                  <a:gd name="connsiteY1671" fmla="*/ 146046 h 301288"/>
                  <a:gd name="connsiteX1672" fmla="*/ 113913 w 260188"/>
                  <a:gd name="connsiteY1672" fmla="*/ 134362 h 301288"/>
                  <a:gd name="connsiteX1673" fmla="*/ 117829 w 260188"/>
                  <a:gd name="connsiteY1673" fmla="*/ 132720 h 301288"/>
                  <a:gd name="connsiteX1674" fmla="*/ 114860 w 260188"/>
                  <a:gd name="connsiteY1674" fmla="*/ 135941 h 301288"/>
                  <a:gd name="connsiteX1675" fmla="*/ 110818 w 260188"/>
                  <a:gd name="connsiteY1675" fmla="*/ 137456 h 301288"/>
                  <a:gd name="connsiteX1676" fmla="*/ 113913 w 260188"/>
                  <a:gd name="connsiteY1676" fmla="*/ 134362 h 301288"/>
                  <a:gd name="connsiteX1677" fmla="*/ 112776 w 260188"/>
                  <a:gd name="connsiteY1677" fmla="*/ 132846 h 301288"/>
                  <a:gd name="connsiteX1678" fmla="*/ 113344 w 260188"/>
                  <a:gd name="connsiteY1678" fmla="*/ 132151 h 301288"/>
                  <a:gd name="connsiteX1679" fmla="*/ 114039 w 260188"/>
                  <a:gd name="connsiteY1679" fmla="*/ 132846 h 301288"/>
                  <a:gd name="connsiteX1680" fmla="*/ 113344 w 260188"/>
                  <a:gd name="connsiteY1680" fmla="*/ 133667 h 301288"/>
                  <a:gd name="connsiteX1681" fmla="*/ 112776 w 260188"/>
                  <a:gd name="connsiteY1681" fmla="*/ 132846 h 301288"/>
                  <a:gd name="connsiteX1682" fmla="*/ 111071 w 260188"/>
                  <a:gd name="connsiteY1682" fmla="*/ 134678 h 301288"/>
                  <a:gd name="connsiteX1683" fmla="*/ 110186 w 260188"/>
                  <a:gd name="connsiteY1683" fmla="*/ 133856 h 301288"/>
                  <a:gd name="connsiteX1684" fmla="*/ 111071 w 260188"/>
                  <a:gd name="connsiteY1684" fmla="*/ 132909 h 301288"/>
                  <a:gd name="connsiteX1685" fmla="*/ 111892 w 260188"/>
                  <a:gd name="connsiteY1685" fmla="*/ 133856 h 301288"/>
                  <a:gd name="connsiteX1686" fmla="*/ 111071 w 260188"/>
                  <a:gd name="connsiteY1686" fmla="*/ 134678 h 301288"/>
                  <a:gd name="connsiteX1687" fmla="*/ 122250 w 260188"/>
                  <a:gd name="connsiteY1687" fmla="*/ 170299 h 301288"/>
                  <a:gd name="connsiteX1688" fmla="*/ 121871 w 260188"/>
                  <a:gd name="connsiteY1688" fmla="*/ 170299 h 301288"/>
                  <a:gd name="connsiteX1689" fmla="*/ 123260 w 260188"/>
                  <a:gd name="connsiteY1689" fmla="*/ 148888 h 301288"/>
                  <a:gd name="connsiteX1690" fmla="*/ 124208 w 260188"/>
                  <a:gd name="connsiteY1690" fmla="*/ 149141 h 301288"/>
                  <a:gd name="connsiteX1691" fmla="*/ 122250 w 260188"/>
                  <a:gd name="connsiteY1691" fmla="*/ 170299 h 301288"/>
                  <a:gd name="connsiteX1692" fmla="*/ 125281 w 260188"/>
                  <a:gd name="connsiteY1692" fmla="*/ 149141 h 301288"/>
                  <a:gd name="connsiteX1693" fmla="*/ 126544 w 260188"/>
                  <a:gd name="connsiteY1693" fmla="*/ 149393 h 301288"/>
                  <a:gd name="connsiteX1694" fmla="*/ 124144 w 260188"/>
                  <a:gd name="connsiteY1694" fmla="*/ 168720 h 301288"/>
                  <a:gd name="connsiteX1695" fmla="*/ 123639 w 260188"/>
                  <a:gd name="connsiteY1695" fmla="*/ 167520 h 301288"/>
                  <a:gd name="connsiteX1696" fmla="*/ 125281 w 260188"/>
                  <a:gd name="connsiteY1696" fmla="*/ 149141 h 301288"/>
                  <a:gd name="connsiteX1697" fmla="*/ 122376 w 260188"/>
                  <a:gd name="connsiteY1697" fmla="*/ 184635 h 301288"/>
                  <a:gd name="connsiteX1698" fmla="*/ 124586 w 260188"/>
                  <a:gd name="connsiteY1698" fmla="*/ 186846 h 301288"/>
                  <a:gd name="connsiteX1699" fmla="*/ 123892 w 260188"/>
                  <a:gd name="connsiteY1699" fmla="*/ 188362 h 301288"/>
                  <a:gd name="connsiteX1700" fmla="*/ 121113 w 260188"/>
                  <a:gd name="connsiteY1700" fmla="*/ 186720 h 301288"/>
                  <a:gd name="connsiteX1701" fmla="*/ 122376 w 260188"/>
                  <a:gd name="connsiteY1701" fmla="*/ 184635 h 301288"/>
                  <a:gd name="connsiteX1702" fmla="*/ 120671 w 260188"/>
                  <a:gd name="connsiteY1702" fmla="*/ 187099 h 301288"/>
                  <a:gd name="connsiteX1703" fmla="*/ 124839 w 260188"/>
                  <a:gd name="connsiteY1703" fmla="*/ 190193 h 301288"/>
                  <a:gd name="connsiteX1704" fmla="*/ 123892 w 260188"/>
                  <a:gd name="connsiteY1704" fmla="*/ 192151 h 301288"/>
                  <a:gd name="connsiteX1705" fmla="*/ 119408 w 260188"/>
                  <a:gd name="connsiteY1705" fmla="*/ 189372 h 301288"/>
                  <a:gd name="connsiteX1706" fmla="*/ 120671 w 260188"/>
                  <a:gd name="connsiteY1706" fmla="*/ 187162 h 301288"/>
                  <a:gd name="connsiteX1707" fmla="*/ 126797 w 260188"/>
                  <a:gd name="connsiteY1707" fmla="*/ 153562 h 301288"/>
                  <a:gd name="connsiteX1708" fmla="*/ 127618 w 260188"/>
                  <a:gd name="connsiteY1708" fmla="*/ 149393 h 301288"/>
                  <a:gd name="connsiteX1709" fmla="*/ 128881 w 260188"/>
                  <a:gd name="connsiteY1709" fmla="*/ 150278 h 301288"/>
                  <a:gd name="connsiteX1710" fmla="*/ 127113 w 260188"/>
                  <a:gd name="connsiteY1710" fmla="*/ 153688 h 301288"/>
                  <a:gd name="connsiteX1711" fmla="*/ 126797 w 260188"/>
                  <a:gd name="connsiteY1711" fmla="*/ 153562 h 301288"/>
                  <a:gd name="connsiteX1712" fmla="*/ 121239 w 260188"/>
                  <a:gd name="connsiteY1712" fmla="*/ 130888 h 301288"/>
                  <a:gd name="connsiteX1713" fmla="*/ 118902 w 260188"/>
                  <a:gd name="connsiteY1713" fmla="*/ 132151 h 301288"/>
                  <a:gd name="connsiteX1714" fmla="*/ 120544 w 260188"/>
                  <a:gd name="connsiteY1714" fmla="*/ 130067 h 301288"/>
                  <a:gd name="connsiteX1715" fmla="*/ 122881 w 260188"/>
                  <a:gd name="connsiteY1715" fmla="*/ 128678 h 301288"/>
                  <a:gd name="connsiteX1716" fmla="*/ 121239 w 260188"/>
                  <a:gd name="connsiteY1716" fmla="*/ 130888 h 301288"/>
                  <a:gd name="connsiteX1717" fmla="*/ 80313 w 260188"/>
                  <a:gd name="connsiteY1717" fmla="*/ 125899 h 301288"/>
                  <a:gd name="connsiteX1718" fmla="*/ 77850 w 260188"/>
                  <a:gd name="connsiteY1718" fmla="*/ 124888 h 301288"/>
                  <a:gd name="connsiteX1719" fmla="*/ 80313 w 260188"/>
                  <a:gd name="connsiteY1719" fmla="*/ 124067 h 301288"/>
                  <a:gd name="connsiteX1720" fmla="*/ 82713 w 260188"/>
                  <a:gd name="connsiteY1720" fmla="*/ 124888 h 301288"/>
                  <a:gd name="connsiteX1721" fmla="*/ 80313 w 260188"/>
                  <a:gd name="connsiteY1721" fmla="*/ 125899 h 301288"/>
                  <a:gd name="connsiteX1722" fmla="*/ 84797 w 260188"/>
                  <a:gd name="connsiteY1722" fmla="*/ 125204 h 301288"/>
                  <a:gd name="connsiteX1723" fmla="*/ 83408 w 260188"/>
                  <a:gd name="connsiteY1723" fmla="*/ 126151 h 301288"/>
                  <a:gd name="connsiteX1724" fmla="*/ 83913 w 260188"/>
                  <a:gd name="connsiteY1724" fmla="*/ 124383 h 301288"/>
                  <a:gd name="connsiteX1725" fmla="*/ 85239 w 260188"/>
                  <a:gd name="connsiteY1725" fmla="*/ 123246 h 301288"/>
                  <a:gd name="connsiteX1726" fmla="*/ 84797 w 260188"/>
                  <a:gd name="connsiteY1726" fmla="*/ 125204 h 301288"/>
                  <a:gd name="connsiteX1727" fmla="*/ 87702 w 260188"/>
                  <a:gd name="connsiteY1727" fmla="*/ 124825 h 301288"/>
                  <a:gd name="connsiteX1728" fmla="*/ 86060 w 260188"/>
                  <a:gd name="connsiteY1728" fmla="*/ 126088 h 301288"/>
                  <a:gd name="connsiteX1729" fmla="*/ 86755 w 260188"/>
                  <a:gd name="connsiteY1729" fmla="*/ 123878 h 301288"/>
                  <a:gd name="connsiteX1730" fmla="*/ 88271 w 260188"/>
                  <a:gd name="connsiteY1730" fmla="*/ 122614 h 301288"/>
                  <a:gd name="connsiteX1731" fmla="*/ 87702 w 260188"/>
                  <a:gd name="connsiteY1731" fmla="*/ 124825 h 301288"/>
                  <a:gd name="connsiteX1732" fmla="*/ 85744 w 260188"/>
                  <a:gd name="connsiteY1732" fmla="*/ 120088 h 301288"/>
                  <a:gd name="connsiteX1733" fmla="*/ 86439 w 260188"/>
                  <a:gd name="connsiteY1733" fmla="*/ 117183 h 301288"/>
                  <a:gd name="connsiteX1734" fmla="*/ 82271 w 260188"/>
                  <a:gd name="connsiteY1734" fmla="*/ 121351 h 301288"/>
                  <a:gd name="connsiteX1735" fmla="*/ 83660 w 260188"/>
                  <a:gd name="connsiteY1735" fmla="*/ 117183 h 301288"/>
                  <a:gd name="connsiteX1736" fmla="*/ 77976 w 260188"/>
                  <a:gd name="connsiteY1736" fmla="*/ 121478 h 301288"/>
                  <a:gd name="connsiteX1737" fmla="*/ 78923 w 260188"/>
                  <a:gd name="connsiteY1737" fmla="*/ 118825 h 301288"/>
                  <a:gd name="connsiteX1738" fmla="*/ 74755 w 260188"/>
                  <a:gd name="connsiteY1738" fmla="*/ 120909 h 301288"/>
                  <a:gd name="connsiteX1739" fmla="*/ 76523 w 260188"/>
                  <a:gd name="connsiteY1739" fmla="*/ 117941 h 301288"/>
                  <a:gd name="connsiteX1740" fmla="*/ 73302 w 260188"/>
                  <a:gd name="connsiteY1740" fmla="*/ 119330 h 301288"/>
                  <a:gd name="connsiteX1741" fmla="*/ 73744 w 260188"/>
                  <a:gd name="connsiteY1741" fmla="*/ 117435 h 301288"/>
                  <a:gd name="connsiteX1742" fmla="*/ 70839 w 260188"/>
                  <a:gd name="connsiteY1742" fmla="*/ 119204 h 301288"/>
                  <a:gd name="connsiteX1743" fmla="*/ 71976 w 260188"/>
                  <a:gd name="connsiteY1743" fmla="*/ 116741 h 301288"/>
                  <a:gd name="connsiteX1744" fmla="*/ 68629 w 260188"/>
                  <a:gd name="connsiteY1744" fmla="*/ 118130 h 301288"/>
                  <a:gd name="connsiteX1745" fmla="*/ 68439 w 260188"/>
                  <a:gd name="connsiteY1745" fmla="*/ 116425 h 301288"/>
                  <a:gd name="connsiteX1746" fmla="*/ 66229 w 260188"/>
                  <a:gd name="connsiteY1746" fmla="*/ 116993 h 301288"/>
                  <a:gd name="connsiteX1747" fmla="*/ 66229 w 260188"/>
                  <a:gd name="connsiteY1747" fmla="*/ 115162 h 301288"/>
                  <a:gd name="connsiteX1748" fmla="*/ 64271 w 260188"/>
                  <a:gd name="connsiteY1748" fmla="*/ 116299 h 301288"/>
                  <a:gd name="connsiteX1749" fmla="*/ 63955 w 260188"/>
                  <a:gd name="connsiteY1749" fmla="*/ 114909 h 301288"/>
                  <a:gd name="connsiteX1750" fmla="*/ 61302 w 260188"/>
                  <a:gd name="connsiteY1750" fmla="*/ 116046 h 301288"/>
                  <a:gd name="connsiteX1751" fmla="*/ 61429 w 260188"/>
                  <a:gd name="connsiteY1751" fmla="*/ 113962 h 301288"/>
                  <a:gd name="connsiteX1752" fmla="*/ 59471 w 260188"/>
                  <a:gd name="connsiteY1752" fmla="*/ 114909 h 301288"/>
                  <a:gd name="connsiteX1753" fmla="*/ 58776 w 260188"/>
                  <a:gd name="connsiteY1753" fmla="*/ 113962 h 301288"/>
                  <a:gd name="connsiteX1754" fmla="*/ 56376 w 260188"/>
                  <a:gd name="connsiteY1754" fmla="*/ 114783 h 301288"/>
                  <a:gd name="connsiteX1755" fmla="*/ 55997 w 260188"/>
                  <a:gd name="connsiteY1755" fmla="*/ 112951 h 301288"/>
                  <a:gd name="connsiteX1756" fmla="*/ 53913 w 260188"/>
                  <a:gd name="connsiteY1756" fmla="*/ 115035 h 301288"/>
                  <a:gd name="connsiteX1757" fmla="*/ 53471 w 260188"/>
                  <a:gd name="connsiteY1757" fmla="*/ 113393 h 301288"/>
                  <a:gd name="connsiteX1758" fmla="*/ 51134 w 260188"/>
                  <a:gd name="connsiteY1758" fmla="*/ 115225 h 301288"/>
                  <a:gd name="connsiteX1759" fmla="*/ 50565 w 260188"/>
                  <a:gd name="connsiteY1759" fmla="*/ 113393 h 301288"/>
                  <a:gd name="connsiteX1760" fmla="*/ 47534 w 260188"/>
                  <a:gd name="connsiteY1760" fmla="*/ 116046 h 301288"/>
                  <a:gd name="connsiteX1761" fmla="*/ 47786 w 260188"/>
                  <a:gd name="connsiteY1761" fmla="*/ 113520 h 301288"/>
                  <a:gd name="connsiteX1762" fmla="*/ 44060 w 260188"/>
                  <a:gd name="connsiteY1762" fmla="*/ 116741 h 301288"/>
                  <a:gd name="connsiteX1763" fmla="*/ 44629 w 260188"/>
                  <a:gd name="connsiteY1763" fmla="*/ 114088 h 301288"/>
                  <a:gd name="connsiteX1764" fmla="*/ 41597 w 260188"/>
                  <a:gd name="connsiteY1764" fmla="*/ 116867 h 301288"/>
                  <a:gd name="connsiteX1765" fmla="*/ 42544 w 260188"/>
                  <a:gd name="connsiteY1765" fmla="*/ 114404 h 301288"/>
                  <a:gd name="connsiteX1766" fmla="*/ 38376 w 260188"/>
                  <a:gd name="connsiteY1766" fmla="*/ 117309 h 301288"/>
                  <a:gd name="connsiteX1767" fmla="*/ 38881 w 260188"/>
                  <a:gd name="connsiteY1767" fmla="*/ 114846 h 301288"/>
                  <a:gd name="connsiteX1768" fmla="*/ 36923 w 260188"/>
                  <a:gd name="connsiteY1768" fmla="*/ 116109 h 301288"/>
                  <a:gd name="connsiteX1769" fmla="*/ 37492 w 260188"/>
                  <a:gd name="connsiteY1769" fmla="*/ 114593 h 301288"/>
                  <a:gd name="connsiteX1770" fmla="*/ 45260 w 260188"/>
                  <a:gd name="connsiteY1770" fmla="*/ 110993 h 301288"/>
                  <a:gd name="connsiteX1771" fmla="*/ 68313 w 260188"/>
                  <a:gd name="connsiteY1771" fmla="*/ 113583 h 301288"/>
                  <a:gd name="connsiteX1772" fmla="*/ 93955 w 260188"/>
                  <a:gd name="connsiteY1772" fmla="*/ 111814 h 301288"/>
                  <a:gd name="connsiteX1773" fmla="*/ 95471 w 260188"/>
                  <a:gd name="connsiteY1773" fmla="*/ 113899 h 301288"/>
                  <a:gd name="connsiteX1774" fmla="*/ 91997 w 260188"/>
                  <a:gd name="connsiteY1774" fmla="*/ 116362 h 301288"/>
                  <a:gd name="connsiteX1775" fmla="*/ 89534 w 260188"/>
                  <a:gd name="connsiteY1775" fmla="*/ 119709 h 301288"/>
                  <a:gd name="connsiteX1776" fmla="*/ 89660 w 260188"/>
                  <a:gd name="connsiteY1776" fmla="*/ 116867 h 301288"/>
                  <a:gd name="connsiteX1777" fmla="*/ 85618 w 260188"/>
                  <a:gd name="connsiteY1777" fmla="*/ 120088 h 301288"/>
                  <a:gd name="connsiteX1778" fmla="*/ 91050 w 260188"/>
                  <a:gd name="connsiteY1778" fmla="*/ 123435 h 301288"/>
                  <a:gd name="connsiteX1779" fmla="*/ 88965 w 260188"/>
                  <a:gd name="connsiteY1779" fmla="*/ 124951 h 301288"/>
                  <a:gd name="connsiteX1780" fmla="*/ 89786 w 260188"/>
                  <a:gd name="connsiteY1780" fmla="*/ 122172 h 301288"/>
                  <a:gd name="connsiteX1781" fmla="*/ 91871 w 260188"/>
                  <a:gd name="connsiteY1781" fmla="*/ 120656 h 301288"/>
                  <a:gd name="connsiteX1782" fmla="*/ 91050 w 260188"/>
                  <a:gd name="connsiteY1782" fmla="*/ 123435 h 301288"/>
                  <a:gd name="connsiteX1783" fmla="*/ 79113 w 260188"/>
                  <a:gd name="connsiteY1783" fmla="*/ 147183 h 301288"/>
                  <a:gd name="connsiteX1784" fmla="*/ 88018 w 260188"/>
                  <a:gd name="connsiteY1784" fmla="*/ 144088 h 301288"/>
                  <a:gd name="connsiteX1785" fmla="*/ 93892 w 260188"/>
                  <a:gd name="connsiteY1785" fmla="*/ 144088 h 301288"/>
                  <a:gd name="connsiteX1786" fmla="*/ 93765 w 260188"/>
                  <a:gd name="connsiteY1786" fmla="*/ 146172 h 301288"/>
                  <a:gd name="connsiteX1787" fmla="*/ 89597 w 260188"/>
                  <a:gd name="connsiteY1787" fmla="*/ 146172 h 301288"/>
                  <a:gd name="connsiteX1788" fmla="*/ 79681 w 260188"/>
                  <a:gd name="connsiteY1788" fmla="*/ 148825 h 301288"/>
                  <a:gd name="connsiteX1789" fmla="*/ 79176 w 260188"/>
                  <a:gd name="connsiteY1789" fmla="*/ 147183 h 301288"/>
                  <a:gd name="connsiteX1790" fmla="*/ 95092 w 260188"/>
                  <a:gd name="connsiteY1790" fmla="*/ 147372 h 301288"/>
                  <a:gd name="connsiteX1791" fmla="*/ 92313 w 260188"/>
                  <a:gd name="connsiteY1791" fmla="*/ 147941 h 301288"/>
                  <a:gd name="connsiteX1792" fmla="*/ 89534 w 260188"/>
                  <a:gd name="connsiteY1792" fmla="*/ 147372 h 301288"/>
                  <a:gd name="connsiteX1793" fmla="*/ 92313 w 260188"/>
                  <a:gd name="connsiteY1793" fmla="*/ 146804 h 301288"/>
                  <a:gd name="connsiteX1794" fmla="*/ 95092 w 260188"/>
                  <a:gd name="connsiteY1794" fmla="*/ 147372 h 301288"/>
                  <a:gd name="connsiteX1795" fmla="*/ 12987 w 260188"/>
                  <a:gd name="connsiteY1795" fmla="*/ 180972 h 301288"/>
                  <a:gd name="connsiteX1796" fmla="*/ 14439 w 260188"/>
                  <a:gd name="connsiteY1796" fmla="*/ 182109 h 301288"/>
                  <a:gd name="connsiteX1797" fmla="*/ 8755 w 260188"/>
                  <a:gd name="connsiteY1797" fmla="*/ 188362 h 301288"/>
                  <a:gd name="connsiteX1798" fmla="*/ 13050 w 260188"/>
                  <a:gd name="connsiteY1798" fmla="*/ 180972 h 301288"/>
                  <a:gd name="connsiteX1799" fmla="*/ 9955 w 260188"/>
                  <a:gd name="connsiteY1799" fmla="*/ 204214 h 301288"/>
                  <a:gd name="connsiteX1800" fmla="*/ 9008 w 260188"/>
                  <a:gd name="connsiteY1800" fmla="*/ 200741 h 301288"/>
                  <a:gd name="connsiteX1801" fmla="*/ 10650 w 260188"/>
                  <a:gd name="connsiteY1801" fmla="*/ 200299 h 301288"/>
                  <a:gd name="connsiteX1802" fmla="*/ 9955 w 260188"/>
                  <a:gd name="connsiteY1802" fmla="*/ 204214 h 301288"/>
                  <a:gd name="connsiteX1803" fmla="*/ 26755 w 260188"/>
                  <a:gd name="connsiteY1803" fmla="*/ 179899 h 301288"/>
                  <a:gd name="connsiteX1804" fmla="*/ 25871 w 260188"/>
                  <a:gd name="connsiteY1804" fmla="*/ 180151 h 301288"/>
                  <a:gd name="connsiteX1805" fmla="*/ 30229 w 260188"/>
                  <a:gd name="connsiteY1805" fmla="*/ 162593 h 301288"/>
                  <a:gd name="connsiteX1806" fmla="*/ 41723 w 260188"/>
                  <a:gd name="connsiteY1806" fmla="*/ 145730 h 301288"/>
                  <a:gd name="connsiteX1807" fmla="*/ 50944 w 260188"/>
                  <a:gd name="connsiteY1807" fmla="*/ 139730 h 301288"/>
                  <a:gd name="connsiteX1808" fmla="*/ 50250 w 260188"/>
                  <a:gd name="connsiteY1808" fmla="*/ 139730 h 301288"/>
                  <a:gd name="connsiteX1809" fmla="*/ 42860 w 260188"/>
                  <a:gd name="connsiteY1809" fmla="*/ 143772 h 301288"/>
                  <a:gd name="connsiteX1810" fmla="*/ 30229 w 260188"/>
                  <a:gd name="connsiteY1810" fmla="*/ 160320 h 301288"/>
                  <a:gd name="connsiteX1811" fmla="*/ 24923 w 260188"/>
                  <a:gd name="connsiteY1811" fmla="*/ 179835 h 301288"/>
                  <a:gd name="connsiteX1812" fmla="*/ 21197 w 260188"/>
                  <a:gd name="connsiteY1812" fmla="*/ 188741 h 301288"/>
                  <a:gd name="connsiteX1813" fmla="*/ 14123 w 260188"/>
                  <a:gd name="connsiteY1813" fmla="*/ 197962 h 301288"/>
                  <a:gd name="connsiteX1814" fmla="*/ 13429 w 260188"/>
                  <a:gd name="connsiteY1814" fmla="*/ 198214 h 301288"/>
                  <a:gd name="connsiteX1815" fmla="*/ 15513 w 260188"/>
                  <a:gd name="connsiteY1815" fmla="*/ 192972 h 301288"/>
                  <a:gd name="connsiteX1816" fmla="*/ 18734 w 260188"/>
                  <a:gd name="connsiteY1816" fmla="*/ 189309 h 301288"/>
                  <a:gd name="connsiteX1817" fmla="*/ 23850 w 260188"/>
                  <a:gd name="connsiteY1817" fmla="*/ 177625 h 301288"/>
                  <a:gd name="connsiteX1818" fmla="*/ 26629 w 260188"/>
                  <a:gd name="connsiteY1818" fmla="*/ 164109 h 301288"/>
                  <a:gd name="connsiteX1819" fmla="*/ 30923 w 260188"/>
                  <a:gd name="connsiteY1819" fmla="*/ 155520 h 301288"/>
                  <a:gd name="connsiteX1820" fmla="*/ 48986 w 260188"/>
                  <a:gd name="connsiteY1820" fmla="*/ 138593 h 301288"/>
                  <a:gd name="connsiteX1821" fmla="*/ 48039 w 260188"/>
                  <a:gd name="connsiteY1821" fmla="*/ 138720 h 301288"/>
                  <a:gd name="connsiteX1822" fmla="*/ 28018 w 260188"/>
                  <a:gd name="connsiteY1822" fmla="*/ 158614 h 301288"/>
                  <a:gd name="connsiteX1823" fmla="*/ 20250 w 260188"/>
                  <a:gd name="connsiteY1823" fmla="*/ 185204 h 301288"/>
                  <a:gd name="connsiteX1824" fmla="*/ 13997 w 260188"/>
                  <a:gd name="connsiteY1824" fmla="*/ 193414 h 301288"/>
                  <a:gd name="connsiteX1825" fmla="*/ 13302 w 260188"/>
                  <a:gd name="connsiteY1825" fmla="*/ 193541 h 301288"/>
                  <a:gd name="connsiteX1826" fmla="*/ 19429 w 260188"/>
                  <a:gd name="connsiteY1826" fmla="*/ 184699 h 301288"/>
                  <a:gd name="connsiteX1827" fmla="*/ 21386 w 260188"/>
                  <a:gd name="connsiteY1827" fmla="*/ 176614 h 301288"/>
                  <a:gd name="connsiteX1828" fmla="*/ 34334 w 260188"/>
                  <a:gd name="connsiteY1828" fmla="*/ 147435 h 301288"/>
                  <a:gd name="connsiteX1829" fmla="*/ 33387 w 260188"/>
                  <a:gd name="connsiteY1829" fmla="*/ 147435 h 301288"/>
                  <a:gd name="connsiteX1830" fmla="*/ 19050 w 260188"/>
                  <a:gd name="connsiteY1830" fmla="*/ 182299 h 301288"/>
                  <a:gd name="connsiteX1831" fmla="*/ 9892 w 260188"/>
                  <a:gd name="connsiteY1831" fmla="*/ 197204 h 301288"/>
                  <a:gd name="connsiteX1832" fmla="*/ 10587 w 260188"/>
                  <a:gd name="connsiteY1832" fmla="*/ 193856 h 301288"/>
                  <a:gd name="connsiteX1833" fmla="*/ 14629 w 260188"/>
                  <a:gd name="connsiteY1833" fmla="*/ 188235 h 301288"/>
                  <a:gd name="connsiteX1834" fmla="*/ 19365 w 260188"/>
                  <a:gd name="connsiteY1834" fmla="*/ 172951 h 301288"/>
                  <a:gd name="connsiteX1835" fmla="*/ 21892 w 260188"/>
                  <a:gd name="connsiteY1835" fmla="*/ 163730 h 301288"/>
                  <a:gd name="connsiteX1836" fmla="*/ 25113 w 260188"/>
                  <a:gd name="connsiteY1836" fmla="*/ 156783 h 301288"/>
                  <a:gd name="connsiteX1837" fmla="*/ 41281 w 260188"/>
                  <a:gd name="connsiteY1837" fmla="*/ 139793 h 301288"/>
                  <a:gd name="connsiteX1838" fmla="*/ 41281 w 260188"/>
                  <a:gd name="connsiteY1838" fmla="*/ 139225 h 301288"/>
                  <a:gd name="connsiteX1839" fmla="*/ 24608 w 260188"/>
                  <a:gd name="connsiteY1839" fmla="*/ 156088 h 301288"/>
                  <a:gd name="connsiteX1840" fmla="*/ 19302 w 260188"/>
                  <a:gd name="connsiteY1840" fmla="*/ 168214 h 301288"/>
                  <a:gd name="connsiteX1841" fmla="*/ 16523 w 260188"/>
                  <a:gd name="connsiteY1841" fmla="*/ 181541 h 301288"/>
                  <a:gd name="connsiteX1842" fmla="*/ 12102 w 260188"/>
                  <a:gd name="connsiteY1842" fmla="*/ 189435 h 301288"/>
                  <a:gd name="connsiteX1843" fmla="*/ 9008 w 260188"/>
                  <a:gd name="connsiteY1843" fmla="*/ 193351 h 301288"/>
                  <a:gd name="connsiteX1844" fmla="*/ 13302 w 260188"/>
                  <a:gd name="connsiteY1844" fmla="*/ 185709 h 301288"/>
                  <a:gd name="connsiteX1845" fmla="*/ 15513 w 260188"/>
                  <a:gd name="connsiteY1845" fmla="*/ 182109 h 301288"/>
                  <a:gd name="connsiteX1846" fmla="*/ 25681 w 260188"/>
                  <a:gd name="connsiteY1846" fmla="*/ 151099 h 301288"/>
                  <a:gd name="connsiteX1847" fmla="*/ 19555 w 260188"/>
                  <a:gd name="connsiteY1847" fmla="*/ 157793 h 301288"/>
                  <a:gd name="connsiteX1848" fmla="*/ 41471 w 260188"/>
                  <a:gd name="connsiteY1848" fmla="*/ 132720 h 301288"/>
                  <a:gd name="connsiteX1849" fmla="*/ 65723 w 260188"/>
                  <a:gd name="connsiteY1849" fmla="*/ 143456 h 301288"/>
                  <a:gd name="connsiteX1850" fmla="*/ 48355 w 260188"/>
                  <a:gd name="connsiteY1850" fmla="*/ 148193 h 301288"/>
                  <a:gd name="connsiteX1851" fmla="*/ 48102 w 260188"/>
                  <a:gd name="connsiteY1851" fmla="*/ 147372 h 301288"/>
                  <a:gd name="connsiteX1852" fmla="*/ 57134 w 260188"/>
                  <a:gd name="connsiteY1852" fmla="*/ 142762 h 301288"/>
                  <a:gd name="connsiteX1853" fmla="*/ 56250 w 260188"/>
                  <a:gd name="connsiteY1853" fmla="*/ 142635 h 301288"/>
                  <a:gd name="connsiteX1854" fmla="*/ 40144 w 260188"/>
                  <a:gd name="connsiteY1854" fmla="*/ 152362 h 301288"/>
                  <a:gd name="connsiteX1855" fmla="*/ 39323 w 260188"/>
                  <a:gd name="connsiteY1855" fmla="*/ 152488 h 301288"/>
                  <a:gd name="connsiteX1856" fmla="*/ 55744 w 260188"/>
                  <a:gd name="connsiteY1856" fmla="*/ 141056 h 301288"/>
                  <a:gd name="connsiteX1857" fmla="*/ 53092 w 260188"/>
                  <a:gd name="connsiteY1857" fmla="*/ 141183 h 301288"/>
                  <a:gd name="connsiteX1858" fmla="*/ 41092 w 260188"/>
                  <a:gd name="connsiteY1858" fmla="*/ 148699 h 301288"/>
                  <a:gd name="connsiteX1859" fmla="*/ 26944 w 260188"/>
                  <a:gd name="connsiteY1859" fmla="*/ 179899 h 301288"/>
                  <a:gd name="connsiteX1860" fmla="*/ 53597 w 260188"/>
                  <a:gd name="connsiteY1860" fmla="*/ 188362 h 301288"/>
                  <a:gd name="connsiteX1861" fmla="*/ 49618 w 260188"/>
                  <a:gd name="connsiteY1861" fmla="*/ 209204 h 301288"/>
                  <a:gd name="connsiteX1862" fmla="*/ 39892 w 260188"/>
                  <a:gd name="connsiteY1862" fmla="*/ 220130 h 301288"/>
                  <a:gd name="connsiteX1863" fmla="*/ 37302 w 260188"/>
                  <a:gd name="connsiteY1863" fmla="*/ 231499 h 301288"/>
                  <a:gd name="connsiteX1864" fmla="*/ 35976 w 260188"/>
                  <a:gd name="connsiteY1864" fmla="*/ 217099 h 301288"/>
                  <a:gd name="connsiteX1865" fmla="*/ 32313 w 260188"/>
                  <a:gd name="connsiteY1865" fmla="*/ 177309 h 301288"/>
                  <a:gd name="connsiteX1866" fmla="*/ 63071 w 260188"/>
                  <a:gd name="connsiteY1866" fmla="*/ 148635 h 301288"/>
                  <a:gd name="connsiteX1867" fmla="*/ 53660 w 260188"/>
                  <a:gd name="connsiteY1867" fmla="*/ 188362 h 301288"/>
                  <a:gd name="connsiteX1868" fmla="*/ 34965 w 260188"/>
                  <a:gd name="connsiteY1868" fmla="*/ 202762 h 301288"/>
                  <a:gd name="connsiteX1869" fmla="*/ 37429 w 260188"/>
                  <a:gd name="connsiteY1869" fmla="*/ 202762 h 301288"/>
                  <a:gd name="connsiteX1870" fmla="*/ 33134 w 260188"/>
                  <a:gd name="connsiteY1870" fmla="*/ 204088 h 301288"/>
                  <a:gd name="connsiteX1871" fmla="*/ 34965 w 260188"/>
                  <a:gd name="connsiteY1871" fmla="*/ 202762 h 301288"/>
                  <a:gd name="connsiteX1872" fmla="*/ 34586 w 260188"/>
                  <a:gd name="connsiteY1872" fmla="*/ 200741 h 301288"/>
                  <a:gd name="connsiteX1873" fmla="*/ 36355 w 260188"/>
                  <a:gd name="connsiteY1873" fmla="*/ 200299 h 301288"/>
                  <a:gd name="connsiteX1874" fmla="*/ 38313 w 260188"/>
                  <a:gd name="connsiteY1874" fmla="*/ 201309 h 301288"/>
                  <a:gd name="connsiteX1875" fmla="*/ 34586 w 260188"/>
                  <a:gd name="connsiteY1875" fmla="*/ 200741 h 301288"/>
                  <a:gd name="connsiteX1876" fmla="*/ 36229 w 260188"/>
                  <a:gd name="connsiteY1876" fmla="*/ 206867 h 301288"/>
                  <a:gd name="connsiteX1877" fmla="*/ 33576 w 260188"/>
                  <a:gd name="connsiteY1877" fmla="*/ 207435 h 301288"/>
                  <a:gd name="connsiteX1878" fmla="*/ 34713 w 260188"/>
                  <a:gd name="connsiteY1878" fmla="*/ 206678 h 301288"/>
                  <a:gd name="connsiteX1879" fmla="*/ 36229 w 260188"/>
                  <a:gd name="connsiteY1879" fmla="*/ 206804 h 301288"/>
                  <a:gd name="connsiteX1880" fmla="*/ 34144 w 260188"/>
                  <a:gd name="connsiteY1880" fmla="*/ 208699 h 301288"/>
                  <a:gd name="connsiteX1881" fmla="*/ 36923 w 260188"/>
                  <a:gd name="connsiteY1881" fmla="*/ 209393 h 301288"/>
                  <a:gd name="connsiteX1882" fmla="*/ 31744 w 260188"/>
                  <a:gd name="connsiteY1882" fmla="*/ 209772 h 301288"/>
                  <a:gd name="connsiteX1883" fmla="*/ 34144 w 260188"/>
                  <a:gd name="connsiteY1883" fmla="*/ 208635 h 301288"/>
                  <a:gd name="connsiteX1884" fmla="*/ 59344 w 260188"/>
                  <a:gd name="connsiteY1884" fmla="*/ 145920 h 301288"/>
                  <a:gd name="connsiteX1885" fmla="*/ 64776 w 260188"/>
                  <a:gd name="connsiteY1885" fmla="*/ 144909 h 301288"/>
                  <a:gd name="connsiteX1886" fmla="*/ 64460 w 260188"/>
                  <a:gd name="connsiteY1886" fmla="*/ 146046 h 301288"/>
                  <a:gd name="connsiteX1887" fmla="*/ 59344 w 260188"/>
                  <a:gd name="connsiteY1887" fmla="*/ 145920 h 301288"/>
                  <a:gd name="connsiteX1888" fmla="*/ 27450 w 260188"/>
                  <a:gd name="connsiteY1888" fmla="*/ 217541 h 301288"/>
                  <a:gd name="connsiteX1889" fmla="*/ 29534 w 260188"/>
                  <a:gd name="connsiteY1889" fmla="*/ 217288 h 301288"/>
                  <a:gd name="connsiteX1890" fmla="*/ 26060 w 260188"/>
                  <a:gd name="connsiteY1890" fmla="*/ 219120 h 301288"/>
                  <a:gd name="connsiteX1891" fmla="*/ 27387 w 260188"/>
                  <a:gd name="connsiteY1891" fmla="*/ 217604 h 301288"/>
                  <a:gd name="connsiteX1892" fmla="*/ 26629 w 260188"/>
                  <a:gd name="connsiteY1892" fmla="*/ 221520 h 301288"/>
                  <a:gd name="connsiteX1893" fmla="*/ 29534 w 260188"/>
                  <a:gd name="connsiteY1893" fmla="*/ 221078 h 301288"/>
                  <a:gd name="connsiteX1894" fmla="*/ 24797 w 260188"/>
                  <a:gd name="connsiteY1894" fmla="*/ 223414 h 301288"/>
                  <a:gd name="connsiteX1895" fmla="*/ 26629 w 260188"/>
                  <a:gd name="connsiteY1895" fmla="*/ 221520 h 301288"/>
                  <a:gd name="connsiteX1896" fmla="*/ 27071 w 260188"/>
                  <a:gd name="connsiteY1896" fmla="*/ 223856 h 301288"/>
                  <a:gd name="connsiteX1897" fmla="*/ 30165 w 260188"/>
                  <a:gd name="connsiteY1897" fmla="*/ 223730 h 301288"/>
                  <a:gd name="connsiteX1898" fmla="*/ 24987 w 260188"/>
                  <a:gd name="connsiteY1898" fmla="*/ 225688 h 301288"/>
                  <a:gd name="connsiteX1899" fmla="*/ 27071 w 260188"/>
                  <a:gd name="connsiteY1899" fmla="*/ 223856 h 301288"/>
                  <a:gd name="connsiteX1900" fmla="*/ 27450 w 260188"/>
                  <a:gd name="connsiteY1900" fmla="*/ 225941 h 301288"/>
                  <a:gd name="connsiteX1901" fmla="*/ 30418 w 260188"/>
                  <a:gd name="connsiteY1901" fmla="*/ 225814 h 301288"/>
                  <a:gd name="connsiteX1902" fmla="*/ 25555 w 260188"/>
                  <a:gd name="connsiteY1902" fmla="*/ 227646 h 301288"/>
                  <a:gd name="connsiteX1903" fmla="*/ 27513 w 260188"/>
                  <a:gd name="connsiteY1903" fmla="*/ 226004 h 301288"/>
                  <a:gd name="connsiteX1904" fmla="*/ 26502 w 260188"/>
                  <a:gd name="connsiteY1904" fmla="*/ 229730 h 301288"/>
                  <a:gd name="connsiteX1905" fmla="*/ 27765 w 260188"/>
                  <a:gd name="connsiteY1905" fmla="*/ 228341 h 301288"/>
                  <a:gd name="connsiteX1906" fmla="*/ 29850 w 260188"/>
                  <a:gd name="connsiteY1906" fmla="*/ 228025 h 301288"/>
                  <a:gd name="connsiteX1907" fmla="*/ 26502 w 260188"/>
                  <a:gd name="connsiteY1907" fmla="*/ 229730 h 301288"/>
                  <a:gd name="connsiteX1908" fmla="*/ 28713 w 260188"/>
                  <a:gd name="connsiteY1908" fmla="*/ 234278 h 301288"/>
                  <a:gd name="connsiteX1909" fmla="*/ 30797 w 260188"/>
                  <a:gd name="connsiteY1909" fmla="*/ 232509 h 301288"/>
                  <a:gd name="connsiteX1910" fmla="*/ 33134 w 260188"/>
                  <a:gd name="connsiteY1910" fmla="*/ 232509 h 301288"/>
                  <a:gd name="connsiteX1911" fmla="*/ 28713 w 260188"/>
                  <a:gd name="connsiteY1911" fmla="*/ 234278 h 301288"/>
                  <a:gd name="connsiteX1912" fmla="*/ 29155 w 260188"/>
                  <a:gd name="connsiteY1912" fmla="*/ 236930 h 301288"/>
                  <a:gd name="connsiteX1913" fmla="*/ 31492 w 260188"/>
                  <a:gd name="connsiteY1913" fmla="*/ 234278 h 301288"/>
                  <a:gd name="connsiteX1914" fmla="*/ 34523 w 260188"/>
                  <a:gd name="connsiteY1914" fmla="*/ 233835 h 301288"/>
                  <a:gd name="connsiteX1915" fmla="*/ 29092 w 260188"/>
                  <a:gd name="connsiteY1915" fmla="*/ 236930 h 301288"/>
                  <a:gd name="connsiteX1916" fmla="*/ 30671 w 260188"/>
                  <a:gd name="connsiteY1916" fmla="*/ 238193 h 301288"/>
                  <a:gd name="connsiteX1917" fmla="*/ 31934 w 260188"/>
                  <a:gd name="connsiteY1917" fmla="*/ 237499 h 301288"/>
                  <a:gd name="connsiteX1918" fmla="*/ 33450 w 260188"/>
                  <a:gd name="connsiteY1918" fmla="*/ 237625 h 301288"/>
                  <a:gd name="connsiteX1919" fmla="*/ 30671 w 260188"/>
                  <a:gd name="connsiteY1919" fmla="*/ 238193 h 301288"/>
                  <a:gd name="connsiteX1920" fmla="*/ 39260 w 260188"/>
                  <a:gd name="connsiteY1920" fmla="*/ 275772 h 301288"/>
                  <a:gd name="connsiteX1921" fmla="*/ 36481 w 260188"/>
                  <a:gd name="connsiteY1921" fmla="*/ 274572 h 301288"/>
                  <a:gd name="connsiteX1922" fmla="*/ 35913 w 260188"/>
                  <a:gd name="connsiteY1922" fmla="*/ 269141 h 301288"/>
                  <a:gd name="connsiteX1923" fmla="*/ 39008 w 260188"/>
                  <a:gd name="connsiteY1923" fmla="*/ 270088 h 301288"/>
                  <a:gd name="connsiteX1924" fmla="*/ 37618 w 260188"/>
                  <a:gd name="connsiteY1924" fmla="*/ 270088 h 301288"/>
                  <a:gd name="connsiteX1925" fmla="*/ 40208 w 260188"/>
                  <a:gd name="connsiteY1925" fmla="*/ 273056 h 301288"/>
                  <a:gd name="connsiteX1926" fmla="*/ 38123 w 260188"/>
                  <a:gd name="connsiteY1926" fmla="*/ 272488 h 301288"/>
                  <a:gd name="connsiteX1927" fmla="*/ 40334 w 260188"/>
                  <a:gd name="connsiteY1927" fmla="*/ 275393 h 301288"/>
                  <a:gd name="connsiteX1928" fmla="*/ 38692 w 260188"/>
                  <a:gd name="connsiteY1928" fmla="*/ 274256 h 301288"/>
                  <a:gd name="connsiteX1929" fmla="*/ 39197 w 260188"/>
                  <a:gd name="connsiteY1929" fmla="*/ 275772 h 301288"/>
                  <a:gd name="connsiteX1930" fmla="*/ 41786 w 260188"/>
                  <a:gd name="connsiteY1930" fmla="*/ 273120 h 301288"/>
                  <a:gd name="connsiteX1931" fmla="*/ 40650 w 260188"/>
                  <a:gd name="connsiteY1931" fmla="*/ 271730 h 301288"/>
                  <a:gd name="connsiteX1932" fmla="*/ 41344 w 260188"/>
                  <a:gd name="connsiteY1932" fmla="*/ 270025 h 301288"/>
                  <a:gd name="connsiteX1933" fmla="*/ 42481 w 260188"/>
                  <a:gd name="connsiteY1933" fmla="*/ 271414 h 301288"/>
                  <a:gd name="connsiteX1934" fmla="*/ 41786 w 260188"/>
                  <a:gd name="connsiteY1934" fmla="*/ 273056 h 301288"/>
                  <a:gd name="connsiteX1935" fmla="*/ 40586 w 260188"/>
                  <a:gd name="connsiteY1935" fmla="*/ 264214 h 301288"/>
                  <a:gd name="connsiteX1936" fmla="*/ 38881 w 260188"/>
                  <a:gd name="connsiteY1936" fmla="*/ 267562 h 301288"/>
                  <a:gd name="connsiteX1937" fmla="*/ 36671 w 260188"/>
                  <a:gd name="connsiteY1937" fmla="*/ 264214 h 301288"/>
                  <a:gd name="connsiteX1938" fmla="*/ 35218 w 260188"/>
                  <a:gd name="connsiteY1938" fmla="*/ 258341 h 301288"/>
                  <a:gd name="connsiteX1939" fmla="*/ 38060 w 260188"/>
                  <a:gd name="connsiteY1939" fmla="*/ 260551 h 301288"/>
                  <a:gd name="connsiteX1940" fmla="*/ 40586 w 260188"/>
                  <a:gd name="connsiteY1940" fmla="*/ 264151 h 301288"/>
                  <a:gd name="connsiteX1941" fmla="*/ 38629 w 260188"/>
                  <a:gd name="connsiteY1941" fmla="*/ 237751 h 301288"/>
                  <a:gd name="connsiteX1942" fmla="*/ 34271 w 260188"/>
                  <a:gd name="connsiteY1942" fmla="*/ 246656 h 301288"/>
                  <a:gd name="connsiteX1943" fmla="*/ 39008 w 260188"/>
                  <a:gd name="connsiteY1943" fmla="*/ 239141 h 301288"/>
                  <a:gd name="connsiteX1944" fmla="*/ 40144 w 260188"/>
                  <a:gd name="connsiteY1944" fmla="*/ 241667 h 301288"/>
                  <a:gd name="connsiteX1945" fmla="*/ 39008 w 260188"/>
                  <a:gd name="connsiteY1945" fmla="*/ 242678 h 301288"/>
                  <a:gd name="connsiteX1946" fmla="*/ 39134 w 260188"/>
                  <a:gd name="connsiteY1946" fmla="*/ 244320 h 301288"/>
                  <a:gd name="connsiteX1947" fmla="*/ 37744 w 260188"/>
                  <a:gd name="connsiteY1947" fmla="*/ 244446 h 301288"/>
                  <a:gd name="connsiteX1948" fmla="*/ 37744 w 260188"/>
                  <a:gd name="connsiteY1948" fmla="*/ 246656 h 301288"/>
                  <a:gd name="connsiteX1949" fmla="*/ 36481 w 260188"/>
                  <a:gd name="connsiteY1949" fmla="*/ 247225 h 301288"/>
                  <a:gd name="connsiteX1950" fmla="*/ 33134 w 260188"/>
                  <a:gd name="connsiteY1950" fmla="*/ 250699 h 301288"/>
                  <a:gd name="connsiteX1951" fmla="*/ 30102 w 260188"/>
                  <a:gd name="connsiteY1951" fmla="*/ 249183 h 301288"/>
                  <a:gd name="connsiteX1952" fmla="*/ 41218 w 260188"/>
                  <a:gd name="connsiteY1952" fmla="*/ 221204 h 301288"/>
                  <a:gd name="connsiteX1953" fmla="*/ 47218 w 260188"/>
                  <a:gd name="connsiteY1953" fmla="*/ 213562 h 301288"/>
                  <a:gd name="connsiteX1954" fmla="*/ 56250 w 260188"/>
                  <a:gd name="connsiteY1954" fmla="*/ 196193 h 301288"/>
                  <a:gd name="connsiteX1955" fmla="*/ 76965 w 260188"/>
                  <a:gd name="connsiteY1955" fmla="*/ 145541 h 301288"/>
                  <a:gd name="connsiteX1956" fmla="*/ 76586 w 260188"/>
                  <a:gd name="connsiteY1956" fmla="*/ 146804 h 301288"/>
                  <a:gd name="connsiteX1957" fmla="*/ 59344 w 260188"/>
                  <a:gd name="connsiteY1957" fmla="*/ 187667 h 301288"/>
                  <a:gd name="connsiteX1958" fmla="*/ 59344 w 260188"/>
                  <a:gd name="connsiteY1958" fmla="*/ 201183 h 301288"/>
                  <a:gd name="connsiteX1959" fmla="*/ 59723 w 260188"/>
                  <a:gd name="connsiteY1959" fmla="*/ 200172 h 301288"/>
                  <a:gd name="connsiteX1960" fmla="*/ 61555 w 260188"/>
                  <a:gd name="connsiteY1960" fmla="*/ 172320 h 301288"/>
                  <a:gd name="connsiteX1961" fmla="*/ 67871 w 260188"/>
                  <a:gd name="connsiteY1961" fmla="*/ 157288 h 301288"/>
                  <a:gd name="connsiteX1962" fmla="*/ 70208 w 260188"/>
                  <a:gd name="connsiteY1962" fmla="*/ 153941 h 301288"/>
                  <a:gd name="connsiteX1963" fmla="*/ 73555 w 260188"/>
                  <a:gd name="connsiteY1963" fmla="*/ 151541 h 301288"/>
                  <a:gd name="connsiteX1964" fmla="*/ 73429 w 260188"/>
                  <a:gd name="connsiteY1964" fmla="*/ 152488 h 301288"/>
                  <a:gd name="connsiteX1965" fmla="*/ 63134 w 260188"/>
                  <a:gd name="connsiteY1965" fmla="*/ 170614 h 301288"/>
                  <a:gd name="connsiteX1966" fmla="*/ 61744 w 260188"/>
                  <a:gd name="connsiteY1966" fmla="*/ 200109 h 301288"/>
                  <a:gd name="connsiteX1967" fmla="*/ 60734 w 260188"/>
                  <a:gd name="connsiteY1967" fmla="*/ 204025 h 301288"/>
                  <a:gd name="connsiteX1968" fmla="*/ 61302 w 260188"/>
                  <a:gd name="connsiteY1968" fmla="*/ 203772 h 301288"/>
                  <a:gd name="connsiteX1969" fmla="*/ 62565 w 260188"/>
                  <a:gd name="connsiteY1969" fmla="*/ 197772 h 301288"/>
                  <a:gd name="connsiteX1970" fmla="*/ 67176 w 260188"/>
                  <a:gd name="connsiteY1970" fmla="*/ 162972 h 301288"/>
                  <a:gd name="connsiteX1971" fmla="*/ 81260 w 260188"/>
                  <a:gd name="connsiteY1971" fmla="*/ 149330 h 301288"/>
                  <a:gd name="connsiteX1972" fmla="*/ 81008 w 260188"/>
                  <a:gd name="connsiteY1972" fmla="*/ 150278 h 301288"/>
                  <a:gd name="connsiteX1973" fmla="*/ 64965 w 260188"/>
                  <a:gd name="connsiteY1973" fmla="*/ 181730 h 301288"/>
                  <a:gd name="connsiteX1974" fmla="*/ 65408 w 260188"/>
                  <a:gd name="connsiteY1974" fmla="*/ 181288 h 301288"/>
                  <a:gd name="connsiteX1975" fmla="*/ 82650 w 260188"/>
                  <a:gd name="connsiteY1975" fmla="*/ 150278 h 301288"/>
                  <a:gd name="connsiteX1976" fmla="*/ 95344 w 260188"/>
                  <a:gd name="connsiteY1976" fmla="*/ 149014 h 301288"/>
                  <a:gd name="connsiteX1977" fmla="*/ 94460 w 260188"/>
                  <a:gd name="connsiteY1977" fmla="*/ 149709 h 301288"/>
                  <a:gd name="connsiteX1978" fmla="*/ 75513 w 260188"/>
                  <a:gd name="connsiteY1978" fmla="*/ 157225 h 301288"/>
                  <a:gd name="connsiteX1979" fmla="*/ 76397 w 260188"/>
                  <a:gd name="connsiteY1979" fmla="*/ 157541 h 301288"/>
                  <a:gd name="connsiteX1980" fmla="*/ 95092 w 260188"/>
                  <a:gd name="connsiteY1980" fmla="*/ 150972 h 301288"/>
                  <a:gd name="connsiteX1981" fmla="*/ 94523 w 260188"/>
                  <a:gd name="connsiteY1981" fmla="*/ 152046 h 301288"/>
                  <a:gd name="connsiteX1982" fmla="*/ 80629 w 260188"/>
                  <a:gd name="connsiteY1982" fmla="*/ 156404 h 301288"/>
                  <a:gd name="connsiteX1983" fmla="*/ 80629 w 260188"/>
                  <a:gd name="connsiteY1983" fmla="*/ 156972 h 301288"/>
                  <a:gd name="connsiteX1984" fmla="*/ 93892 w 260188"/>
                  <a:gd name="connsiteY1984" fmla="*/ 153056 h 301288"/>
                  <a:gd name="connsiteX1985" fmla="*/ 95281 w 260188"/>
                  <a:gd name="connsiteY1985" fmla="*/ 155962 h 301288"/>
                  <a:gd name="connsiteX1986" fmla="*/ 94397 w 260188"/>
                  <a:gd name="connsiteY1986" fmla="*/ 163604 h 301288"/>
                  <a:gd name="connsiteX1987" fmla="*/ 92060 w 260188"/>
                  <a:gd name="connsiteY1987" fmla="*/ 184762 h 301288"/>
                  <a:gd name="connsiteX1988" fmla="*/ 91365 w 260188"/>
                  <a:gd name="connsiteY1988" fmla="*/ 185330 h 301288"/>
                  <a:gd name="connsiteX1989" fmla="*/ 92060 w 260188"/>
                  <a:gd name="connsiteY1989" fmla="*/ 172572 h 301288"/>
                  <a:gd name="connsiteX1990" fmla="*/ 89092 w 260188"/>
                  <a:gd name="connsiteY1990" fmla="*/ 188425 h 301288"/>
                  <a:gd name="connsiteX1991" fmla="*/ 87829 w 260188"/>
                  <a:gd name="connsiteY1991" fmla="*/ 188235 h 301288"/>
                  <a:gd name="connsiteX1992" fmla="*/ 90355 w 260188"/>
                  <a:gd name="connsiteY1992" fmla="*/ 175478 h 301288"/>
                  <a:gd name="connsiteX1993" fmla="*/ 88965 w 260188"/>
                  <a:gd name="connsiteY1993" fmla="*/ 176993 h 301288"/>
                  <a:gd name="connsiteX1994" fmla="*/ 85492 w 260188"/>
                  <a:gd name="connsiteY1994" fmla="*/ 191330 h 301288"/>
                  <a:gd name="connsiteX1995" fmla="*/ 87134 w 260188"/>
                  <a:gd name="connsiteY1995" fmla="*/ 178383 h 301288"/>
                  <a:gd name="connsiteX1996" fmla="*/ 86313 w 260188"/>
                  <a:gd name="connsiteY1996" fmla="*/ 179078 h 301288"/>
                  <a:gd name="connsiteX1997" fmla="*/ 84229 w 260188"/>
                  <a:gd name="connsiteY1997" fmla="*/ 191204 h 301288"/>
                  <a:gd name="connsiteX1998" fmla="*/ 83218 w 260188"/>
                  <a:gd name="connsiteY1998" fmla="*/ 191772 h 301288"/>
                  <a:gd name="connsiteX1999" fmla="*/ 83913 w 260188"/>
                  <a:gd name="connsiteY1999" fmla="*/ 185077 h 301288"/>
                  <a:gd name="connsiteX2000" fmla="*/ 83408 w 260188"/>
                  <a:gd name="connsiteY2000" fmla="*/ 184951 h 301288"/>
                  <a:gd name="connsiteX2001" fmla="*/ 80439 w 260188"/>
                  <a:gd name="connsiteY2001" fmla="*/ 195625 h 301288"/>
                  <a:gd name="connsiteX2002" fmla="*/ 81386 w 260188"/>
                  <a:gd name="connsiteY2002" fmla="*/ 188235 h 301288"/>
                  <a:gd name="connsiteX2003" fmla="*/ 78923 w 260188"/>
                  <a:gd name="connsiteY2003" fmla="*/ 195625 h 301288"/>
                  <a:gd name="connsiteX2004" fmla="*/ 77976 w 260188"/>
                  <a:gd name="connsiteY2004" fmla="*/ 195625 h 301288"/>
                  <a:gd name="connsiteX2005" fmla="*/ 79239 w 260188"/>
                  <a:gd name="connsiteY2005" fmla="*/ 189372 h 301288"/>
                  <a:gd name="connsiteX2006" fmla="*/ 75071 w 260188"/>
                  <a:gd name="connsiteY2006" fmla="*/ 200804 h 301288"/>
                  <a:gd name="connsiteX2007" fmla="*/ 74692 w 260188"/>
                  <a:gd name="connsiteY2007" fmla="*/ 198720 h 301288"/>
                  <a:gd name="connsiteX2008" fmla="*/ 77344 w 260188"/>
                  <a:gd name="connsiteY2008" fmla="*/ 190888 h 301288"/>
                  <a:gd name="connsiteX2009" fmla="*/ 76460 w 260188"/>
                  <a:gd name="connsiteY2009" fmla="*/ 191014 h 301288"/>
                  <a:gd name="connsiteX2010" fmla="*/ 71471 w 260188"/>
                  <a:gd name="connsiteY2010" fmla="*/ 202004 h 301288"/>
                  <a:gd name="connsiteX2011" fmla="*/ 70776 w 260188"/>
                  <a:gd name="connsiteY2011" fmla="*/ 202130 h 301288"/>
                  <a:gd name="connsiteX2012" fmla="*/ 74250 w 260188"/>
                  <a:gd name="connsiteY2012" fmla="*/ 191962 h 301288"/>
                  <a:gd name="connsiteX2013" fmla="*/ 68376 w 260188"/>
                  <a:gd name="connsiteY2013" fmla="*/ 203204 h 301288"/>
                  <a:gd name="connsiteX2014" fmla="*/ 70144 w 260188"/>
                  <a:gd name="connsiteY2014" fmla="*/ 198467 h 301288"/>
                  <a:gd name="connsiteX2015" fmla="*/ 71660 w 260188"/>
                  <a:gd name="connsiteY2015" fmla="*/ 194425 h 301288"/>
                  <a:gd name="connsiteX2016" fmla="*/ 70144 w 260188"/>
                  <a:gd name="connsiteY2016" fmla="*/ 195120 h 301288"/>
                  <a:gd name="connsiteX2017" fmla="*/ 66418 w 260188"/>
                  <a:gd name="connsiteY2017" fmla="*/ 203204 h 301288"/>
                  <a:gd name="connsiteX2018" fmla="*/ 68186 w 260188"/>
                  <a:gd name="connsiteY2018" fmla="*/ 196383 h 301288"/>
                  <a:gd name="connsiteX2019" fmla="*/ 67934 w 260188"/>
                  <a:gd name="connsiteY2019" fmla="*/ 195499 h 301288"/>
                  <a:gd name="connsiteX2020" fmla="*/ 62629 w 260188"/>
                  <a:gd name="connsiteY2020" fmla="*/ 205099 h 301288"/>
                  <a:gd name="connsiteX2021" fmla="*/ 63765 w 260188"/>
                  <a:gd name="connsiteY2021" fmla="*/ 205667 h 301288"/>
                  <a:gd name="connsiteX2022" fmla="*/ 77976 w 260188"/>
                  <a:gd name="connsiteY2022" fmla="*/ 201625 h 301288"/>
                  <a:gd name="connsiteX2023" fmla="*/ 80881 w 260188"/>
                  <a:gd name="connsiteY2023" fmla="*/ 201372 h 301288"/>
                  <a:gd name="connsiteX2024" fmla="*/ 79934 w 260188"/>
                  <a:gd name="connsiteY2024" fmla="*/ 204025 h 301288"/>
                  <a:gd name="connsiteX2025" fmla="*/ 78923 w 260188"/>
                  <a:gd name="connsiteY2025" fmla="*/ 202509 h 301288"/>
                  <a:gd name="connsiteX2026" fmla="*/ 76397 w 260188"/>
                  <a:gd name="connsiteY2026" fmla="*/ 207372 h 301288"/>
                  <a:gd name="connsiteX2027" fmla="*/ 76018 w 260188"/>
                  <a:gd name="connsiteY2027" fmla="*/ 204278 h 301288"/>
                  <a:gd name="connsiteX2028" fmla="*/ 72102 w 260188"/>
                  <a:gd name="connsiteY2028" fmla="*/ 209456 h 301288"/>
                  <a:gd name="connsiteX2029" fmla="*/ 72481 w 260188"/>
                  <a:gd name="connsiteY2029" fmla="*/ 206551 h 301288"/>
                  <a:gd name="connsiteX2030" fmla="*/ 69260 w 260188"/>
                  <a:gd name="connsiteY2030" fmla="*/ 212551 h 301288"/>
                  <a:gd name="connsiteX2031" fmla="*/ 68565 w 260188"/>
                  <a:gd name="connsiteY2031" fmla="*/ 208383 h 301288"/>
                  <a:gd name="connsiteX2032" fmla="*/ 67176 w 260188"/>
                  <a:gd name="connsiteY2032" fmla="*/ 213499 h 301288"/>
                  <a:gd name="connsiteX2033" fmla="*/ 66355 w 260188"/>
                  <a:gd name="connsiteY2033" fmla="*/ 209330 h 301288"/>
                  <a:gd name="connsiteX2034" fmla="*/ 63829 w 260188"/>
                  <a:gd name="connsiteY2034" fmla="*/ 214320 h 301288"/>
                  <a:gd name="connsiteX2035" fmla="*/ 63576 w 260188"/>
                  <a:gd name="connsiteY2035" fmla="*/ 210278 h 301288"/>
                  <a:gd name="connsiteX2036" fmla="*/ 62186 w 260188"/>
                  <a:gd name="connsiteY2036" fmla="*/ 212930 h 301288"/>
                  <a:gd name="connsiteX2037" fmla="*/ 60797 w 260188"/>
                  <a:gd name="connsiteY2037" fmla="*/ 215456 h 301288"/>
                  <a:gd name="connsiteX2038" fmla="*/ 60671 w 260188"/>
                  <a:gd name="connsiteY2038" fmla="*/ 212109 h 301288"/>
                  <a:gd name="connsiteX2039" fmla="*/ 59029 w 260188"/>
                  <a:gd name="connsiteY2039" fmla="*/ 216593 h 301288"/>
                  <a:gd name="connsiteX2040" fmla="*/ 57892 w 260188"/>
                  <a:gd name="connsiteY2040" fmla="*/ 213562 h 301288"/>
                  <a:gd name="connsiteX2041" fmla="*/ 55681 w 260188"/>
                  <a:gd name="connsiteY2041" fmla="*/ 218677 h 301288"/>
                  <a:gd name="connsiteX2042" fmla="*/ 54797 w 260188"/>
                  <a:gd name="connsiteY2042" fmla="*/ 215204 h 301288"/>
                  <a:gd name="connsiteX2043" fmla="*/ 52460 w 260188"/>
                  <a:gd name="connsiteY2043" fmla="*/ 219120 h 301288"/>
                  <a:gd name="connsiteX2044" fmla="*/ 52144 w 260188"/>
                  <a:gd name="connsiteY2044" fmla="*/ 214509 h 301288"/>
                  <a:gd name="connsiteX2045" fmla="*/ 50313 w 260188"/>
                  <a:gd name="connsiteY2045" fmla="*/ 219688 h 301288"/>
                  <a:gd name="connsiteX2046" fmla="*/ 49050 w 260188"/>
                  <a:gd name="connsiteY2046" fmla="*/ 216341 h 301288"/>
                  <a:gd name="connsiteX2047" fmla="*/ 48481 w 260188"/>
                  <a:gd name="connsiteY2047" fmla="*/ 219562 h 301288"/>
                  <a:gd name="connsiteX2048" fmla="*/ 46081 w 260188"/>
                  <a:gd name="connsiteY2048" fmla="*/ 217162 h 301288"/>
                  <a:gd name="connsiteX2049" fmla="*/ 42734 w 260188"/>
                  <a:gd name="connsiteY2049" fmla="*/ 226888 h 301288"/>
                  <a:gd name="connsiteX2050" fmla="*/ 40081 w 260188"/>
                  <a:gd name="connsiteY2050" fmla="*/ 234278 h 301288"/>
                  <a:gd name="connsiteX2051" fmla="*/ 44565 w 260188"/>
                  <a:gd name="connsiteY2051" fmla="*/ 227772 h 301288"/>
                  <a:gd name="connsiteX2052" fmla="*/ 45513 w 260188"/>
                  <a:gd name="connsiteY2052" fmla="*/ 230109 h 301288"/>
                  <a:gd name="connsiteX2053" fmla="*/ 40902 w 260188"/>
                  <a:gd name="connsiteY2053" fmla="*/ 237625 h 301288"/>
                  <a:gd name="connsiteX2054" fmla="*/ 38565 w 260188"/>
                  <a:gd name="connsiteY2054" fmla="*/ 237625 h 301288"/>
                  <a:gd name="connsiteX2055" fmla="*/ 93134 w 260188"/>
                  <a:gd name="connsiteY2055" fmla="*/ 192846 h 301288"/>
                  <a:gd name="connsiteX2056" fmla="*/ 92818 w 260188"/>
                  <a:gd name="connsiteY2056" fmla="*/ 195372 h 301288"/>
                  <a:gd name="connsiteX2057" fmla="*/ 91618 w 260188"/>
                  <a:gd name="connsiteY2057" fmla="*/ 195499 h 301288"/>
                  <a:gd name="connsiteX2058" fmla="*/ 91871 w 260188"/>
                  <a:gd name="connsiteY2058" fmla="*/ 193035 h 301288"/>
                  <a:gd name="connsiteX2059" fmla="*/ 93134 w 260188"/>
                  <a:gd name="connsiteY2059" fmla="*/ 192846 h 301288"/>
                  <a:gd name="connsiteX2060" fmla="*/ 91176 w 260188"/>
                  <a:gd name="connsiteY2060" fmla="*/ 196193 h 301288"/>
                  <a:gd name="connsiteX2061" fmla="*/ 90608 w 260188"/>
                  <a:gd name="connsiteY2061" fmla="*/ 196888 h 301288"/>
                  <a:gd name="connsiteX2062" fmla="*/ 90229 w 260188"/>
                  <a:gd name="connsiteY2062" fmla="*/ 196193 h 301288"/>
                  <a:gd name="connsiteX2063" fmla="*/ 90608 w 260188"/>
                  <a:gd name="connsiteY2063" fmla="*/ 195499 h 301288"/>
                  <a:gd name="connsiteX2064" fmla="*/ 91176 w 260188"/>
                  <a:gd name="connsiteY2064" fmla="*/ 196193 h 301288"/>
                  <a:gd name="connsiteX2065" fmla="*/ 89786 w 260188"/>
                  <a:gd name="connsiteY2065" fmla="*/ 198214 h 301288"/>
                  <a:gd name="connsiteX2066" fmla="*/ 88523 w 260188"/>
                  <a:gd name="connsiteY2066" fmla="*/ 198341 h 301288"/>
                  <a:gd name="connsiteX2067" fmla="*/ 88271 w 260188"/>
                  <a:gd name="connsiteY2067" fmla="*/ 196383 h 301288"/>
                  <a:gd name="connsiteX2068" fmla="*/ 89534 w 260188"/>
                  <a:gd name="connsiteY2068" fmla="*/ 196256 h 301288"/>
                  <a:gd name="connsiteX2069" fmla="*/ 89786 w 260188"/>
                  <a:gd name="connsiteY2069" fmla="*/ 198214 h 301288"/>
                  <a:gd name="connsiteX2070" fmla="*/ 87450 w 260188"/>
                  <a:gd name="connsiteY2070" fmla="*/ 198783 h 301288"/>
                  <a:gd name="connsiteX2071" fmla="*/ 86755 w 260188"/>
                  <a:gd name="connsiteY2071" fmla="*/ 199604 h 301288"/>
                  <a:gd name="connsiteX2072" fmla="*/ 86060 w 260188"/>
                  <a:gd name="connsiteY2072" fmla="*/ 198783 h 301288"/>
                  <a:gd name="connsiteX2073" fmla="*/ 86755 w 260188"/>
                  <a:gd name="connsiteY2073" fmla="*/ 197962 h 301288"/>
                  <a:gd name="connsiteX2074" fmla="*/ 87450 w 260188"/>
                  <a:gd name="connsiteY2074" fmla="*/ 198783 h 301288"/>
                  <a:gd name="connsiteX2075" fmla="*/ 85365 w 260188"/>
                  <a:gd name="connsiteY2075" fmla="*/ 198972 h 301288"/>
                  <a:gd name="connsiteX2076" fmla="*/ 85365 w 260188"/>
                  <a:gd name="connsiteY2076" fmla="*/ 200804 h 301288"/>
                  <a:gd name="connsiteX2077" fmla="*/ 84418 w 260188"/>
                  <a:gd name="connsiteY2077" fmla="*/ 200804 h 301288"/>
                  <a:gd name="connsiteX2078" fmla="*/ 84544 w 260188"/>
                  <a:gd name="connsiteY2078" fmla="*/ 198972 h 301288"/>
                  <a:gd name="connsiteX2079" fmla="*/ 85365 w 260188"/>
                  <a:gd name="connsiteY2079" fmla="*/ 198972 h 301288"/>
                  <a:gd name="connsiteX2080" fmla="*/ 83408 w 260188"/>
                  <a:gd name="connsiteY2080" fmla="*/ 202130 h 301288"/>
                  <a:gd name="connsiteX2081" fmla="*/ 82144 w 260188"/>
                  <a:gd name="connsiteY2081" fmla="*/ 202004 h 301288"/>
                  <a:gd name="connsiteX2082" fmla="*/ 82144 w 260188"/>
                  <a:gd name="connsiteY2082" fmla="*/ 200299 h 301288"/>
                  <a:gd name="connsiteX2083" fmla="*/ 83281 w 260188"/>
                  <a:gd name="connsiteY2083" fmla="*/ 200425 h 301288"/>
                  <a:gd name="connsiteX2084" fmla="*/ 83408 w 260188"/>
                  <a:gd name="connsiteY2084" fmla="*/ 202067 h 301288"/>
                  <a:gd name="connsiteX2085" fmla="*/ 78355 w 260188"/>
                  <a:gd name="connsiteY2085" fmla="*/ 197014 h 301288"/>
                  <a:gd name="connsiteX2086" fmla="*/ 77850 w 260188"/>
                  <a:gd name="connsiteY2086" fmla="*/ 198783 h 301288"/>
                  <a:gd name="connsiteX2087" fmla="*/ 77281 w 260188"/>
                  <a:gd name="connsiteY2087" fmla="*/ 198467 h 301288"/>
                  <a:gd name="connsiteX2088" fmla="*/ 77534 w 260188"/>
                  <a:gd name="connsiteY2088" fmla="*/ 196951 h 301288"/>
                  <a:gd name="connsiteX2089" fmla="*/ 78355 w 260188"/>
                  <a:gd name="connsiteY2089" fmla="*/ 196951 h 301288"/>
                  <a:gd name="connsiteX2090" fmla="*/ 44060 w 260188"/>
                  <a:gd name="connsiteY2090" fmla="*/ 243878 h 301288"/>
                  <a:gd name="connsiteX2091" fmla="*/ 45450 w 260188"/>
                  <a:gd name="connsiteY2091" fmla="*/ 240972 h 301288"/>
                  <a:gd name="connsiteX2092" fmla="*/ 48544 w 260188"/>
                  <a:gd name="connsiteY2092" fmla="*/ 239456 h 301288"/>
                  <a:gd name="connsiteX2093" fmla="*/ 44060 w 260188"/>
                  <a:gd name="connsiteY2093" fmla="*/ 243878 h 301288"/>
                  <a:gd name="connsiteX2094" fmla="*/ 55555 w 260188"/>
                  <a:gd name="connsiteY2094" fmla="*/ 241099 h 301288"/>
                  <a:gd name="connsiteX2095" fmla="*/ 51639 w 260188"/>
                  <a:gd name="connsiteY2095" fmla="*/ 244572 h 301288"/>
                  <a:gd name="connsiteX2096" fmla="*/ 52902 w 260188"/>
                  <a:gd name="connsiteY2096" fmla="*/ 242235 h 301288"/>
                  <a:gd name="connsiteX2097" fmla="*/ 53913 w 260188"/>
                  <a:gd name="connsiteY2097" fmla="*/ 241414 h 301288"/>
                  <a:gd name="connsiteX2098" fmla="*/ 53092 w 260188"/>
                  <a:gd name="connsiteY2098" fmla="*/ 241414 h 301288"/>
                  <a:gd name="connsiteX2099" fmla="*/ 50186 w 260188"/>
                  <a:gd name="connsiteY2099" fmla="*/ 243814 h 301288"/>
                  <a:gd name="connsiteX2100" fmla="*/ 51134 w 260188"/>
                  <a:gd name="connsiteY2100" fmla="*/ 241856 h 301288"/>
                  <a:gd name="connsiteX2101" fmla="*/ 51702 w 260188"/>
                  <a:gd name="connsiteY2101" fmla="*/ 241288 h 301288"/>
                  <a:gd name="connsiteX2102" fmla="*/ 50313 w 260188"/>
                  <a:gd name="connsiteY2102" fmla="*/ 241035 h 301288"/>
                  <a:gd name="connsiteX2103" fmla="*/ 52839 w 260188"/>
                  <a:gd name="connsiteY2103" fmla="*/ 240088 h 301288"/>
                  <a:gd name="connsiteX2104" fmla="*/ 55744 w 260188"/>
                  <a:gd name="connsiteY2104" fmla="*/ 241225 h 301288"/>
                  <a:gd name="connsiteX2105" fmla="*/ 55618 w 260188"/>
                  <a:gd name="connsiteY2105" fmla="*/ 241225 h 301288"/>
                  <a:gd name="connsiteX2106" fmla="*/ 57955 w 260188"/>
                  <a:gd name="connsiteY2106" fmla="*/ 263835 h 301288"/>
                  <a:gd name="connsiteX2107" fmla="*/ 60165 w 260188"/>
                  <a:gd name="connsiteY2107" fmla="*/ 263520 h 301288"/>
                  <a:gd name="connsiteX2108" fmla="*/ 62123 w 260188"/>
                  <a:gd name="connsiteY2108" fmla="*/ 264467 h 301288"/>
                  <a:gd name="connsiteX2109" fmla="*/ 59913 w 260188"/>
                  <a:gd name="connsiteY2109" fmla="*/ 264720 h 301288"/>
                  <a:gd name="connsiteX2110" fmla="*/ 57955 w 260188"/>
                  <a:gd name="connsiteY2110" fmla="*/ 263772 h 301288"/>
                  <a:gd name="connsiteX2111" fmla="*/ 58776 w 260188"/>
                  <a:gd name="connsiteY2111" fmla="*/ 265983 h 301288"/>
                  <a:gd name="connsiteX2112" fmla="*/ 60608 w 260188"/>
                  <a:gd name="connsiteY2112" fmla="*/ 265730 h 301288"/>
                  <a:gd name="connsiteX2113" fmla="*/ 62250 w 260188"/>
                  <a:gd name="connsiteY2113" fmla="*/ 266551 h 301288"/>
                  <a:gd name="connsiteX2114" fmla="*/ 60418 w 260188"/>
                  <a:gd name="connsiteY2114" fmla="*/ 266867 h 301288"/>
                  <a:gd name="connsiteX2115" fmla="*/ 58713 w 260188"/>
                  <a:gd name="connsiteY2115" fmla="*/ 265983 h 301288"/>
                  <a:gd name="connsiteX2116" fmla="*/ 61113 w 260188"/>
                  <a:gd name="connsiteY2116" fmla="*/ 268383 h 301288"/>
                  <a:gd name="connsiteX2117" fmla="*/ 59850 w 260188"/>
                  <a:gd name="connsiteY2117" fmla="*/ 267814 h 301288"/>
                  <a:gd name="connsiteX2118" fmla="*/ 61239 w 260188"/>
                  <a:gd name="connsiteY2118" fmla="*/ 267562 h 301288"/>
                  <a:gd name="connsiteX2119" fmla="*/ 62629 w 260188"/>
                  <a:gd name="connsiteY2119" fmla="*/ 268256 h 301288"/>
                  <a:gd name="connsiteX2120" fmla="*/ 61113 w 260188"/>
                  <a:gd name="connsiteY2120" fmla="*/ 268383 h 301288"/>
                  <a:gd name="connsiteX2121" fmla="*/ 63955 w 260188"/>
                  <a:gd name="connsiteY2121" fmla="*/ 254362 h 301288"/>
                  <a:gd name="connsiteX2122" fmla="*/ 61744 w 260188"/>
                  <a:gd name="connsiteY2122" fmla="*/ 252404 h 301288"/>
                  <a:gd name="connsiteX2123" fmla="*/ 62439 w 260188"/>
                  <a:gd name="connsiteY2123" fmla="*/ 256193 h 301288"/>
                  <a:gd name="connsiteX2124" fmla="*/ 60734 w 260188"/>
                  <a:gd name="connsiteY2124" fmla="*/ 254362 h 301288"/>
                  <a:gd name="connsiteX2125" fmla="*/ 60355 w 260188"/>
                  <a:gd name="connsiteY2125" fmla="*/ 257709 h 301288"/>
                  <a:gd name="connsiteX2126" fmla="*/ 60355 w 260188"/>
                  <a:gd name="connsiteY2126" fmla="*/ 251835 h 301288"/>
                  <a:gd name="connsiteX2127" fmla="*/ 63702 w 260188"/>
                  <a:gd name="connsiteY2127" fmla="*/ 248235 h 301288"/>
                  <a:gd name="connsiteX2128" fmla="*/ 63955 w 260188"/>
                  <a:gd name="connsiteY2128" fmla="*/ 254362 h 301288"/>
                  <a:gd name="connsiteX2129" fmla="*/ 65723 w 260188"/>
                  <a:gd name="connsiteY2129" fmla="*/ 242614 h 301288"/>
                  <a:gd name="connsiteX2130" fmla="*/ 61808 w 260188"/>
                  <a:gd name="connsiteY2130" fmla="*/ 246404 h 301288"/>
                  <a:gd name="connsiteX2131" fmla="*/ 62944 w 260188"/>
                  <a:gd name="connsiteY2131" fmla="*/ 243878 h 301288"/>
                  <a:gd name="connsiteX2132" fmla="*/ 63765 w 260188"/>
                  <a:gd name="connsiteY2132" fmla="*/ 243056 h 301288"/>
                  <a:gd name="connsiteX2133" fmla="*/ 62818 w 260188"/>
                  <a:gd name="connsiteY2133" fmla="*/ 243056 h 301288"/>
                  <a:gd name="connsiteX2134" fmla="*/ 60039 w 260188"/>
                  <a:gd name="connsiteY2134" fmla="*/ 245456 h 301288"/>
                  <a:gd name="connsiteX2135" fmla="*/ 60860 w 260188"/>
                  <a:gd name="connsiteY2135" fmla="*/ 243372 h 301288"/>
                  <a:gd name="connsiteX2136" fmla="*/ 61429 w 260188"/>
                  <a:gd name="connsiteY2136" fmla="*/ 242993 h 301288"/>
                  <a:gd name="connsiteX2137" fmla="*/ 60734 w 260188"/>
                  <a:gd name="connsiteY2137" fmla="*/ 242867 h 301288"/>
                  <a:gd name="connsiteX2138" fmla="*/ 58650 w 260188"/>
                  <a:gd name="connsiteY2138" fmla="*/ 244509 h 301288"/>
                  <a:gd name="connsiteX2139" fmla="*/ 59155 w 260188"/>
                  <a:gd name="connsiteY2139" fmla="*/ 243120 h 301288"/>
                  <a:gd name="connsiteX2140" fmla="*/ 62376 w 260188"/>
                  <a:gd name="connsiteY2140" fmla="*/ 241414 h 301288"/>
                  <a:gd name="connsiteX2141" fmla="*/ 65723 w 260188"/>
                  <a:gd name="connsiteY2141" fmla="*/ 242678 h 301288"/>
                  <a:gd name="connsiteX2142" fmla="*/ 57955 w 260188"/>
                  <a:gd name="connsiteY2142" fmla="*/ 240278 h 301288"/>
                  <a:gd name="connsiteX2143" fmla="*/ 50692 w 260188"/>
                  <a:gd name="connsiteY2143" fmla="*/ 238383 h 301288"/>
                  <a:gd name="connsiteX2144" fmla="*/ 45450 w 260188"/>
                  <a:gd name="connsiteY2144" fmla="*/ 235730 h 301288"/>
                  <a:gd name="connsiteX2145" fmla="*/ 61302 w 260188"/>
                  <a:gd name="connsiteY2145" fmla="*/ 221709 h 301288"/>
                  <a:gd name="connsiteX2146" fmla="*/ 88460 w 260188"/>
                  <a:gd name="connsiteY2146" fmla="*/ 211099 h 301288"/>
                  <a:gd name="connsiteX2147" fmla="*/ 90102 w 260188"/>
                  <a:gd name="connsiteY2147" fmla="*/ 215393 h 301288"/>
                  <a:gd name="connsiteX2148" fmla="*/ 85365 w 260188"/>
                  <a:gd name="connsiteY2148" fmla="*/ 220825 h 301288"/>
                  <a:gd name="connsiteX2149" fmla="*/ 85744 w 260188"/>
                  <a:gd name="connsiteY2149" fmla="*/ 229288 h 301288"/>
                  <a:gd name="connsiteX2150" fmla="*/ 91744 w 260188"/>
                  <a:gd name="connsiteY2150" fmla="*/ 235856 h 301288"/>
                  <a:gd name="connsiteX2151" fmla="*/ 77850 w 260188"/>
                  <a:gd name="connsiteY2151" fmla="*/ 238951 h 301288"/>
                  <a:gd name="connsiteX2152" fmla="*/ 66544 w 260188"/>
                  <a:gd name="connsiteY2152" fmla="*/ 240846 h 301288"/>
                  <a:gd name="connsiteX2153" fmla="*/ 57955 w 260188"/>
                  <a:gd name="connsiteY2153" fmla="*/ 240278 h 301288"/>
                  <a:gd name="connsiteX2154" fmla="*/ 80060 w 260188"/>
                  <a:gd name="connsiteY2154" fmla="*/ 261309 h 301288"/>
                  <a:gd name="connsiteX2155" fmla="*/ 80439 w 260188"/>
                  <a:gd name="connsiteY2155" fmla="*/ 262509 h 301288"/>
                  <a:gd name="connsiteX2156" fmla="*/ 79492 w 260188"/>
                  <a:gd name="connsiteY2156" fmla="*/ 261688 h 301288"/>
                  <a:gd name="connsiteX2157" fmla="*/ 79176 w 260188"/>
                  <a:gd name="connsiteY2157" fmla="*/ 260425 h 301288"/>
                  <a:gd name="connsiteX2158" fmla="*/ 79997 w 260188"/>
                  <a:gd name="connsiteY2158" fmla="*/ 261309 h 301288"/>
                  <a:gd name="connsiteX2159" fmla="*/ 72292 w 260188"/>
                  <a:gd name="connsiteY2159" fmla="*/ 264214 h 301288"/>
                  <a:gd name="connsiteX2160" fmla="*/ 72860 w 260188"/>
                  <a:gd name="connsiteY2160" fmla="*/ 259920 h 301288"/>
                  <a:gd name="connsiteX2161" fmla="*/ 72292 w 260188"/>
                  <a:gd name="connsiteY2161" fmla="*/ 264214 h 301288"/>
                  <a:gd name="connsiteX2162" fmla="*/ 75892 w 260188"/>
                  <a:gd name="connsiteY2162" fmla="*/ 240846 h 301288"/>
                  <a:gd name="connsiteX2163" fmla="*/ 75008 w 260188"/>
                  <a:gd name="connsiteY2163" fmla="*/ 241414 h 301288"/>
                  <a:gd name="connsiteX2164" fmla="*/ 75134 w 260188"/>
                  <a:gd name="connsiteY2164" fmla="*/ 243814 h 301288"/>
                  <a:gd name="connsiteX2165" fmla="*/ 74123 w 260188"/>
                  <a:gd name="connsiteY2165" fmla="*/ 241730 h 301288"/>
                  <a:gd name="connsiteX2166" fmla="*/ 73618 w 260188"/>
                  <a:gd name="connsiteY2166" fmla="*/ 241730 h 301288"/>
                  <a:gd name="connsiteX2167" fmla="*/ 73744 w 260188"/>
                  <a:gd name="connsiteY2167" fmla="*/ 245077 h 301288"/>
                  <a:gd name="connsiteX2168" fmla="*/ 72355 w 260188"/>
                  <a:gd name="connsiteY2168" fmla="*/ 241983 h 301288"/>
                  <a:gd name="connsiteX2169" fmla="*/ 71660 w 260188"/>
                  <a:gd name="connsiteY2169" fmla="*/ 242109 h 301288"/>
                  <a:gd name="connsiteX2170" fmla="*/ 71786 w 260188"/>
                  <a:gd name="connsiteY2170" fmla="*/ 246972 h 301288"/>
                  <a:gd name="connsiteX2171" fmla="*/ 69829 w 260188"/>
                  <a:gd name="connsiteY2171" fmla="*/ 242930 h 301288"/>
                  <a:gd name="connsiteX2172" fmla="*/ 69829 w 260188"/>
                  <a:gd name="connsiteY2172" fmla="*/ 242614 h 301288"/>
                  <a:gd name="connsiteX2173" fmla="*/ 69134 w 260188"/>
                  <a:gd name="connsiteY2173" fmla="*/ 245204 h 301288"/>
                  <a:gd name="connsiteX2174" fmla="*/ 68755 w 260188"/>
                  <a:gd name="connsiteY2174" fmla="*/ 242425 h 301288"/>
                  <a:gd name="connsiteX2175" fmla="*/ 67365 w 260188"/>
                  <a:gd name="connsiteY2175" fmla="*/ 246341 h 301288"/>
                  <a:gd name="connsiteX2176" fmla="*/ 67239 w 260188"/>
                  <a:gd name="connsiteY2176" fmla="*/ 243435 h 301288"/>
                  <a:gd name="connsiteX2177" fmla="*/ 67239 w 260188"/>
                  <a:gd name="connsiteY2177" fmla="*/ 242614 h 301288"/>
                  <a:gd name="connsiteX2178" fmla="*/ 67492 w 260188"/>
                  <a:gd name="connsiteY2178" fmla="*/ 242614 h 301288"/>
                  <a:gd name="connsiteX2179" fmla="*/ 70965 w 260188"/>
                  <a:gd name="connsiteY2179" fmla="*/ 240404 h 301288"/>
                  <a:gd name="connsiteX2180" fmla="*/ 75829 w 260188"/>
                  <a:gd name="connsiteY2180" fmla="*/ 240783 h 301288"/>
                  <a:gd name="connsiteX2181" fmla="*/ 77534 w 260188"/>
                  <a:gd name="connsiteY2181" fmla="*/ 270720 h 301288"/>
                  <a:gd name="connsiteX2182" fmla="*/ 76397 w 260188"/>
                  <a:gd name="connsiteY2182" fmla="*/ 268888 h 301288"/>
                  <a:gd name="connsiteX2183" fmla="*/ 76271 w 260188"/>
                  <a:gd name="connsiteY2183" fmla="*/ 266678 h 301288"/>
                  <a:gd name="connsiteX2184" fmla="*/ 77534 w 260188"/>
                  <a:gd name="connsiteY2184" fmla="*/ 268509 h 301288"/>
                  <a:gd name="connsiteX2185" fmla="*/ 77534 w 260188"/>
                  <a:gd name="connsiteY2185" fmla="*/ 270720 h 301288"/>
                  <a:gd name="connsiteX2186" fmla="*/ 78923 w 260188"/>
                  <a:gd name="connsiteY2186" fmla="*/ 267562 h 301288"/>
                  <a:gd name="connsiteX2187" fmla="*/ 77976 w 260188"/>
                  <a:gd name="connsiteY2187" fmla="*/ 266551 h 301288"/>
                  <a:gd name="connsiteX2188" fmla="*/ 77850 w 260188"/>
                  <a:gd name="connsiteY2188" fmla="*/ 265035 h 301288"/>
                  <a:gd name="connsiteX2189" fmla="*/ 78797 w 260188"/>
                  <a:gd name="connsiteY2189" fmla="*/ 266109 h 301288"/>
                  <a:gd name="connsiteX2190" fmla="*/ 78923 w 260188"/>
                  <a:gd name="connsiteY2190" fmla="*/ 267499 h 301288"/>
                  <a:gd name="connsiteX2191" fmla="*/ 80629 w 260188"/>
                  <a:gd name="connsiteY2191" fmla="*/ 265478 h 301288"/>
                  <a:gd name="connsiteX2192" fmla="*/ 79239 w 260188"/>
                  <a:gd name="connsiteY2192" fmla="*/ 264341 h 301288"/>
                  <a:gd name="connsiteX2193" fmla="*/ 78671 w 260188"/>
                  <a:gd name="connsiteY2193" fmla="*/ 262699 h 301288"/>
                  <a:gd name="connsiteX2194" fmla="*/ 80060 w 260188"/>
                  <a:gd name="connsiteY2194" fmla="*/ 263835 h 301288"/>
                  <a:gd name="connsiteX2195" fmla="*/ 80629 w 260188"/>
                  <a:gd name="connsiteY2195" fmla="*/ 265478 h 301288"/>
                  <a:gd name="connsiteX2196" fmla="*/ 93134 w 260188"/>
                  <a:gd name="connsiteY2196" fmla="*/ 238888 h 301288"/>
                  <a:gd name="connsiteX2197" fmla="*/ 92755 w 260188"/>
                  <a:gd name="connsiteY2197" fmla="*/ 238888 h 301288"/>
                  <a:gd name="connsiteX2198" fmla="*/ 92060 w 260188"/>
                  <a:gd name="connsiteY2198" fmla="*/ 240530 h 301288"/>
                  <a:gd name="connsiteX2199" fmla="*/ 90544 w 260188"/>
                  <a:gd name="connsiteY2199" fmla="*/ 243309 h 301288"/>
                  <a:gd name="connsiteX2200" fmla="*/ 91555 w 260188"/>
                  <a:gd name="connsiteY2200" fmla="*/ 240214 h 301288"/>
                  <a:gd name="connsiteX2201" fmla="*/ 91934 w 260188"/>
                  <a:gd name="connsiteY2201" fmla="*/ 238699 h 301288"/>
                  <a:gd name="connsiteX2202" fmla="*/ 90102 w 260188"/>
                  <a:gd name="connsiteY2202" fmla="*/ 238130 h 301288"/>
                  <a:gd name="connsiteX2203" fmla="*/ 88839 w 260188"/>
                  <a:gd name="connsiteY2203" fmla="*/ 239393 h 301288"/>
                  <a:gd name="connsiteX2204" fmla="*/ 86755 w 260188"/>
                  <a:gd name="connsiteY2204" fmla="*/ 241730 h 301288"/>
                  <a:gd name="connsiteX2205" fmla="*/ 88460 w 260188"/>
                  <a:gd name="connsiteY2205" fmla="*/ 238951 h 301288"/>
                  <a:gd name="connsiteX2206" fmla="*/ 89155 w 260188"/>
                  <a:gd name="connsiteY2206" fmla="*/ 237814 h 301288"/>
                  <a:gd name="connsiteX2207" fmla="*/ 88334 w 260188"/>
                  <a:gd name="connsiteY2207" fmla="*/ 237688 h 301288"/>
                  <a:gd name="connsiteX2208" fmla="*/ 87071 w 260188"/>
                  <a:gd name="connsiteY2208" fmla="*/ 238951 h 301288"/>
                  <a:gd name="connsiteX2209" fmla="*/ 84986 w 260188"/>
                  <a:gd name="connsiteY2209" fmla="*/ 241288 h 301288"/>
                  <a:gd name="connsiteX2210" fmla="*/ 86629 w 260188"/>
                  <a:gd name="connsiteY2210" fmla="*/ 238699 h 301288"/>
                  <a:gd name="connsiteX2211" fmla="*/ 87323 w 260188"/>
                  <a:gd name="connsiteY2211" fmla="*/ 237562 h 301288"/>
                  <a:gd name="connsiteX2212" fmla="*/ 86250 w 260188"/>
                  <a:gd name="connsiteY2212" fmla="*/ 237562 h 301288"/>
                  <a:gd name="connsiteX2213" fmla="*/ 85365 w 260188"/>
                  <a:gd name="connsiteY2213" fmla="*/ 238825 h 301288"/>
                  <a:gd name="connsiteX2214" fmla="*/ 83408 w 260188"/>
                  <a:gd name="connsiteY2214" fmla="*/ 241288 h 301288"/>
                  <a:gd name="connsiteX2215" fmla="*/ 84797 w 260188"/>
                  <a:gd name="connsiteY2215" fmla="*/ 238383 h 301288"/>
                  <a:gd name="connsiteX2216" fmla="*/ 85239 w 260188"/>
                  <a:gd name="connsiteY2216" fmla="*/ 237688 h 301288"/>
                  <a:gd name="connsiteX2217" fmla="*/ 83660 w 260188"/>
                  <a:gd name="connsiteY2217" fmla="*/ 238130 h 301288"/>
                  <a:gd name="connsiteX2218" fmla="*/ 82713 w 260188"/>
                  <a:gd name="connsiteY2218" fmla="*/ 240467 h 301288"/>
                  <a:gd name="connsiteX2219" fmla="*/ 83092 w 260188"/>
                  <a:gd name="connsiteY2219" fmla="*/ 238256 h 301288"/>
                  <a:gd name="connsiteX2220" fmla="*/ 80313 w 260188"/>
                  <a:gd name="connsiteY2220" fmla="*/ 240909 h 301288"/>
                  <a:gd name="connsiteX2221" fmla="*/ 85618 w 260188"/>
                  <a:gd name="connsiteY2221" fmla="*/ 236741 h 301288"/>
                  <a:gd name="connsiteX2222" fmla="*/ 93134 w 260188"/>
                  <a:gd name="connsiteY2222" fmla="*/ 238825 h 301288"/>
                  <a:gd name="connsiteX2223" fmla="*/ 95218 w 260188"/>
                  <a:gd name="connsiteY2223" fmla="*/ 187414 h 301288"/>
                  <a:gd name="connsiteX2224" fmla="*/ 98123 w 260188"/>
                  <a:gd name="connsiteY2224" fmla="*/ 185772 h 301288"/>
                  <a:gd name="connsiteX2225" fmla="*/ 116755 w 260188"/>
                  <a:gd name="connsiteY2225" fmla="*/ 182993 h 301288"/>
                  <a:gd name="connsiteX2226" fmla="*/ 117765 w 260188"/>
                  <a:gd name="connsiteY2226" fmla="*/ 184699 h 301288"/>
                  <a:gd name="connsiteX2227" fmla="*/ 116376 w 260188"/>
                  <a:gd name="connsiteY2227" fmla="*/ 189562 h 301288"/>
                  <a:gd name="connsiteX2228" fmla="*/ 115681 w 260188"/>
                  <a:gd name="connsiteY2228" fmla="*/ 184130 h 301288"/>
                  <a:gd name="connsiteX2229" fmla="*/ 112650 w 260188"/>
                  <a:gd name="connsiteY2229" fmla="*/ 191520 h 301288"/>
                  <a:gd name="connsiteX2230" fmla="*/ 113534 w 260188"/>
                  <a:gd name="connsiteY2230" fmla="*/ 184825 h 301288"/>
                  <a:gd name="connsiteX2231" fmla="*/ 110313 w 260188"/>
                  <a:gd name="connsiteY2231" fmla="*/ 191646 h 301288"/>
                  <a:gd name="connsiteX2232" fmla="*/ 110186 w 260188"/>
                  <a:gd name="connsiteY2232" fmla="*/ 185646 h 301288"/>
                  <a:gd name="connsiteX2233" fmla="*/ 107408 w 260188"/>
                  <a:gd name="connsiteY2233" fmla="*/ 191646 h 301288"/>
                  <a:gd name="connsiteX2234" fmla="*/ 106965 w 260188"/>
                  <a:gd name="connsiteY2234" fmla="*/ 186530 h 301288"/>
                  <a:gd name="connsiteX2235" fmla="*/ 104313 w 260188"/>
                  <a:gd name="connsiteY2235" fmla="*/ 193099 h 301288"/>
                  <a:gd name="connsiteX2236" fmla="*/ 104439 w 260188"/>
                  <a:gd name="connsiteY2236" fmla="*/ 187099 h 301288"/>
                  <a:gd name="connsiteX2237" fmla="*/ 104060 w 260188"/>
                  <a:gd name="connsiteY2237" fmla="*/ 186720 h 301288"/>
                  <a:gd name="connsiteX2238" fmla="*/ 102102 w 260188"/>
                  <a:gd name="connsiteY2238" fmla="*/ 193225 h 301288"/>
                  <a:gd name="connsiteX2239" fmla="*/ 102355 w 260188"/>
                  <a:gd name="connsiteY2239" fmla="*/ 186846 h 301288"/>
                  <a:gd name="connsiteX2240" fmla="*/ 101534 w 260188"/>
                  <a:gd name="connsiteY2240" fmla="*/ 186846 h 301288"/>
                  <a:gd name="connsiteX2241" fmla="*/ 99829 w 260188"/>
                  <a:gd name="connsiteY2241" fmla="*/ 190762 h 301288"/>
                  <a:gd name="connsiteX2242" fmla="*/ 98186 w 260188"/>
                  <a:gd name="connsiteY2242" fmla="*/ 187288 h 301288"/>
                  <a:gd name="connsiteX2243" fmla="*/ 94271 w 260188"/>
                  <a:gd name="connsiteY2243" fmla="*/ 194551 h 301288"/>
                  <a:gd name="connsiteX2244" fmla="*/ 95281 w 260188"/>
                  <a:gd name="connsiteY2244" fmla="*/ 187604 h 301288"/>
                  <a:gd name="connsiteX2245" fmla="*/ 96734 w 260188"/>
                  <a:gd name="connsiteY2245" fmla="*/ 215077 h 301288"/>
                  <a:gd name="connsiteX2246" fmla="*/ 97555 w 260188"/>
                  <a:gd name="connsiteY2246" fmla="*/ 214256 h 301288"/>
                  <a:gd name="connsiteX2247" fmla="*/ 99197 w 260188"/>
                  <a:gd name="connsiteY2247" fmla="*/ 215899 h 301288"/>
                  <a:gd name="connsiteX2248" fmla="*/ 98186 w 260188"/>
                  <a:gd name="connsiteY2248" fmla="*/ 216593 h 301288"/>
                  <a:gd name="connsiteX2249" fmla="*/ 96671 w 260188"/>
                  <a:gd name="connsiteY2249" fmla="*/ 215077 h 301288"/>
                  <a:gd name="connsiteX2250" fmla="*/ 97302 w 260188"/>
                  <a:gd name="connsiteY2250" fmla="*/ 217730 h 301288"/>
                  <a:gd name="connsiteX2251" fmla="*/ 95913 w 260188"/>
                  <a:gd name="connsiteY2251" fmla="*/ 216341 h 301288"/>
                  <a:gd name="connsiteX2252" fmla="*/ 96608 w 260188"/>
                  <a:gd name="connsiteY2252" fmla="*/ 215646 h 301288"/>
                  <a:gd name="connsiteX2253" fmla="*/ 97997 w 260188"/>
                  <a:gd name="connsiteY2253" fmla="*/ 217035 h 301288"/>
                  <a:gd name="connsiteX2254" fmla="*/ 97302 w 260188"/>
                  <a:gd name="connsiteY2254" fmla="*/ 217730 h 301288"/>
                  <a:gd name="connsiteX2255" fmla="*/ 97429 w 260188"/>
                  <a:gd name="connsiteY2255" fmla="*/ 212993 h 301288"/>
                  <a:gd name="connsiteX2256" fmla="*/ 98818 w 260188"/>
                  <a:gd name="connsiteY2256" fmla="*/ 211793 h 301288"/>
                  <a:gd name="connsiteX2257" fmla="*/ 101281 w 260188"/>
                  <a:gd name="connsiteY2257" fmla="*/ 214320 h 301288"/>
                  <a:gd name="connsiteX2258" fmla="*/ 99955 w 260188"/>
                  <a:gd name="connsiteY2258" fmla="*/ 215520 h 301288"/>
                  <a:gd name="connsiteX2259" fmla="*/ 97429 w 260188"/>
                  <a:gd name="connsiteY2259" fmla="*/ 212993 h 301288"/>
                  <a:gd name="connsiteX2260" fmla="*/ 100081 w 260188"/>
                  <a:gd name="connsiteY2260" fmla="*/ 210783 h 301288"/>
                  <a:gd name="connsiteX2261" fmla="*/ 101029 w 260188"/>
                  <a:gd name="connsiteY2261" fmla="*/ 209520 h 301288"/>
                  <a:gd name="connsiteX2262" fmla="*/ 104123 w 260188"/>
                  <a:gd name="connsiteY2262" fmla="*/ 212172 h 301288"/>
                  <a:gd name="connsiteX2263" fmla="*/ 102986 w 260188"/>
                  <a:gd name="connsiteY2263" fmla="*/ 213562 h 301288"/>
                  <a:gd name="connsiteX2264" fmla="*/ 100081 w 260188"/>
                  <a:gd name="connsiteY2264" fmla="*/ 210783 h 301288"/>
                  <a:gd name="connsiteX2265" fmla="*/ 104376 w 260188"/>
                  <a:gd name="connsiteY2265" fmla="*/ 211730 h 301288"/>
                  <a:gd name="connsiteX2266" fmla="*/ 101913 w 260188"/>
                  <a:gd name="connsiteY2266" fmla="*/ 209393 h 301288"/>
                  <a:gd name="connsiteX2267" fmla="*/ 102734 w 260188"/>
                  <a:gd name="connsiteY2267" fmla="*/ 208256 h 301288"/>
                  <a:gd name="connsiteX2268" fmla="*/ 105386 w 260188"/>
                  <a:gd name="connsiteY2268" fmla="*/ 210467 h 301288"/>
                  <a:gd name="connsiteX2269" fmla="*/ 104376 w 260188"/>
                  <a:gd name="connsiteY2269" fmla="*/ 211730 h 301288"/>
                  <a:gd name="connsiteX2270" fmla="*/ 104313 w 260188"/>
                  <a:gd name="connsiteY2270" fmla="*/ 208572 h 301288"/>
                  <a:gd name="connsiteX2271" fmla="*/ 105008 w 260188"/>
                  <a:gd name="connsiteY2271" fmla="*/ 207625 h 301288"/>
                  <a:gd name="connsiteX2272" fmla="*/ 107218 w 260188"/>
                  <a:gd name="connsiteY2272" fmla="*/ 209583 h 301288"/>
                  <a:gd name="connsiteX2273" fmla="*/ 106397 w 260188"/>
                  <a:gd name="connsiteY2273" fmla="*/ 210720 h 301288"/>
                  <a:gd name="connsiteX2274" fmla="*/ 104313 w 260188"/>
                  <a:gd name="connsiteY2274" fmla="*/ 208635 h 301288"/>
                  <a:gd name="connsiteX2275" fmla="*/ 94713 w 260188"/>
                  <a:gd name="connsiteY2275" fmla="*/ 217478 h 301288"/>
                  <a:gd name="connsiteX2276" fmla="*/ 95408 w 260188"/>
                  <a:gd name="connsiteY2276" fmla="*/ 216593 h 301288"/>
                  <a:gd name="connsiteX2277" fmla="*/ 97050 w 260188"/>
                  <a:gd name="connsiteY2277" fmla="*/ 218109 h 301288"/>
                  <a:gd name="connsiteX2278" fmla="*/ 96039 w 260188"/>
                  <a:gd name="connsiteY2278" fmla="*/ 218930 h 301288"/>
                  <a:gd name="connsiteX2279" fmla="*/ 94650 w 260188"/>
                  <a:gd name="connsiteY2279" fmla="*/ 217414 h 301288"/>
                  <a:gd name="connsiteX2280" fmla="*/ 97050 w 260188"/>
                  <a:gd name="connsiteY2280" fmla="*/ 274067 h 301288"/>
                  <a:gd name="connsiteX2281" fmla="*/ 97176 w 260188"/>
                  <a:gd name="connsiteY2281" fmla="*/ 270593 h 301288"/>
                  <a:gd name="connsiteX2282" fmla="*/ 98313 w 260188"/>
                  <a:gd name="connsiteY2282" fmla="*/ 271162 h 301288"/>
                  <a:gd name="connsiteX2283" fmla="*/ 98565 w 260188"/>
                  <a:gd name="connsiteY2283" fmla="*/ 273499 h 301288"/>
                  <a:gd name="connsiteX2284" fmla="*/ 97050 w 260188"/>
                  <a:gd name="connsiteY2284" fmla="*/ 274004 h 301288"/>
                  <a:gd name="connsiteX2285" fmla="*/ 100208 w 260188"/>
                  <a:gd name="connsiteY2285" fmla="*/ 274762 h 301288"/>
                  <a:gd name="connsiteX2286" fmla="*/ 99134 w 260188"/>
                  <a:gd name="connsiteY2286" fmla="*/ 271983 h 301288"/>
                  <a:gd name="connsiteX2287" fmla="*/ 100208 w 260188"/>
                  <a:gd name="connsiteY2287" fmla="*/ 272109 h 301288"/>
                  <a:gd name="connsiteX2288" fmla="*/ 101092 w 260188"/>
                  <a:gd name="connsiteY2288" fmla="*/ 273814 h 301288"/>
                  <a:gd name="connsiteX2289" fmla="*/ 100208 w 260188"/>
                  <a:gd name="connsiteY2289" fmla="*/ 274762 h 301288"/>
                  <a:gd name="connsiteX2290" fmla="*/ 98881 w 260188"/>
                  <a:gd name="connsiteY2290" fmla="*/ 255625 h 301288"/>
                  <a:gd name="connsiteX2291" fmla="*/ 100839 w 260188"/>
                  <a:gd name="connsiteY2291" fmla="*/ 260046 h 301288"/>
                  <a:gd name="connsiteX2292" fmla="*/ 100144 w 260188"/>
                  <a:gd name="connsiteY2292" fmla="*/ 261183 h 301288"/>
                  <a:gd name="connsiteX2293" fmla="*/ 98881 w 260188"/>
                  <a:gd name="connsiteY2293" fmla="*/ 255625 h 301288"/>
                  <a:gd name="connsiteX2294" fmla="*/ 102481 w 260188"/>
                  <a:gd name="connsiteY2294" fmla="*/ 286572 h 301288"/>
                  <a:gd name="connsiteX2295" fmla="*/ 103555 w 260188"/>
                  <a:gd name="connsiteY2295" fmla="*/ 286067 h 301288"/>
                  <a:gd name="connsiteX2296" fmla="*/ 104944 w 260188"/>
                  <a:gd name="connsiteY2296" fmla="*/ 286572 h 301288"/>
                  <a:gd name="connsiteX2297" fmla="*/ 103871 w 260188"/>
                  <a:gd name="connsiteY2297" fmla="*/ 287014 h 301288"/>
                  <a:gd name="connsiteX2298" fmla="*/ 102481 w 260188"/>
                  <a:gd name="connsiteY2298" fmla="*/ 286572 h 301288"/>
                  <a:gd name="connsiteX2299" fmla="*/ 105386 w 260188"/>
                  <a:gd name="connsiteY2299" fmla="*/ 289478 h 301288"/>
                  <a:gd name="connsiteX2300" fmla="*/ 107913 w 260188"/>
                  <a:gd name="connsiteY2300" fmla="*/ 289351 h 301288"/>
                  <a:gd name="connsiteX2301" fmla="*/ 106271 w 260188"/>
                  <a:gd name="connsiteY2301" fmla="*/ 290488 h 301288"/>
                  <a:gd name="connsiteX2302" fmla="*/ 103744 w 260188"/>
                  <a:gd name="connsiteY2302" fmla="*/ 290488 h 301288"/>
                  <a:gd name="connsiteX2303" fmla="*/ 105450 w 260188"/>
                  <a:gd name="connsiteY2303" fmla="*/ 289478 h 301288"/>
                  <a:gd name="connsiteX2304" fmla="*/ 105260 w 260188"/>
                  <a:gd name="connsiteY2304" fmla="*/ 258088 h 301288"/>
                  <a:gd name="connsiteX2305" fmla="*/ 105829 w 260188"/>
                  <a:gd name="connsiteY2305" fmla="*/ 256446 h 301288"/>
                  <a:gd name="connsiteX2306" fmla="*/ 106397 w 260188"/>
                  <a:gd name="connsiteY2306" fmla="*/ 258088 h 301288"/>
                  <a:gd name="connsiteX2307" fmla="*/ 105829 w 260188"/>
                  <a:gd name="connsiteY2307" fmla="*/ 259920 h 301288"/>
                  <a:gd name="connsiteX2308" fmla="*/ 105260 w 260188"/>
                  <a:gd name="connsiteY2308" fmla="*/ 258088 h 301288"/>
                  <a:gd name="connsiteX2309" fmla="*/ 108165 w 260188"/>
                  <a:gd name="connsiteY2309" fmla="*/ 274509 h 301288"/>
                  <a:gd name="connsiteX2310" fmla="*/ 109429 w 260188"/>
                  <a:gd name="connsiteY2310" fmla="*/ 277225 h 301288"/>
                  <a:gd name="connsiteX2311" fmla="*/ 109744 w 260188"/>
                  <a:gd name="connsiteY2311" fmla="*/ 281141 h 301288"/>
                  <a:gd name="connsiteX2312" fmla="*/ 106776 w 260188"/>
                  <a:gd name="connsiteY2312" fmla="*/ 278425 h 301288"/>
                  <a:gd name="connsiteX2313" fmla="*/ 108165 w 260188"/>
                  <a:gd name="connsiteY2313" fmla="*/ 274509 h 301288"/>
                  <a:gd name="connsiteX2314" fmla="*/ 104565 w 260188"/>
                  <a:gd name="connsiteY2314" fmla="*/ 291751 h 301288"/>
                  <a:gd name="connsiteX2315" fmla="*/ 106523 w 260188"/>
                  <a:gd name="connsiteY2315" fmla="*/ 290614 h 301288"/>
                  <a:gd name="connsiteX2316" fmla="*/ 109302 w 260188"/>
                  <a:gd name="connsiteY2316" fmla="*/ 290488 h 301288"/>
                  <a:gd name="connsiteX2317" fmla="*/ 107344 w 260188"/>
                  <a:gd name="connsiteY2317" fmla="*/ 291625 h 301288"/>
                  <a:gd name="connsiteX2318" fmla="*/ 104565 w 260188"/>
                  <a:gd name="connsiteY2318" fmla="*/ 291751 h 301288"/>
                  <a:gd name="connsiteX2319" fmla="*/ 106776 w 260188"/>
                  <a:gd name="connsiteY2319" fmla="*/ 292635 h 301288"/>
                  <a:gd name="connsiteX2320" fmla="*/ 108165 w 260188"/>
                  <a:gd name="connsiteY2320" fmla="*/ 291941 h 301288"/>
                  <a:gd name="connsiteX2321" fmla="*/ 109997 w 260188"/>
                  <a:gd name="connsiteY2321" fmla="*/ 291941 h 301288"/>
                  <a:gd name="connsiteX2322" fmla="*/ 108734 w 260188"/>
                  <a:gd name="connsiteY2322" fmla="*/ 292762 h 301288"/>
                  <a:gd name="connsiteX2323" fmla="*/ 106839 w 260188"/>
                  <a:gd name="connsiteY2323" fmla="*/ 292635 h 301288"/>
                  <a:gd name="connsiteX2324" fmla="*/ 109555 w 260188"/>
                  <a:gd name="connsiteY2324" fmla="*/ 294025 h 301288"/>
                  <a:gd name="connsiteX2325" fmla="*/ 108165 w 260188"/>
                  <a:gd name="connsiteY2325" fmla="*/ 293583 h 301288"/>
                  <a:gd name="connsiteX2326" fmla="*/ 109302 w 260188"/>
                  <a:gd name="connsiteY2326" fmla="*/ 293014 h 301288"/>
                  <a:gd name="connsiteX2327" fmla="*/ 110629 w 260188"/>
                  <a:gd name="connsiteY2327" fmla="*/ 293583 h 301288"/>
                  <a:gd name="connsiteX2328" fmla="*/ 109555 w 260188"/>
                  <a:gd name="connsiteY2328" fmla="*/ 294025 h 301288"/>
                  <a:gd name="connsiteX2329" fmla="*/ 112081 w 260188"/>
                  <a:gd name="connsiteY2329" fmla="*/ 250825 h 301288"/>
                  <a:gd name="connsiteX2330" fmla="*/ 110944 w 260188"/>
                  <a:gd name="connsiteY2330" fmla="*/ 252088 h 301288"/>
                  <a:gd name="connsiteX2331" fmla="*/ 111071 w 260188"/>
                  <a:gd name="connsiteY2331" fmla="*/ 250572 h 301288"/>
                  <a:gd name="connsiteX2332" fmla="*/ 112144 w 260188"/>
                  <a:gd name="connsiteY2332" fmla="*/ 249309 h 301288"/>
                  <a:gd name="connsiteX2333" fmla="*/ 112018 w 260188"/>
                  <a:gd name="connsiteY2333" fmla="*/ 250825 h 301288"/>
                  <a:gd name="connsiteX2334" fmla="*/ 113344 w 260188"/>
                  <a:gd name="connsiteY2334" fmla="*/ 247351 h 301288"/>
                  <a:gd name="connsiteX2335" fmla="*/ 112208 w 260188"/>
                  <a:gd name="connsiteY2335" fmla="*/ 248299 h 301288"/>
                  <a:gd name="connsiteX2336" fmla="*/ 112586 w 260188"/>
                  <a:gd name="connsiteY2336" fmla="*/ 246909 h 301288"/>
                  <a:gd name="connsiteX2337" fmla="*/ 113723 w 260188"/>
                  <a:gd name="connsiteY2337" fmla="*/ 245899 h 301288"/>
                  <a:gd name="connsiteX2338" fmla="*/ 113344 w 260188"/>
                  <a:gd name="connsiteY2338" fmla="*/ 247288 h 301288"/>
                  <a:gd name="connsiteX2339" fmla="*/ 117071 w 260188"/>
                  <a:gd name="connsiteY2339" fmla="*/ 240404 h 301288"/>
                  <a:gd name="connsiteX2340" fmla="*/ 108734 w 260188"/>
                  <a:gd name="connsiteY2340" fmla="*/ 253099 h 301288"/>
                  <a:gd name="connsiteX2341" fmla="*/ 115429 w 260188"/>
                  <a:gd name="connsiteY2341" fmla="*/ 239141 h 301288"/>
                  <a:gd name="connsiteX2342" fmla="*/ 106965 w 260188"/>
                  <a:gd name="connsiteY2342" fmla="*/ 248046 h 301288"/>
                  <a:gd name="connsiteX2343" fmla="*/ 111829 w 260188"/>
                  <a:gd name="connsiteY2343" fmla="*/ 239456 h 301288"/>
                  <a:gd name="connsiteX2344" fmla="*/ 103239 w 260188"/>
                  <a:gd name="connsiteY2344" fmla="*/ 260614 h 301288"/>
                  <a:gd name="connsiteX2345" fmla="*/ 106839 w 260188"/>
                  <a:gd name="connsiteY2345" fmla="*/ 241225 h 301288"/>
                  <a:gd name="connsiteX2346" fmla="*/ 100839 w 260188"/>
                  <a:gd name="connsiteY2346" fmla="*/ 247478 h 301288"/>
                  <a:gd name="connsiteX2347" fmla="*/ 106271 w 260188"/>
                  <a:gd name="connsiteY2347" fmla="*/ 239141 h 301288"/>
                  <a:gd name="connsiteX2348" fmla="*/ 102923 w 260188"/>
                  <a:gd name="connsiteY2348" fmla="*/ 240278 h 301288"/>
                  <a:gd name="connsiteX2349" fmla="*/ 103239 w 260188"/>
                  <a:gd name="connsiteY2349" fmla="*/ 239078 h 301288"/>
                  <a:gd name="connsiteX2350" fmla="*/ 101155 w 260188"/>
                  <a:gd name="connsiteY2350" fmla="*/ 240025 h 301288"/>
                  <a:gd name="connsiteX2351" fmla="*/ 101155 w 260188"/>
                  <a:gd name="connsiteY2351" fmla="*/ 238635 h 301288"/>
                  <a:gd name="connsiteX2352" fmla="*/ 98376 w 260188"/>
                  <a:gd name="connsiteY2352" fmla="*/ 240846 h 301288"/>
                  <a:gd name="connsiteX2353" fmla="*/ 98944 w 260188"/>
                  <a:gd name="connsiteY2353" fmla="*/ 238509 h 301288"/>
                  <a:gd name="connsiteX2354" fmla="*/ 96418 w 260188"/>
                  <a:gd name="connsiteY2354" fmla="*/ 239899 h 301288"/>
                  <a:gd name="connsiteX2355" fmla="*/ 101850 w 260188"/>
                  <a:gd name="connsiteY2355" fmla="*/ 237562 h 301288"/>
                  <a:gd name="connsiteX2356" fmla="*/ 111450 w 260188"/>
                  <a:gd name="connsiteY2356" fmla="*/ 238130 h 301288"/>
                  <a:gd name="connsiteX2357" fmla="*/ 117576 w 260188"/>
                  <a:gd name="connsiteY2357" fmla="*/ 238004 h 301288"/>
                  <a:gd name="connsiteX2358" fmla="*/ 117134 w 260188"/>
                  <a:gd name="connsiteY2358" fmla="*/ 240530 h 301288"/>
                  <a:gd name="connsiteX2359" fmla="*/ 119408 w 260188"/>
                  <a:gd name="connsiteY2359" fmla="*/ 284678 h 301288"/>
                  <a:gd name="connsiteX2360" fmla="*/ 120418 w 260188"/>
                  <a:gd name="connsiteY2360" fmla="*/ 283667 h 301288"/>
                  <a:gd name="connsiteX2361" fmla="*/ 121808 w 260188"/>
                  <a:gd name="connsiteY2361" fmla="*/ 283667 h 301288"/>
                  <a:gd name="connsiteX2362" fmla="*/ 120860 w 260188"/>
                  <a:gd name="connsiteY2362" fmla="*/ 284678 h 301288"/>
                  <a:gd name="connsiteX2363" fmla="*/ 119471 w 260188"/>
                  <a:gd name="connsiteY2363" fmla="*/ 284678 h 301288"/>
                  <a:gd name="connsiteX2364" fmla="*/ 126544 w 260188"/>
                  <a:gd name="connsiteY2364" fmla="*/ 287583 h 301288"/>
                  <a:gd name="connsiteX2365" fmla="*/ 124902 w 260188"/>
                  <a:gd name="connsiteY2365" fmla="*/ 289225 h 301288"/>
                  <a:gd name="connsiteX2366" fmla="*/ 122502 w 260188"/>
                  <a:gd name="connsiteY2366" fmla="*/ 289099 h 301288"/>
                  <a:gd name="connsiteX2367" fmla="*/ 124144 w 260188"/>
                  <a:gd name="connsiteY2367" fmla="*/ 287456 h 301288"/>
                  <a:gd name="connsiteX2368" fmla="*/ 126544 w 260188"/>
                  <a:gd name="connsiteY2368" fmla="*/ 287583 h 301288"/>
                  <a:gd name="connsiteX2369" fmla="*/ 122250 w 260188"/>
                  <a:gd name="connsiteY2369" fmla="*/ 286193 h 301288"/>
                  <a:gd name="connsiteX2370" fmla="*/ 124081 w 260188"/>
                  <a:gd name="connsiteY2370" fmla="*/ 286193 h 301288"/>
                  <a:gd name="connsiteX2371" fmla="*/ 122818 w 260188"/>
                  <a:gd name="connsiteY2371" fmla="*/ 287456 h 301288"/>
                  <a:gd name="connsiteX2372" fmla="*/ 120986 w 260188"/>
                  <a:gd name="connsiteY2372" fmla="*/ 287456 h 301288"/>
                  <a:gd name="connsiteX2373" fmla="*/ 122250 w 260188"/>
                  <a:gd name="connsiteY2373" fmla="*/ 286193 h 301288"/>
                  <a:gd name="connsiteX2374" fmla="*/ 124839 w 260188"/>
                  <a:gd name="connsiteY2374" fmla="*/ 241099 h 301288"/>
                  <a:gd name="connsiteX2375" fmla="*/ 124018 w 260188"/>
                  <a:gd name="connsiteY2375" fmla="*/ 239709 h 301288"/>
                  <a:gd name="connsiteX2376" fmla="*/ 124334 w 260188"/>
                  <a:gd name="connsiteY2376" fmla="*/ 238635 h 301288"/>
                  <a:gd name="connsiteX2377" fmla="*/ 125155 w 260188"/>
                  <a:gd name="connsiteY2377" fmla="*/ 240151 h 301288"/>
                  <a:gd name="connsiteX2378" fmla="*/ 124902 w 260188"/>
                  <a:gd name="connsiteY2378" fmla="*/ 241162 h 301288"/>
                  <a:gd name="connsiteX2379" fmla="*/ 124460 w 260188"/>
                  <a:gd name="connsiteY2379" fmla="*/ 227330 h 301288"/>
                  <a:gd name="connsiteX2380" fmla="*/ 122629 w 260188"/>
                  <a:gd name="connsiteY2380" fmla="*/ 226635 h 301288"/>
                  <a:gd name="connsiteX2381" fmla="*/ 120923 w 260188"/>
                  <a:gd name="connsiteY2381" fmla="*/ 225941 h 301288"/>
                  <a:gd name="connsiteX2382" fmla="*/ 124713 w 260188"/>
                  <a:gd name="connsiteY2382" fmla="*/ 226383 h 301288"/>
                  <a:gd name="connsiteX2383" fmla="*/ 125534 w 260188"/>
                  <a:gd name="connsiteY2383" fmla="*/ 227772 h 301288"/>
                  <a:gd name="connsiteX2384" fmla="*/ 125408 w 260188"/>
                  <a:gd name="connsiteY2384" fmla="*/ 227646 h 301288"/>
                  <a:gd name="connsiteX2385" fmla="*/ 124397 w 260188"/>
                  <a:gd name="connsiteY2385" fmla="*/ 227393 h 301288"/>
                  <a:gd name="connsiteX2386" fmla="*/ 127302 w 260188"/>
                  <a:gd name="connsiteY2386" fmla="*/ 240972 h 301288"/>
                  <a:gd name="connsiteX2387" fmla="*/ 126481 w 260188"/>
                  <a:gd name="connsiteY2387" fmla="*/ 239835 h 301288"/>
                  <a:gd name="connsiteX2388" fmla="*/ 126355 w 260188"/>
                  <a:gd name="connsiteY2388" fmla="*/ 238446 h 301288"/>
                  <a:gd name="connsiteX2389" fmla="*/ 127050 w 260188"/>
                  <a:gd name="connsiteY2389" fmla="*/ 239583 h 301288"/>
                  <a:gd name="connsiteX2390" fmla="*/ 127239 w 260188"/>
                  <a:gd name="connsiteY2390" fmla="*/ 240972 h 301288"/>
                  <a:gd name="connsiteX2391" fmla="*/ 127492 w 260188"/>
                  <a:gd name="connsiteY2391" fmla="*/ 228151 h 301288"/>
                  <a:gd name="connsiteX2392" fmla="*/ 126544 w 260188"/>
                  <a:gd name="connsiteY2392" fmla="*/ 226509 h 301288"/>
                  <a:gd name="connsiteX2393" fmla="*/ 127681 w 260188"/>
                  <a:gd name="connsiteY2393" fmla="*/ 226635 h 301288"/>
                  <a:gd name="connsiteX2394" fmla="*/ 128755 w 260188"/>
                  <a:gd name="connsiteY2394" fmla="*/ 228467 h 301288"/>
                  <a:gd name="connsiteX2395" fmla="*/ 127492 w 260188"/>
                  <a:gd name="connsiteY2395" fmla="*/ 228151 h 301288"/>
                  <a:gd name="connsiteX2396" fmla="*/ 129450 w 260188"/>
                  <a:gd name="connsiteY2396" fmla="*/ 241099 h 301288"/>
                  <a:gd name="connsiteX2397" fmla="*/ 128881 w 260188"/>
                  <a:gd name="connsiteY2397" fmla="*/ 239835 h 301288"/>
                  <a:gd name="connsiteX2398" fmla="*/ 128881 w 260188"/>
                  <a:gd name="connsiteY2398" fmla="*/ 238004 h 301288"/>
                  <a:gd name="connsiteX2399" fmla="*/ 129892 w 260188"/>
                  <a:gd name="connsiteY2399" fmla="*/ 239835 h 301288"/>
                  <a:gd name="connsiteX2400" fmla="*/ 129513 w 260188"/>
                  <a:gd name="connsiteY2400" fmla="*/ 241099 h 301288"/>
                  <a:gd name="connsiteX2401" fmla="*/ 132544 w 260188"/>
                  <a:gd name="connsiteY2401" fmla="*/ 240972 h 301288"/>
                  <a:gd name="connsiteX2402" fmla="*/ 131408 w 260188"/>
                  <a:gd name="connsiteY2402" fmla="*/ 239267 h 301288"/>
                  <a:gd name="connsiteX2403" fmla="*/ 131281 w 260188"/>
                  <a:gd name="connsiteY2403" fmla="*/ 237183 h 301288"/>
                  <a:gd name="connsiteX2404" fmla="*/ 132355 w 260188"/>
                  <a:gd name="connsiteY2404" fmla="*/ 239014 h 301288"/>
                  <a:gd name="connsiteX2405" fmla="*/ 132481 w 260188"/>
                  <a:gd name="connsiteY2405" fmla="*/ 240972 h 301288"/>
                  <a:gd name="connsiteX2406" fmla="*/ 134755 w 260188"/>
                  <a:gd name="connsiteY2406" fmla="*/ 241541 h 301288"/>
                  <a:gd name="connsiteX2407" fmla="*/ 133808 w 260188"/>
                  <a:gd name="connsiteY2407" fmla="*/ 239456 h 301288"/>
                  <a:gd name="connsiteX2408" fmla="*/ 133808 w 260188"/>
                  <a:gd name="connsiteY2408" fmla="*/ 237183 h 301288"/>
                  <a:gd name="connsiteX2409" fmla="*/ 134944 w 260188"/>
                  <a:gd name="connsiteY2409" fmla="*/ 239141 h 301288"/>
                  <a:gd name="connsiteX2410" fmla="*/ 134818 w 260188"/>
                  <a:gd name="connsiteY2410" fmla="*/ 241541 h 301288"/>
                  <a:gd name="connsiteX2411" fmla="*/ 137344 w 260188"/>
                  <a:gd name="connsiteY2411" fmla="*/ 241793 h 301288"/>
                  <a:gd name="connsiteX2412" fmla="*/ 136397 w 260188"/>
                  <a:gd name="connsiteY2412" fmla="*/ 240088 h 301288"/>
                  <a:gd name="connsiteX2413" fmla="*/ 136523 w 260188"/>
                  <a:gd name="connsiteY2413" fmla="*/ 237562 h 301288"/>
                  <a:gd name="connsiteX2414" fmla="*/ 137786 w 260188"/>
                  <a:gd name="connsiteY2414" fmla="*/ 239962 h 301288"/>
                  <a:gd name="connsiteX2415" fmla="*/ 137344 w 260188"/>
                  <a:gd name="connsiteY2415" fmla="*/ 241793 h 301288"/>
                  <a:gd name="connsiteX2416" fmla="*/ 139618 w 260188"/>
                  <a:gd name="connsiteY2416" fmla="*/ 241541 h 301288"/>
                  <a:gd name="connsiteX2417" fmla="*/ 138481 w 260188"/>
                  <a:gd name="connsiteY2417" fmla="*/ 239456 h 301288"/>
                  <a:gd name="connsiteX2418" fmla="*/ 138355 w 260188"/>
                  <a:gd name="connsiteY2418" fmla="*/ 237056 h 301288"/>
                  <a:gd name="connsiteX2419" fmla="*/ 139618 w 260188"/>
                  <a:gd name="connsiteY2419" fmla="*/ 239141 h 301288"/>
                  <a:gd name="connsiteX2420" fmla="*/ 139618 w 260188"/>
                  <a:gd name="connsiteY2420" fmla="*/ 241541 h 301288"/>
                  <a:gd name="connsiteX2421" fmla="*/ 140629 w 260188"/>
                  <a:gd name="connsiteY2421" fmla="*/ 251267 h 301288"/>
                  <a:gd name="connsiteX2422" fmla="*/ 140313 w 260188"/>
                  <a:gd name="connsiteY2422" fmla="*/ 249878 h 301288"/>
                  <a:gd name="connsiteX2423" fmla="*/ 141008 w 260188"/>
                  <a:gd name="connsiteY2423" fmla="*/ 250888 h 301288"/>
                  <a:gd name="connsiteX2424" fmla="*/ 141323 w 260188"/>
                  <a:gd name="connsiteY2424" fmla="*/ 252278 h 301288"/>
                  <a:gd name="connsiteX2425" fmla="*/ 140629 w 260188"/>
                  <a:gd name="connsiteY2425" fmla="*/ 251330 h 301288"/>
                  <a:gd name="connsiteX2426" fmla="*/ 141323 w 260188"/>
                  <a:gd name="connsiteY2426" fmla="*/ 241920 h 301288"/>
                  <a:gd name="connsiteX2427" fmla="*/ 140629 w 260188"/>
                  <a:gd name="connsiteY2427" fmla="*/ 239141 h 301288"/>
                  <a:gd name="connsiteX2428" fmla="*/ 141323 w 260188"/>
                  <a:gd name="connsiteY2428" fmla="*/ 236362 h 301288"/>
                  <a:gd name="connsiteX2429" fmla="*/ 142018 w 260188"/>
                  <a:gd name="connsiteY2429" fmla="*/ 239141 h 301288"/>
                  <a:gd name="connsiteX2430" fmla="*/ 141323 w 260188"/>
                  <a:gd name="connsiteY2430" fmla="*/ 241920 h 301288"/>
                  <a:gd name="connsiteX2431" fmla="*/ 143092 w 260188"/>
                  <a:gd name="connsiteY2431" fmla="*/ 252088 h 301288"/>
                  <a:gd name="connsiteX2432" fmla="*/ 142397 w 260188"/>
                  <a:gd name="connsiteY2432" fmla="*/ 250951 h 301288"/>
                  <a:gd name="connsiteX2433" fmla="*/ 142271 w 260188"/>
                  <a:gd name="connsiteY2433" fmla="*/ 249183 h 301288"/>
                  <a:gd name="connsiteX2434" fmla="*/ 143281 w 260188"/>
                  <a:gd name="connsiteY2434" fmla="*/ 250699 h 301288"/>
                  <a:gd name="connsiteX2435" fmla="*/ 143155 w 260188"/>
                  <a:gd name="connsiteY2435" fmla="*/ 252088 h 301288"/>
                  <a:gd name="connsiteX2436" fmla="*/ 143660 w 260188"/>
                  <a:gd name="connsiteY2436" fmla="*/ 241920 h 301288"/>
                  <a:gd name="connsiteX2437" fmla="*/ 143092 w 260188"/>
                  <a:gd name="connsiteY2437" fmla="*/ 239583 h 301288"/>
                  <a:gd name="connsiteX2438" fmla="*/ 143660 w 260188"/>
                  <a:gd name="connsiteY2438" fmla="*/ 237183 h 301288"/>
                  <a:gd name="connsiteX2439" fmla="*/ 144165 w 260188"/>
                  <a:gd name="connsiteY2439" fmla="*/ 239583 h 301288"/>
                  <a:gd name="connsiteX2440" fmla="*/ 143660 w 260188"/>
                  <a:gd name="connsiteY2440" fmla="*/ 241920 h 301288"/>
                  <a:gd name="connsiteX2441" fmla="*/ 146565 w 260188"/>
                  <a:gd name="connsiteY2441" fmla="*/ 256699 h 301288"/>
                  <a:gd name="connsiteX2442" fmla="*/ 146313 w 260188"/>
                  <a:gd name="connsiteY2442" fmla="*/ 255183 h 301288"/>
                  <a:gd name="connsiteX2443" fmla="*/ 147197 w 260188"/>
                  <a:gd name="connsiteY2443" fmla="*/ 255183 h 301288"/>
                  <a:gd name="connsiteX2444" fmla="*/ 146629 w 260188"/>
                  <a:gd name="connsiteY2444" fmla="*/ 256699 h 301288"/>
                  <a:gd name="connsiteX2445" fmla="*/ 148397 w 260188"/>
                  <a:gd name="connsiteY2445" fmla="*/ 256699 h 301288"/>
                  <a:gd name="connsiteX2446" fmla="*/ 148018 w 260188"/>
                  <a:gd name="connsiteY2446" fmla="*/ 254930 h 301288"/>
                  <a:gd name="connsiteX2447" fmla="*/ 148713 w 260188"/>
                  <a:gd name="connsiteY2447" fmla="*/ 253667 h 301288"/>
                  <a:gd name="connsiteX2448" fmla="*/ 149155 w 260188"/>
                  <a:gd name="connsiteY2448" fmla="*/ 255056 h 301288"/>
                  <a:gd name="connsiteX2449" fmla="*/ 148460 w 260188"/>
                  <a:gd name="connsiteY2449" fmla="*/ 256699 h 301288"/>
                  <a:gd name="connsiteX2450" fmla="*/ 150039 w 260188"/>
                  <a:gd name="connsiteY2450" fmla="*/ 256446 h 301288"/>
                  <a:gd name="connsiteX2451" fmla="*/ 149786 w 260188"/>
                  <a:gd name="connsiteY2451" fmla="*/ 253920 h 301288"/>
                  <a:gd name="connsiteX2452" fmla="*/ 150608 w 260188"/>
                  <a:gd name="connsiteY2452" fmla="*/ 253920 h 301288"/>
                  <a:gd name="connsiteX2453" fmla="*/ 150039 w 260188"/>
                  <a:gd name="connsiteY2453" fmla="*/ 256446 h 301288"/>
                  <a:gd name="connsiteX2454" fmla="*/ 149913 w 260188"/>
                  <a:gd name="connsiteY2454" fmla="*/ 252656 h 301288"/>
                  <a:gd name="connsiteX2455" fmla="*/ 150292 w 260188"/>
                  <a:gd name="connsiteY2455" fmla="*/ 251962 h 301288"/>
                  <a:gd name="connsiteX2456" fmla="*/ 150544 w 260188"/>
                  <a:gd name="connsiteY2456" fmla="*/ 252656 h 301288"/>
                  <a:gd name="connsiteX2457" fmla="*/ 149850 w 260188"/>
                  <a:gd name="connsiteY2457" fmla="*/ 252656 h 301288"/>
                  <a:gd name="connsiteX2458" fmla="*/ 151302 w 260188"/>
                  <a:gd name="connsiteY2458" fmla="*/ 253225 h 301288"/>
                  <a:gd name="connsiteX2459" fmla="*/ 152250 w 260188"/>
                  <a:gd name="connsiteY2459" fmla="*/ 251709 h 301288"/>
                  <a:gd name="connsiteX2460" fmla="*/ 152629 w 260188"/>
                  <a:gd name="connsiteY2460" fmla="*/ 253541 h 301288"/>
                  <a:gd name="connsiteX2461" fmla="*/ 151681 w 260188"/>
                  <a:gd name="connsiteY2461" fmla="*/ 255751 h 301288"/>
                  <a:gd name="connsiteX2462" fmla="*/ 151239 w 260188"/>
                  <a:gd name="connsiteY2462" fmla="*/ 253288 h 301288"/>
                  <a:gd name="connsiteX2463" fmla="*/ 169492 w 260188"/>
                  <a:gd name="connsiteY2463" fmla="*/ 258783 h 301288"/>
                  <a:gd name="connsiteX2464" fmla="*/ 160902 w 260188"/>
                  <a:gd name="connsiteY2464" fmla="*/ 272678 h 301288"/>
                  <a:gd name="connsiteX2465" fmla="*/ 160586 w 260188"/>
                  <a:gd name="connsiteY2465" fmla="*/ 273056 h 301288"/>
                  <a:gd name="connsiteX2466" fmla="*/ 160208 w 260188"/>
                  <a:gd name="connsiteY2466" fmla="*/ 273625 h 301288"/>
                  <a:gd name="connsiteX2467" fmla="*/ 160586 w 260188"/>
                  <a:gd name="connsiteY2467" fmla="*/ 272930 h 301288"/>
                  <a:gd name="connsiteX2468" fmla="*/ 160208 w 260188"/>
                  <a:gd name="connsiteY2468" fmla="*/ 270846 h 301288"/>
                  <a:gd name="connsiteX2469" fmla="*/ 160902 w 260188"/>
                  <a:gd name="connsiteY2469" fmla="*/ 272362 h 301288"/>
                  <a:gd name="connsiteX2470" fmla="*/ 162165 w 260188"/>
                  <a:gd name="connsiteY2470" fmla="*/ 270278 h 301288"/>
                  <a:gd name="connsiteX2471" fmla="*/ 161786 w 260188"/>
                  <a:gd name="connsiteY2471" fmla="*/ 268067 h 301288"/>
                  <a:gd name="connsiteX2472" fmla="*/ 162608 w 260188"/>
                  <a:gd name="connsiteY2472" fmla="*/ 269583 h 301288"/>
                  <a:gd name="connsiteX2473" fmla="*/ 163618 w 260188"/>
                  <a:gd name="connsiteY2473" fmla="*/ 267878 h 301288"/>
                  <a:gd name="connsiteX2474" fmla="*/ 162923 w 260188"/>
                  <a:gd name="connsiteY2474" fmla="*/ 265541 h 301288"/>
                  <a:gd name="connsiteX2475" fmla="*/ 163934 w 260188"/>
                  <a:gd name="connsiteY2475" fmla="*/ 267183 h 301288"/>
                  <a:gd name="connsiteX2476" fmla="*/ 165071 w 260188"/>
                  <a:gd name="connsiteY2476" fmla="*/ 265099 h 301288"/>
                  <a:gd name="connsiteX2477" fmla="*/ 164502 w 260188"/>
                  <a:gd name="connsiteY2477" fmla="*/ 263014 h 301288"/>
                  <a:gd name="connsiteX2478" fmla="*/ 165323 w 260188"/>
                  <a:gd name="connsiteY2478" fmla="*/ 264404 h 301288"/>
                  <a:gd name="connsiteX2479" fmla="*/ 166144 w 260188"/>
                  <a:gd name="connsiteY2479" fmla="*/ 261372 h 301288"/>
                  <a:gd name="connsiteX2480" fmla="*/ 151808 w 260188"/>
                  <a:gd name="connsiteY2480" fmla="*/ 270278 h 301288"/>
                  <a:gd name="connsiteX2481" fmla="*/ 155534 w 260188"/>
                  <a:gd name="connsiteY2481" fmla="*/ 267183 h 301288"/>
                  <a:gd name="connsiteX2482" fmla="*/ 155155 w 260188"/>
                  <a:gd name="connsiteY2482" fmla="*/ 264593 h 301288"/>
                  <a:gd name="connsiteX2483" fmla="*/ 156165 w 260188"/>
                  <a:gd name="connsiteY2483" fmla="*/ 266804 h 301288"/>
                  <a:gd name="connsiteX2484" fmla="*/ 157113 w 260188"/>
                  <a:gd name="connsiteY2484" fmla="*/ 265920 h 301288"/>
                  <a:gd name="connsiteX2485" fmla="*/ 156671 w 260188"/>
                  <a:gd name="connsiteY2485" fmla="*/ 262572 h 301288"/>
                  <a:gd name="connsiteX2486" fmla="*/ 157744 w 260188"/>
                  <a:gd name="connsiteY2486" fmla="*/ 265351 h 301288"/>
                  <a:gd name="connsiteX2487" fmla="*/ 159008 w 260188"/>
                  <a:gd name="connsiteY2487" fmla="*/ 264404 h 301288"/>
                  <a:gd name="connsiteX2488" fmla="*/ 158439 w 260188"/>
                  <a:gd name="connsiteY2488" fmla="*/ 259920 h 301288"/>
                  <a:gd name="connsiteX2489" fmla="*/ 159829 w 260188"/>
                  <a:gd name="connsiteY2489" fmla="*/ 263709 h 301288"/>
                  <a:gd name="connsiteX2490" fmla="*/ 160965 w 260188"/>
                  <a:gd name="connsiteY2490" fmla="*/ 262699 h 301288"/>
                  <a:gd name="connsiteX2491" fmla="*/ 160271 w 260188"/>
                  <a:gd name="connsiteY2491" fmla="*/ 256446 h 301288"/>
                  <a:gd name="connsiteX2492" fmla="*/ 161913 w 260188"/>
                  <a:gd name="connsiteY2492" fmla="*/ 261751 h 301288"/>
                  <a:gd name="connsiteX2493" fmla="*/ 162734 w 260188"/>
                  <a:gd name="connsiteY2493" fmla="*/ 261056 h 301288"/>
                  <a:gd name="connsiteX2494" fmla="*/ 161913 w 260188"/>
                  <a:gd name="connsiteY2494" fmla="*/ 254235 h 301288"/>
                  <a:gd name="connsiteX2495" fmla="*/ 163871 w 260188"/>
                  <a:gd name="connsiteY2495" fmla="*/ 260109 h 301288"/>
                  <a:gd name="connsiteX2496" fmla="*/ 164313 w 260188"/>
                  <a:gd name="connsiteY2496" fmla="*/ 259667 h 301288"/>
                  <a:gd name="connsiteX2497" fmla="*/ 163492 w 260188"/>
                  <a:gd name="connsiteY2497" fmla="*/ 251583 h 301288"/>
                  <a:gd name="connsiteX2498" fmla="*/ 165260 w 260188"/>
                  <a:gd name="connsiteY2498" fmla="*/ 258530 h 301288"/>
                  <a:gd name="connsiteX2499" fmla="*/ 166081 w 260188"/>
                  <a:gd name="connsiteY2499" fmla="*/ 257709 h 301288"/>
                  <a:gd name="connsiteX2500" fmla="*/ 163302 w 260188"/>
                  <a:gd name="connsiteY2500" fmla="*/ 246278 h 301288"/>
                  <a:gd name="connsiteX2501" fmla="*/ 162165 w 260188"/>
                  <a:gd name="connsiteY2501" fmla="*/ 248741 h 301288"/>
                  <a:gd name="connsiteX2502" fmla="*/ 161913 w 260188"/>
                  <a:gd name="connsiteY2502" fmla="*/ 245267 h 301288"/>
                  <a:gd name="connsiteX2503" fmla="*/ 159955 w 260188"/>
                  <a:gd name="connsiteY2503" fmla="*/ 251267 h 301288"/>
                  <a:gd name="connsiteX2504" fmla="*/ 160523 w 260188"/>
                  <a:gd name="connsiteY2504" fmla="*/ 246278 h 301288"/>
                  <a:gd name="connsiteX2505" fmla="*/ 159702 w 260188"/>
                  <a:gd name="connsiteY2505" fmla="*/ 246278 h 301288"/>
                  <a:gd name="connsiteX2506" fmla="*/ 157492 w 260188"/>
                  <a:gd name="connsiteY2506" fmla="*/ 252214 h 301288"/>
                  <a:gd name="connsiteX2507" fmla="*/ 157744 w 260188"/>
                  <a:gd name="connsiteY2507" fmla="*/ 247920 h 301288"/>
                  <a:gd name="connsiteX2508" fmla="*/ 156797 w 260188"/>
                  <a:gd name="connsiteY2508" fmla="*/ 248235 h 301288"/>
                  <a:gd name="connsiteX2509" fmla="*/ 156797 w 260188"/>
                  <a:gd name="connsiteY2509" fmla="*/ 248677 h 301288"/>
                  <a:gd name="connsiteX2510" fmla="*/ 155281 w 260188"/>
                  <a:gd name="connsiteY2510" fmla="*/ 254109 h 301288"/>
                  <a:gd name="connsiteX2511" fmla="*/ 155976 w 260188"/>
                  <a:gd name="connsiteY2511" fmla="*/ 248425 h 301288"/>
                  <a:gd name="connsiteX2512" fmla="*/ 154839 w 260188"/>
                  <a:gd name="connsiteY2512" fmla="*/ 248804 h 301288"/>
                  <a:gd name="connsiteX2513" fmla="*/ 154839 w 260188"/>
                  <a:gd name="connsiteY2513" fmla="*/ 250762 h 301288"/>
                  <a:gd name="connsiteX2514" fmla="*/ 153765 w 260188"/>
                  <a:gd name="connsiteY2514" fmla="*/ 253730 h 301288"/>
                  <a:gd name="connsiteX2515" fmla="*/ 154018 w 260188"/>
                  <a:gd name="connsiteY2515" fmla="*/ 248930 h 301288"/>
                  <a:gd name="connsiteX2516" fmla="*/ 153071 w 260188"/>
                  <a:gd name="connsiteY2516" fmla="*/ 249183 h 301288"/>
                  <a:gd name="connsiteX2517" fmla="*/ 153071 w 260188"/>
                  <a:gd name="connsiteY2517" fmla="*/ 249625 h 301288"/>
                  <a:gd name="connsiteX2518" fmla="*/ 152629 w 260188"/>
                  <a:gd name="connsiteY2518" fmla="*/ 250572 h 301288"/>
                  <a:gd name="connsiteX2519" fmla="*/ 152376 w 260188"/>
                  <a:gd name="connsiteY2519" fmla="*/ 249878 h 301288"/>
                  <a:gd name="connsiteX2520" fmla="*/ 152123 w 260188"/>
                  <a:gd name="connsiteY2520" fmla="*/ 249372 h 301288"/>
                  <a:gd name="connsiteX2521" fmla="*/ 151429 w 260188"/>
                  <a:gd name="connsiteY2521" fmla="*/ 249499 h 301288"/>
                  <a:gd name="connsiteX2522" fmla="*/ 151429 w 260188"/>
                  <a:gd name="connsiteY2522" fmla="*/ 249625 h 301288"/>
                  <a:gd name="connsiteX2523" fmla="*/ 151429 w 260188"/>
                  <a:gd name="connsiteY2523" fmla="*/ 250446 h 301288"/>
                  <a:gd name="connsiteX2524" fmla="*/ 150734 w 260188"/>
                  <a:gd name="connsiteY2524" fmla="*/ 249625 h 301288"/>
                  <a:gd name="connsiteX2525" fmla="*/ 150039 w 260188"/>
                  <a:gd name="connsiteY2525" fmla="*/ 249751 h 301288"/>
                  <a:gd name="connsiteX2526" fmla="*/ 149597 w 260188"/>
                  <a:gd name="connsiteY2526" fmla="*/ 251014 h 301288"/>
                  <a:gd name="connsiteX2527" fmla="*/ 148776 w 260188"/>
                  <a:gd name="connsiteY2527" fmla="*/ 249878 h 301288"/>
                  <a:gd name="connsiteX2528" fmla="*/ 147513 w 260188"/>
                  <a:gd name="connsiteY2528" fmla="*/ 250130 h 301288"/>
                  <a:gd name="connsiteX2529" fmla="*/ 147386 w 260188"/>
                  <a:gd name="connsiteY2529" fmla="*/ 251078 h 301288"/>
                  <a:gd name="connsiteX2530" fmla="*/ 146692 w 260188"/>
                  <a:gd name="connsiteY2530" fmla="*/ 250256 h 301288"/>
                  <a:gd name="connsiteX2531" fmla="*/ 145555 w 260188"/>
                  <a:gd name="connsiteY2531" fmla="*/ 250256 h 301288"/>
                  <a:gd name="connsiteX2532" fmla="*/ 145555 w 260188"/>
                  <a:gd name="connsiteY2532" fmla="*/ 251204 h 301288"/>
                  <a:gd name="connsiteX2533" fmla="*/ 144860 w 260188"/>
                  <a:gd name="connsiteY2533" fmla="*/ 250320 h 301288"/>
                  <a:gd name="connsiteX2534" fmla="*/ 144608 w 260188"/>
                  <a:gd name="connsiteY2534" fmla="*/ 249625 h 301288"/>
                  <a:gd name="connsiteX2535" fmla="*/ 144165 w 260188"/>
                  <a:gd name="connsiteY2535" fmla="*/ 247793 h 301288"/>
                  <a:gd name="connsiteX2536" fmla="*/ 145302 w 260188"/>
                  <a:gd name="connsiteY2536" fmla="*/ 249246 h 301288"/>
                  <a:gd name="connsiteX2537" fmla="*/ 145555 w 260188"/>
                  <a:gd name="connsiteY2537" fmla="*/ 250193 h 301288"/>
                  <a:gd name="connsiteX2538" fmla="*/ 146565 w 260188"/>
                  <a:gd name="connsiteY2538" fmla="*/ 249878 h 301288"/>
                  <a:gd name="connsiteX2539" fmla="*/ 146439 w 260188"/>
                  <a:gd name="connsiteY2539" fmla="*/ 249309 h 301288"/>
                  <a:gd name="connsiteX2540" fmla="*/ 146439 w 260188"/>
                  <a:gd name="connsiteY2540" fmla="*/ 247099 h 301288"/>
                  <a:gd name="connsiteX2541" fmla="*/ 147386 w 260188"/>
                  <a:gd name="connsiteY2541" fmla="*/ 248930 h 301288"/>
                  <a:gd name="connsiteX2542" fmla="*/ 147513 w 260188"/>
                  <a:gd name="connsiteY2542" fmla="*/ 249625 h 301288"/>
                  <a:gd name="connsiteX2543" fmla="*/ 148650 w 260188"/>
                  <a:gd name="connsiteY2543" fmla="*/ 249246 h 301288"/>
                  <a:gd name="connsiteX2544" fmla="*/ 148523 w 260188"/>
                  <a:gd name="connsiteY2544" fmla="*/ 247793 h 301288"/>
                  <a:gd name="connsiteX2545" fmla="*/ 148650 w 260188"/>
                  <a:gd name="connsiteY2545" fmla="*/ 246972 h 301288"/>
                  <a:gd name="connsiteX2546" fmla="*/ 149786 w 260188"/>
                  <a:gd name="connsiteY2546" fmla="*/ 248930 h 301288"/>
                  <a:gd name="connsiteX2547" fmla="*/ 150481 w 260188"/>
                  <a:gd name="connsiteY2547" fmla="*/ 248614 h 301288"/>
                  <a:gd name="connsiteX2548" fmla="*/ 150355 w 260188"/>
                  <a:gd name="connsiteY2548" fmla="*/ 248299 h 301288"/>
                  <a:gd name="connsiteX2549" fmla="*/ 150102 w 260188"/>
                  <a:gd name="connsiteY2549" fmla="*/ 246656 h 301288"/>
                  <a:gd name="connsiteX2550" fmla="*/ 150102 w 260188"/>
                  <a:gd name="connsiteY2550" fmla="*/ 245962 h 301288"/>
                  <a:gd name="connsiteX2551" fmla="*/ 151239 w 260188"/>
                  <a:gd name="connsiteY2551" fmla="*/ 247856 h 301288"/>
                  <a:gd name="connsiteX2552" fmla="*/ 151365 w 260188"/>
                  <a:gd name="connsiteY2552" fmla="*/ 248235 h 301288"/>
                  <a:gd name="connsiteX2553" fmla="*/ 152060 w 260188"/>
                  <a:gd name="connsiteY2553" fmla="*/ 247983 h 301288"/>
                  <a:gd name="connsiteX2554" fmla="*/ 152060 w 260188"/>
                  <a:gd name="connsiteY2554" fmla="*/ 245772 h 301288"/>
                  <a:gd name="connsiteX2555" fmla="*/ 152313 w 260188"/>
                  <a:gd name="connsiteY2555" fmla="*/ 244888 h 301288"/>
                  <a:gd name="connsiteX2556" fmla="*/ 152755 w 260188"/>
                  <a:gd name="connsiteY2556" fmla="*/ 245583 h 301288"/>
                  <a:gd name="connsiteX2557" fmla="*/ 153197 w 260188"/>
                  <a:gd name="connsiteY2557" fmla="*/ 247541 h 301288"/>
                  <a:gd name="connsiteX2558" fmla="*/ 154018 w 260188"/>
                  <a:gd name="connsiteY2558" fmla="*/ 247225 h 301288"/>
                  <a:gd name="connsiteX2559" fmla="*/ 154018 w 260188"/>
                  <a:gd name="connsiteY2559" fmla="*/ 246151 h 301288"/>
                  <a:gd name="connsiteX2560" fmla="*/ 154271 w 260188"/>
                  <a:gd name="connsiteY2560" fmla="*/ 245456 h 301288"/>
                  <a:gd name="connsiteX2561" fmla="*/ 154776 w 260188"/>
                  <a:gd name="connsiteY2561" fmla="*/ 246846 h 301288"/>
                  <a:gd name="connsiteX2562" fmla="*/ 155913 w 260188"/>
                  <a:gd name="connsiteY2562" fmla="*/ 246467 h 301288"/>
                  <a:gd name="connsiteX2563" fmla="*/ 155913 w 260188"/>
                  <a:gd name="connsiteY2563" fmla="*/ 244888 h 301288"/>
                  <a:gd name="connsiteX2564" fmla="*/ 156229 w 260188"/>
                  <a:gd name="connsiteY2564" fmla="*/ 244067 h 301288"/>
                  <a:gd name="connsiteX2565" fmla="*/ 156481 w 260188"/>
                  <a:gd name="connsiteY2565" fmla="*/ 244635 h 301288"/>
                  <a:gd name="connsiteX2566" fmla="*/ 156797 w 260188"/>
                  <a:gd name="connsiteY2566" fmla="*/ 246025 h 301288"/>
                  <a:gd name="connsiteX2567" fmla="*/ 157618 w 260188"/>
                  <a:gd name="connsiteY2567" fmla="*/ 245583 h 301288"/>
                  <a:gd name="connsiteX2568" fmla="*/ 157808 w 260188"/>
                  <a:gd name="connsiteY2568" fmla="*/ 243372 h 301288"/>
                  <a:gd name="connsiteX2569" fmla="*/ 158186 w 260188"/>
                  <a:gd name="connsiteY2569" fmla="*/ 242425 h 301288"/>
                  <a:gd name="connsiteX2570" fmla="*/ 158439 w 260188"/>
                  <a:gd name="connsiteY2570" fmla="*/ 243120 h 301288"/>
                  <a:gd name="connsiteX2571" fmla="*/ 158565 w 260188"/>
                  <a:gd name="connsiteY2571" fmla="*/ 245204 h 301288"/>
                  <a:gd name="connsiteX2572" fmla="*/ 159386 w 260188"/>
                  <a:gd name="connsiteY2572" fmla="*/ 244888 h 301288"/>
                  <a:gd name="connsiteX2573" fmla="*/ 161597 w 260188"/>
                  <a:gd name="connsiteY2573" fmla="*/ 230993 h 301288"/>
                  <a:gd name="connsiteX2574" fmla="*/ 160776 w 260188"/>
                  <a:gd name="connsiteY2574" fmla="*/ 229478 h 301288"/>
                  <a:gd name="connsiteX2575" fmla="*/ 158439 w 260188"/>
                  <a:gd name="connsiteY2575" fmla="*/ 242172 h 301288"/>
                  <a:gd name="connsiteX2576" fmla="*/ 158313 w 260188"/>
                  <a:gd name="connsiteY2576" fmla="*/ 228025 h 301288"/>
                  <a:gd name="connsiteX2577" fmla="*/ 157871 w 260188"/>
                  <a:gd name="connsiteY2577" fmla="*/ 228025 h 301288"/>
                  <a:gd name="connsiteX2578" fmla="*/ 156481 w 260188"/>
                  <a:gd name="connsiteY2578" fmla="*/ 241667 h 301288"/>
                  <a:gd name="connsiteX2579" fmla="*/ 155092 w 260188"/>
                  <a:gd name="connsiteY2579" fmla="*/ 226762 h 301288"/>
                  <a:gd name="connsiteX2580" fmla="*/ 154271 w 260188"/>
                  <a:gd name="connsiteY2580" fmla="*/ 226509 h 301288"/>
                  <a:gd name="connsiteX2581" fmla="*/ 154650 w 260188"/>
                  <a:gd name="connsiteY2581" fmla="*/ 232762 h 301288"/>
                  <a:gd name="connsiteX2582" fmla="*/ 152123 w 260188"/>
                  <a:gd name="connsiteY2582" fmla="*/ 227456 h 301288"/>
                  <a:gd name="connsiteX2583" fmla="*/ 151429 w 260188"/>
                  <a:gd name="connsiteY2583" fmla="*/ 227456 h 301288"/>
                  <a:gd name="connsiteX2584" fmla="*/ 152502 w 260188"/>
                  <a:gd name="connsiteY2584" fmla="*/ 232572 h 301288"/>
                  <a:gd name="connsiteX2585" fmla="*/ 149597 w 260188"/>
                  <a:gd name="connsiteY2585" fmla="*/ 228151 h 301288"/>
                  <a:gd name="connsiteX2586" fmla="*/ 148334 w 260188"/>
                  <a:gd name="connsiteY2586" fmla="*/ 228151 h 301288"/>
                  <a:gd name="connsiteX2587" fmla="*/ 149850 w 260188"/>
                  <a:gd name="connsiteY2587" fmla="*/ 232320 h 301288"/>
                  <a:gd name="connsiteX2588" fmla="*/ 145239 w 260188"/>
                  <a:gd name="connsiteY2588" fmla="*/ 228404 h 301288"/>
                  <a:gd name="connsiteX2589" fmla="*/ 143976 w 260188"/>
                  <a:gd name="connsiteY2589" fmla="*/ 228530 h 301288"/>
                  <a:gd name="connsiteX2590" fmla="*/ 146629 w 260188"/>
                  <a:gd name="connsiteY2590" fmla="*/ 232572 h 301288"/>
                  <a:gd name="connsiteX2591" fmla="*/ 142713 w 260188"/>
                  <a:gd name="connsiteY2591" fmla="*/ 228846 h 301288"/>
                  <a:gd name="connsiteX2592" fmla="*/ 141829 w 260188"/>
                  <a:gd name="connsiteY2592" fmla="*/ 229099 h 301288"/>
                  <a:gd name="connsiteX2593" fmla="*/ 141955 w 260188"/>
                  <a:gd name="connsiteY2593" fmla="*/ 231435 h 301288"/>
                  <a:gd name="connsiteX2594" fmla="*/ 138481 w 260188"/>
                  <a:gd name="connsiteY2594" fmla="*/ 229351 h 301288"/>
                  <a:gd name="connsiteX2595" fmla="*/ 137660 w 260188"/>
                  <a:gd name="connsiteY2595" fmla="*/ 229351 h 301288"/>
                  <a:gd name="connsiteX2596" fmla="*/ 138481 w 260188"/>
                  <a:gd name="connsiteY2596" fmla="*/ 231120 h 301288"/>
                  <a:gd name="connsiteX2597" fmla="*/ 135008 w 260188"/>
                  <a:gd name="connsiteY2597" fmla="*/ 228783 h 301288"/>
                  <a:gd name="connsiteX2598" fmla="*/ 133871 w 260188"/>
                  <a:gd name="connsiteY2598" fmla="*/ 228530 h 301288"/>
                  <a:gd name="connsiteX2599" fmla="*/ 135134 w 260188"/>
                  <a:gd name="connsiteY2599" fmla="*/ 231562 h 301288"/>
                  <a:gd name="connsiteX2600" fmla="*/ 132481 w 260188"/>
                  <a:gd name="connsiteY2600" fmla="*/ 228656 h 301288"/>
                  <a:gd name="connsiteX2601" fmla="*/ 130523 w 260188"/>
                  <a:gd name="connsiteY2601" fmla="*/ 228341 h 301288"/>
                  <a:gd name="connsiteX2602" fmla="*/ 129260 w 260188"/>
                  <a:gd name="connsiteY2602" fmla="*/ 226256 h 301288"/>
                  <a:gd name="connsiteX2603" fmla="*/ 150797 w 260188"/>
                  <a:gd name="connsiteY2603" fmla="*/ 224867 h 301288"/>
                  <a:gd name="connsiteX2604" fmla="*/ 158565 w 260188"/>
                  <a:gd name="connsiteY2604" fmla="*/ 223351 h 301288"/>
                  <a:gd name="connsiteX2605" fmla="*/ 163555 w 260188"/>
                  <a:gd name="connsiteY2605" fmla="*/ 227962 h 301288"/>
                  <a:gd name="connsiteX2606" fmla="*/ 163934 w 260188"/>
                  <a:gd name="connsiteY2606" fmla="*/ 232383 h 301288"/>
                  <a:gd name="connsiteX2607" fmla="*/ 164629 w 260188"/>
                  <a:gd name="connsiteY2607" fmla="*/ 241730 h 301288"/>
                  <a:gd name="connsiteX2608" fmla="*/ 169492 w 260188"/>
                  <a:gd name="connsiteY2608" fmla="*/ 249246 h 301288"/>
                  <a:gd name="connsiteX2609" fmla="*/ 169302 w 260188"/>
                  <a:gd name="connsiteY2609" fmla="*/ 258467 h 301288"/>
                  <a:gd name="connsiteX2610" fmla="*/ 153008 w 260188"/>
                  <a:gd name="connsiteY2610" fmla="*/ 266425 h 301288"/>
                  <a:gd name="connsiteX2611" fmla="*/ 153829 w 260188"/>
                  <a:gd name="connsiteY2611" fmla="*/ 268509 h 301288"/>
                  <a:gd name="connsiteX2612" fmla="*/ 153386 w 260188"/>
                  <a:gd name="connsiteY2612" fmla="*/ 268888 h 301288"/>
                  <a:gd name="connsiteX2613" fmla="*/ 153008 w 260188"/>
                  <a:gd name="connsiteY2613" fmla="*/ 266362 h 301288"/>
                  <a:gd name="connsiteX2614" fmla="*/ 145429 w 260188"/>
                  <a:gd name="connsiteY2614" fmla="*/ 239267 h 301288"/>
                  <a:gd name="connsiteX2615" fmla="*/ 145997 w 260188"/>
                  <a:gd name="connsiteY2615" fmla="*/ 236488 h 301288"/>
                  <a:gd name="connsiteX2616" fmla="*/ 146565 w 260188"/>
                  <a:gd name="connsiteY2616" fmla="*/ 239267 h 301288"/>
                  <a:gd name="connsiteX2617" fmla="*/ 145997 w 260188"/>
                  <a:gd name="connsiteY2617" fmla="*/ 242046 h 301288"/>
                  <a:gd name="connsiteX2618" fmla="*/ 145429 w 260188"/>
                  <a:gd name="connsiteY2618" fmla="*/ 239267 h 301288"/>
                  <a:gd name="connsiteX2619" fmla="*/ 147702 w 260188"/>
                  <a:gd name="connsiteY2619" fmla="*/ 238888 h 301288"/>
                  <a:gd name="connsiteX2620" fmla="*/ 148523 w 260188"/>
                  <a:gd name="connsiteY2620" fmla="*/ 235793 h 301288"/>
                  <a:gd name="connsiteX2621" fmla="*/ 148902 w 260188"/>
                  <a:gd name="connsiteY2621" fmla="*/ 239014 h 301288"/>
                  <a:gd name="connsiteX2622" fmla="*/ 147955 w 260188"/>
                  <a:gd name="connsiteY2622" fmla="*/ 241920 h 301288"/>
                  <a:gd name="connsiteX2623" fmla="*/ 147702 w 260188"/>
                  <a:gd name="connsiteY2623" fmla="*/ 238888 h 301288"/>
                  <a:gd name="connsiteX2624" fmla="*/ 150734 w 260188"/>
                  <a:gd name="connsiteY2624" fmla="*/ 238572 h 301288"/>
                  <a:gd name="connsiteX2625" fmla="*/ 151871 w 260188"/>
                  <a:gd name="connsiteY2625" fmla="*/ 235667 h 301288"/>
                  <a:gd name="connsiteX2626" fmla="*/ 151997 w 260188"/>
                  <a:gd name="connsiteY2626" fmla="*/ 238762 h 301288"/>
                  <a:gd name="connsiteX2627" fmla="*/ 150860 w 260188"/>
                  <a:gd name="connsiteY2627" fmla="*/ 241667 h 301288"/>
                  <a:gd name="connsiteX2628" fmla="*/ 150734 w 260188"/>
                  <a:gd name="connsiteY2628" fmla="*/ 238635 h 301288"/>
                  <a:gd name="connsiteX2629" fmla="*/ 154081 w 260188"/>
                  <a:gd name="connsiteY2629" fmla="*/ 238067 h 301288"/>
                  <a:gd name="connsiteX2630" fmla="*/ 154460 w 260188"/>
                  <a:gd name="connsiteY2630" fmla="*/ 234151 h 301288"/>
                  <a:gd name="connsiteX2631" fmla="*/ 155281 w 260188"/>
                  <a:gd name="connsiteY2631" fmla="*/ 238193 h 301288"/>
                  <a:gd name="connsiteX2632" fmla="*/ 153892 w 260188"/>
                  <a:gd name="connsiteY2632" fmla="*/ 241793 h 301288"/>
                  <a:gd name="connsiteX2633" fmla="*/ 154018 w 260188"/>
                  <a:gd name="connsiteY2633" fmla="*/ 238067 h 301288"/>
                  <a:gd name="connsiteX2634" fmla="*/ 142713 w 260188"/>
                  <a:gd name="connsiteY2634" fmla="*/ 211730 h 301288"/>
                  <a:gd name="connsiteX2635" fmla="*/ 153386 w 260188"/>
                  <a:gd name="connsiteY2635" fmla="*/ 218551 h 301288"/>
                  <a:gd name="connsiteX2636" fmla="*/ 152818 w 260188"/>
                  <a:gd name="connsiteY2636" fmla="*/ 219372 h 301288"/>
                  <a:gd name="connsiteX2637" fmla="*/ 142713 w 260188"/>
                  <a:gd name="connsiteY2637" fmla="*/ 211730 h 301288"/>
                  <a:gd name="connsiteX2638" fmla="*/ 154650 w 260188"/>
                  <a:gd name="connsiteY2638" fmla="*/ 220383 h 301288"/>
                  <a:gd name="connsiteX2639" fmla="*/ 156102 w 260188"/>
                  <a:gd name="connsiteY2639" fmla="*/ 220825 h 301288"/>
                  <a:gd name="connsiteX2640" fmla="*/ 156923 w 260188"/>
                  <a:gd name="connsiteY2640" fmla="*/ 221835 h 301288"/>
                  <a:gd name="connsiteX2641" fmla="*/ 155534 w 260188"/>
                  <a:gd name="connsiteY2641" fmla="*/ 221520 h 301288"/>
                  <a:gd name="connsiteX2642" fmla="*/ 154713 w 260188"/>
                  <a:gd name="connsiteY2642" fmla="*/ 220383 h 301288"/>
                  <a:gd name="connsiteX2643" fmla="*/ 173408 w 260188"/>
                  <a:gd name="connsiteY2643" fmla="*/ 240151 h 301288"/>
                  <a:gd name="connsiteX2644" fmla="*/ 171765 w 260188"/>
                  <a:gd name="connsiteY2644" fmla="*/ 236804 h 301288"/>
                  <a:gd name="connsiteX2645" fmla="*/ 172586 w 260188"/>
                  <a:gd name="connsiteY2645" fmla="*/ 236804 h 301288"/>
                  <a:gd name="connsiteX2646" fmla="*/ 173408 w 260188"/>
                  <a:gd name="connsiteY2646" fmla="*/ 240151 h 301288"/>
                  <a:gd name="connsiteX2647" fmla="*/ 174292 w 260188"/>
                  <a:gd name="connsiteY2647" fmla="*/ 236235 h 301288"/>
                  <a:gd name="connsiteX2648" fmla="*/ 171197 w 260188"/>
                  <a:gd name="connsiteY2648" fmla="*/ 231625 h 301288"/>
                  <a:gd name="connsiteX2649" fmla="*/ 174797 w 260188"/>
                  <a:gd name="connsiteY2649" fmla="*/ 235414 h 301288"/>
                  <a:gd name="connsiteX2650" fmla="*/ 174229 w 260188"/>
                  <a:gd name="connsiteY2650" fmla="*/ 236235 h 301288"/>
                  <a:gd name="connsiteX2651" fmla="*/ 174986 w 260188"/>
                  <a:gd name="connsiteY2651" fmla="*/ 233141 h 301288"/>
                  <a:gd name="connsiteX2652" fmla="*/ 171513 w 260188"/>
                  <a:gd name="connsiteY2652" fmla="*/ 226193 h 301288"/>
                  <a:gd name="connsiteX2653" fmla="*/ 175934 w 260188"/>
                  <a:gd name="connsiteY2653" fmla="*/ 232067 h 301288"/>
                  <a:gd name="connsiteX2654" fmla="*/ 174986 w 260188"/>
                  <a:gd name="connsiteY2654" fmla="*/ 233141 h 301288"/>
                  <a:gd name="connsiteX2655" fmla="*/ 177197 w 260188"/>
                  <a:gd name="connsiteY2655" fmla="*/ 229162 h 301288"/>
                  <a:gd name="connsiteX2656" fmla="*/ 176123 w 260188"/>
                  <a:gd name="connsiteY2656" fmla="*/ 230235 h 301288"/>
                  <a:gd name="connsiteX2657" fmla="*/ 172650 w 260188"/>
                  <a:gd name="connsiteY2657" fmla="*/ 222341 h 301288"/>
                  <a:gd name="connsiteX2658" fmla="*/ 177260 w 260188"/>
                  <a:gd name="connsiteY2658" fmla="*/ 229162 h 301288"/>
                  <a:gd name="connsiteX2659" fmla="*/ 173723 w 260188"/>
                  <a:gd name="connsiteY2659" fmla="*/ 220256 h 301288"/>
                  <a:gd name="connsiteX2660" fmla="*/ 178460 w 260188"/>
                  <a:gd name="connsiteY2660" fmla="*/ 225435 h 301288"/>
                  <a:gd name="connsiteX2661" fmla="*/ 177513 w 260188"/>
                  <a:gd name="connsiteY2661" fmla="*/ 226383 h 301288"/>
                  <a:gd name="connsiteX2662" fmla="*/ 173786 w 260188"/>
                  <a:gd name="connsiteY2662" fmla="*/ 220256 h 301288"/>
                  <a:gd name="connsiteX2663" fmla="*/ 177071 w 260188"/>
                  <a:gd name="connsiteY2663" fmla="*/ 271414 h 301288"/>
                  <a:gd name="connsiteX2664" fmla="*/ 177450 w 260188"/>
                  <a:gd name="connsiteY2664" fmla="*/ 269772 h 301288"/>
                  <a:gd name="connsiteX2665" fmla="*/ 178018 w 260188"/>
                  <a:gd name="connsiteY2665" fmla="*/ 269204 h 301288"/>
                  <a:gd name="connsiteX2666" fmla="*/ 177765 w 260188"/>
                  <a:gd name="connsiteY2666" fmla="*/ 268888 h 301288"/>
                  <a:gd name="connsiteX2667" fmla="*/ 176250 w 260188"/>
                  <a:gd name="connsiteY2667" fmla="*/ 269709 h 301288"/>
                  <a:gd name="connsiteX2668" fmla="*/ 176629 w 260188"/>
                  <a:gd name="connsiteY2668" fmla="*/ 268067 h 301288"/>
                  <a:gd name="connsiteX2669" fmla="*/ 176944 w 260188"/>
                  <a:gd name="connsiteY2669" fmla="*/ 267814 h 301288"/>
                  <a:gd name="connsiteX2670" fmla="*/ 176502 w 260188"/>
                  <a:gd name="connsiteY2670" fmla="*/ 267246 h 301288"/>
                  <a:gd name="connsiteX2671" fmla="*/ 175555 w 260188"/>
                  <a:gd name="connsiteY2671" fmla="*/ 267562 h 301288"/>
                  <a:gd name="connsiteX2672" fmla="*/ 175997 w 260188"/>
                  <a:gd name="connsiteY2672" fmla="*/ 266299 h 301288"/>
                  <a:gd name="connsiteX2673" fmla="*/ 175997 w 260188"/>
                  <a:gd name="connsiteY2673" fmla="*/ 264909 h 301288"/>
                  <a:gd name="connsiteX2674" fmla="*/ 178081 w 260188"/>
                  <a:gd name="connsiteY2674" fmla="*/ 266993 h 301288"/>
                  <a:gd name="connsiteX2675" fmla="*/ 178460 w 260188"/>
                  <a:gd name="connsiteY2675" fmla="*/ 268509 h 301288"/>
                  <a:gd name="connsiteX2676" fmla="*/ 179850 w 260188"/>
                  <a:gd name="connsiteY2676" fmla="*/ 269772 h 301288"/>
                  <a:gd name="connsiteX2677" fmla="*/ 180544 w 260188"/>
                  <a:gd name="connsiteY2677" fmla="*/ 272678 h 301288"/>
                  <a:gd name="connsiteX2678" fmla="*/ 179850 w 260188"/>
                  <a:gd name="connsiteY2678" fmla="*/ 271414 h 301288"/>
                  <a:gd name="connsiteX2679" fmla="*/ 179534 w 260188"/>
                  <a:gd name="connsiteY2679" fmla="*/ 271856 h 301288"/>
                  <a:gd name="connsiteX2680" fmla="*/ 178334 w 260188"/>
                  <a:gd name="connsiteY2680" fmla="*/ 272551 h 301288"/>
                  <a:gd name="connsiteX2681" fmla="*/ 178586 w 260188"/>
                  <a:gd name="connsiteY2681" fmla="*/ 271162 h 301288"/>
                  <a:gd name="connsiteX2682" fmla="*/ 179155 w 260188"/>
                  <a:gd name="connsiteY2682" fmla="*/ 270593 h 301288"/>
                  <a:gd name="connsiteX2683" fmla="*/ 178902 w 260188"/>
                  <a:gd name="connsiteY2683" fmla="*/ 270151 h 301288"/>
                  <a:gd name="connsiteX2684" fmla="*/ 178586 w 260188"/>
                  <a:gd name="connsiteY2684" fmla="*/ 270593 h 301288"/>
                  <a:gd name="connsiteX2685" fmla="*/ 177071 w 260188"/>
                  <a:gd name="connsiteY2685" fmla="*/ 271414 h 301288"/>
                  <a:gd name="connsiteX2686" fmla="*/ 178018 w 260188"/>
                  <a:gd name="connsiteY2686" fmla="*/ 273814 h 301288"/>
                  <a:gd name="connsiteX2687" fmla="*/ 179850 w 260188"/>
                  <a:gd name="connsiteY2687" fmla="*/ 272867 h 301288"/>
                  <a:gd name="connsiteX2688" fmla="*/ 179281 w 260188"/>
                  <a:gd name="connsiteY2688" fmla="*/ 274762 h 301288"/>
                  <a:gd name="connsiteX2689" fmla="*/ 177576 w 260188"/>
                  <a:gd name="connsiteY2689" fmla="*/ 275709 h 301288"/>
                  <a:gd name="connsiteX2690" fmla="*/ 177955 w 260188"/>
                  <a:gd name="connsiteY2690" fmla="*/ 273814 h 301288"/>
                  <a:gd name="connsiteX2691" fmla="*/ 178586 w 260188"/>
                  <a:gd name="connsiteY2691" fmla="*/ 292193 h 301288"/>
                  <a:gd name="connsiteX2692" fmla="*/ 177639 w 260188"/>
                  <a:gd name="connsiteY2692" fmla="*/ 291056 h 301288"/>
                  <a:gd name="connsiteX2693" fmla="*/ 177765 w 260188"/>
                  <a:gd name="connsiteY2693" fmla="*/ 289667 h 301288"/>
                  <a:gd name="connsiteX2694" fmla="*/ 178776 w 260188"/>
                  <a:gd name="connsiteY2694" fmla="*/ 290804 h 301288"/>
                  <a:gd name="connsiteX2695" fmla="*/ 178650 w 260188"/>
                  <a:gd name="connsiteY2695" fmla="*/ 292193 h 301288"/>
                  <a:gd name="connsiteX2696" fmla="*/ 179850 w 260188"/>
                  <a:gd name="connsiteY2696" fmla="*/ 291183 h 301288"/>
                  <a:gd name="connsiteX2697" fmla="*/ 179281 w 260188"/>
                  <a:gd name="connsiteY2697" fmla="*/ 290299 h 301288"/>
                  <a:gd name="connsiteX2698" fmla="*/ 179408 w 260188"/>
                  <a:gd name="connsiteY2698" fmla="*/ 289351 h 301288"/>
                  <a:gd name="connsiteX2699" fmla="*/ 179976 w 260188"/>
                  <a:gd name="connsiteY2699" fmla="*/ 290172 h 301288"/>
                  <a:gd name="connsiteX2700" fmla="*/ 179850 w 260188"/>
                  <a:gd name="connsiteY2700" fmla="*/ 291183 h 301288"/>
                  <a:gd name="connsiteX2701" fmla="*/ 182565 w 260188"/>
                  <a:gd name="connsiteY2701" fmla="*/ 291183 h 301288"/>
                  <a:gd name="connsiteX2702" fmla="*/ 181744 w 260188"/>
                  <a:gd name="connsiteY2702" fmla="*/ 290488 h 301288"/>
                  <a:gd name="connsiteX2703" fmla="*/ 182565 w 260188"/>
                  <a:gd name="connsiteY2703" fmla="*/ 289604 h 301288"/>
                  <a:gd name="connsiteX2704" fmla="*/ 183576 w 260188"/>
                  <a:gd name="connsiteY2704" fmla="*/ 290488 h 301288"/>
                  <a:gd name="connsiteX2705" fmla="*/ 182565 w 260188"/>
                  <a:gd name="connsiteY2705" fmla="*/ 291183 h 301288"/>
                  <a:gd name="connsiteX2706" fmla="*/ 182818 w 260188"/>
                  <a:gd name="connsiteY2706" fmla="*/ 285056 h 301288"/>
                  <a:gd name="connsiteX2707" fmla="*/ 180229 w 260188"/>
                  <a:gd name="connsiteY2707" fmla="*/ 284614 h 301288"/>
                  <a:gd name="connsiteX2708" fmla="*/ 180923 w 260188"/>
                  <a:gd name="connsiteY2708" fmla="*/ 280572 h 301288"/>
                  <a:gd name="connsiteX2709" fmla="*/ 182818 w 260188"/>
                  <a:gd name="connsiteY2709" fmla="*/ 285056 h 301288"/>
                  <a:gd name="connsiteX2710" fmla="*/ 189702 w 260188"/>
                  <a:gd name="connsiteY2710" fmla="*/ 263899 h 301288"/>
                  <a:gd name="connsiteX2711" fmla="*/ 188439 w 260188"/>
                  <a:gd name="connsiteY2711" fmla="*/ 265414 h 301288"/>
                  <a:gd name="connsiteX2712" fmla="*/ 188755 w 260188"/>
                  <a:gd name="connsiteY2712" fmla="*/ 263456 h 301288"/>
                  <a:gd name="connsiteX2713" fmla="*/ 189955 w 260188"/>
                  <a:gd name="connsiteY2713" fmla="*/ 261814 h 301288"/>
                  <a:gd name="connsiteX2714" fmla="*/ 189702 w 260188"/>
                  <a:gd name="connsiteY2714" fmla="*/ 263899 h 301288"/>
                  <a:gd name="connsiteX2715" fmla="*/ 195260 w 260188"/>
                  <a:gd name="connsiteY2715" fmla="*/ 287456 h 301288"/>
                  <a:gd name="connsiteX2716" fmla="*/ 196208 w 260188"/>
                  <a:gd name="connsiteY2716" fmla="*/ 290109 h 301288"/>
                  <a:gd name="connsiteX2717" fmla="*/ 194123 w 260188"/>
                  <a:gd name="connsiteY2717" fmla="*/ 289414 h 301288"/>
                  <a:gd name="connsiteX2718" fmla="*/ 190081 w 260188"/>
                  <a:gd name="connsiteY2718" fmla="*/ 289099 h 301288"/>
                  <a:gd name="connsiteX2719" fmla="*/ 195197 w 260188"/>
                  <a:gd name="connsiteY2719" fmla="*/ 287456 h 301288"/>
                  <a:gd name="connsiteX2720" fmla="*/ 194439 w 260188"/>
                  <a:gd name="connsiteY2720" fmla="*/ 266299 h 301288"/>
                  <a:gd name="connsiteX2721" fmla="*/ 192608 w 260188"/>
                  <a:gd name="connsiteY2721" fmla="*/ 268256 h 301288"/>
                  <a:gd name="connsiteX2722" fmla="*/ 192986 w 260188"/>
                  <a:gd name="connsiteY2722" fmla="*/ 265730 h 301288"/>
                  <a:gd name="connsiteX2723" fmla="*/ 194818 w 260188"/>
                  <a:gd name="connsiteY2723" fmla="*/ 263772 h 301288"/>
                  <a:gd name="connsiteX2724" fmla="*/ 194376 w 260188"/>
                  <a:gd name="connsiteY2724" fmla="*/ 266235 h 301288"/>
                  <a:gd name="connsiteX2725" fmla="*/ 196650 w 260188"/>
                  <a:gd name="connsiteY2725" fmla="*/ 266299 h 301288"/>
                  <a:gd name="connsiteX2726" fmla="*/ 195513 w 260188"/>
                  <a:gd name="connsiteY2726" fmla="*/ 267562 h 301288"/>
                  <a:gd name="connsiteX2727" fmla="*/ 195765 w 260188"/>
                  <a:gd name="connsiteY2727" fmla="*/ 265856 h 301288"/>
                  <a:gd name="connsiteX2728" fmla="*/ 196902 w 260188"/>
                  <a:gd name="connsiteY2728" fmla="*/ 264593 h 301288"/>
                  <a:gd name="connsiteX2729" fmla="*/ 196650 w 260188"/>
                  <a:gd name="connsiteY2729" fmla="*/ 266235 h 301288"/>
                  <a:gd name="connsiteX2730" fmla="*/ 206502 w 260188"/>
                  <a:gd name="connsiteY2730" fmla="*/ 223162 h 301288"/>
                  <a:gd name="connsiteX2731" fmla="*/ 206123 w 260188"/>
                  <a:gd name="connsiteY2731" fmla="*/ 221899 h 301288"/>
                  <a:gd name="connsiteX2732" fmla="*/ 204608 w 260188"/>
                  <a:gd name="connsiteY2732" fmla="*/ 221078 h 301288"/>
                  <a:gd name="connsiteX2733" fmla="*/ 206250 w 260188"/>
                  <a:gd name="connsiteY2733" fmla="*/ 218109 h 301288"/>
                  <a:gd name="connsiteX2734" fmla="*/ 207513 w 260188"/>
                  <a:gd name="connsiteY2734" fmla="*/ 219246 h 301288"/>
                  <a:gd name="connsiteX2735" fmla="*/ 206818 w 260188"/>
                  <a:gd name="connsiteY2735" fmla="*/ 219751 h 301288"/>
                  <a:gd name="connsiteX2736" fmla="*/ 209281 w 260188"/>
                  <a:gd name="connsiteY2736" fmla="*/ 221267 h 301288"/>
                  <a:gd name="connsiteX2737" fmla="*/ 208081 w 260188"/>
                  <a:gd name="connsiteY2737" fmla="*/ 221962 h 301288"/>
                  <a:gd name="connsiteX2738" fmla="*/ 208208 w 260188"/>
                  <a:gd name="connsiteY2738" fmla="*/ 224551 h 301288"/>
                  <a:gd name="connsiteX2739" fmla="*/ 206818 w 260188"/>
                  <a:gd name="connsiteY2739" fmla="*/ 227078 h 301288"/>
                  <a:gd name="connsiteX2740" fmla="*/ 209218 w 260188"/>
                  <a:gd name="connsiteY2740" fmla="*/ 227646 h 301288"/>
                  <a:gd name="connsiteX2741" fmla="*/ 214208 w 260188"/>
                  <a:gd name="connsiteY2741" fmla="*/ 229035 h 301288"/>
                  <a:gd name="connsiteX2742" fmla="*/ 212376 w 260188"/>
                  <a:gd name="connsiteY2742" fmla="*/ 228341 h 301288"/>
                  <a:gd name="connsiteX2743" fmla="*/ 214902 w 260188"/>
                  <a:gd name="connsiteY2743" fmla="*/ 231499 h 301288"/>
                  <a:gd name="connsiteX2744" fmla="*/ 213386 w 260188"/>
                  <a:gd name="connsiteY2744" fmla="*/ 231625 h 301288"/>
                  <a:gd name="connsiteX2745" fmla="*/ 217239 w 260188"/>
                  <a:gd name="connsiteY2745" fmla="*/ 236235 h 301288"/>
                  <a:gd name="connsiteX2746" fmla="*/ 213386 w 260188"/>
                  <a:gd name="connsiteY2746" fmla="*/ 233835 h 301288"/>
                  <a:gd name="connsiteX2747" fmla="*/ 219955 w 260188"/>
                  <a:gd name="connsiteY2747" fmla="*/ 239520 h 301288"/>
                  <a:gd name="connsiteX2748" fmla="*/ 212944 w 260188"/>
                  <a:gd name="connsiteY2748" fmla="*/ 235351 h 301288"/>
                  <a:gd name="connsiteX2749" fmla="*/ 216292 w 260188"/>
                  <a:gd name="connsiteY2749" fmla="*/ 242867 h 301288"/>
                  <a:gd name="connsiteX2750" fmla="*/ 210734 w 260188"/>
                  <a:gd name="connsiteY2750" fmla="*/ 234656 h 301288"/>
                  <a:gd name="connsiteX2751" fmla="*/ 211997 w 260188"/>
                  <a:gd name="connsiteY2751" fmla="*/ 241793 h 301288"/>
                  <a:gd name="connsiteX2752" fmla="*/ 209913 w 260188"/>
                  <a:gd name="connsiteY2752" fmla="*/ 233330 h 301288"/>
                  <a:gd name="connsiteX2753" fmla="*/ 211871 w 260188"/>
                  <a:gd name="connsiteY2753" fmla="*/ 230299 h 301288"/>
                  <a:gd name="connsiteX2754" fmla="*/ 210608 w 260188"/>
                  <a:gd name="connsiteY2754" fmla="*/ 230299 h 301288"/>
                  <a:gd name="connsiteX2755" fmla="*/ 205618 w 260188"/>
                  <a:gd name="connsiteY2755" fmla="*/ 230488 h 301288"/>
                  <a:gd name="connsiteX2756" fmla="*/ 207955 w 260188"/>
                  <a:gd name="connsiteY2756" fmla="*/ 232951 h 301288"/>
                  <a:gd name="connsiteX2757" fmla="*/ 207829 w 260188"/>
                  <a:gd name="connsiteY2757" fmla="*/ 235035 h 301288"/>
                  <a:gd name="connsiteX2758" fmla="*/ 208902 w 260188"/>
                  <a:gd name="connsiteY2758" fmla="*/ 233204 h 301288"/>
                  <a:gd name="connsiteX2759" fmla="*/ 209281 w 260188"/>
                  <a:gd name="connsiteY2759" fmla="*/ 239014 h 301288"/>
                  <a:gd name="connsiteX2760" fmla="*/ 208334 w 260188"/>
                  <a:gd name="connsiteY2760" fmla="*/ 238762 h 301288"/>
                  <a:gd name="connsiteX2761" fmla="*/ 207955 w 260188"/>
                  <a:gd name="connsiteY2761" fmla="*/ 235793 h 301288"/>
                  <a:gd name="connsiteX2762" fmla="*/ 206944 w 260188"/>
                  <a:gd name="connsiteY2762" fmla="*/ 238762 h 301288"/>
                  <a:gd name="connsiteX2763" fmla="*/ 206376 w 260188"/>
                  <a:gd name="connsiteY2763" fmla="*/ 233330 h 301288"/>
                  <a:gd name="connsiteX2764" fmla="*/ 204797 w 260188"/>
                  <a:gd name="connsiteY2764" fmla="*/ 235288 h 301288"/>
                  <a:gd name="connsiteX2765" fmla="*/ 204418 w 260188"/>
                  <a:gd name="connsiteY2765" fmla="*/ 232193 h 301288"/>
                  <a:gd name="connsiteX2766" fmla="*/ 203029 w 260188"/>
                  <a:gd name="connsiteY2766" fmla="*/ 233267 h 301288"/>
                  <a:gd name="connsiteX2767" fmla="*/ 203029 w 260188"/>
                  <a:gd name="connsiteY2767" fmla="*/ 229541 h 301288"/>
                  <a:gd name="connsiteX2768" fmla="*/ 199808 w 260188"/>
                  <a:gd name="connsiteY2768" fmla="*/ 227962 h 301288"/>
                  <a:gd name="connsiteX2769" fmla="*/ 203597 w 260188"/>
                  <a:gd name="connsiteY2769" fmla="*/ 227393 h 301288"/>
                  <a:gd name="connsiteX2770" fmla="*/ 206502 w 260188"/>
                  <a:gd name="connsiteY2770" fmla="*/ 222972 h 301288"/>
                  <a:gd name="connsiteX2771" fmla="*/ 195386 w 260188"/>
                  <a:gd name="connsiteY2771" fmla="*/ 208699 h 301288"/>
                  <a:gd name="connsiteX2772" fmla="*/ 198608 w 260188"/>
                  <a:gd name="connsiteY2772" fmla="*/ 209141 h 301288"/>
                  <a:gd name="connsiteX2773" fmla="*/ 196902 w 260188"/>
                  <a:gd name="connsiteY2773" fmla="*/ 209962 h 301288"/>
                  <a:gd name="connsiteX2774" fmla="*/ 198734 w 260188"/>
                  <a:gd name="connsiteY2774" fmla="*/ 210530 h 301288"/>
                  <a:gd name="connsiteX2775" fmla="*/ 197092 w 260188"/>
                  <a:gd name="connsiteY2775" fmla="*/ 211414 h 301288"/>
                  <a:gd name="connsiteX2776" fmla="*/ 200123 w 260188"/>
                  <a:gd name="connsiteY2776" fmla="*/ 212930 h 301288"/>
                  <a:gd name="connsiteX2777" fmla="*/ 198165 w 260188"/>
                  <a:gd name="connsiteY2777" fmla="*/ 213499 h 301288"/>
                  <a:gd name="connsiteX2778" fmla="*/ 200629 w 260188"/>
                  <a:gd name="connsiteY2778" fmla="*/ 215014 h 301288"/>
                  <a:gd name="connsiteX2779" fmla="*/ 198418 w 260188"/>
                  <a:gd name="connsiteY2779" fmla="*/ 215583 h 301288"/>
                  <a:gd name="connsiteX2780" fmla="*/ 201892 w 260188"/>
                  <a:gd name="connsiteY2780" fmla="*/ 217541 h 301288"/>
                  <a:gd name="connsiteX2781" fmla="*/ 199555 w 260188"/>
                  <a:gd name="connsiteY2781" fmla="*/ 218109 h 301288"/>
                  <a:gd name="connsiteX2782" fmla="*/ 202586 w 260188"/>
                  <a:gd name="connsiteY2782" fmla="*/ 219499 h 301288"/>
                  <a:gd name="connsiteX2783" fmla="*/ 200376 w 260188"/>
                  <a:gd name="connsiteY2783" fmla="*/ 219878 h 301288"/>
                  <a:gd name="connsiteX2784" fmla="*/ 202460 w 260188"/>
                  <a:gd name="connsiteY2784" fmla="*/ 221267 h 301288"/>
                  <a:gd name="connsiteX2785" fmla="*/ 200502 w 260188"/>
                  <a:gd name="connsiteY2785" fmla="*/ 221267 h 301288"/>
                  <a:gd name="connsiteX2786" fmla="*/ 201892 w 260188"/>
                  <a:gd name="connsiteY2786" fmla="*/ 221962 h 301288"/>
                  <a:gd name="connsiteX2787" fmla="*/ 200376 w 260188"/>
                  <a:gd name="connsiteY2787" fmla="*/ 224046 h 301288"/>
                  <a:gd name="connsiteX2788" fmla="*/ 198418 w 260188"/>
                  <a:gd name="connsiteY2788" fmla="*/ 220446 h 301288"/>
                  <a:gd name="connsiteX2789" fmla="*/ 195386 w 260188"/>
                  <a:gd name="connsiteY2789" fmla="*/ 208762 h 301288"/>
                  <a:gd name="connsiteX2790" fmla="*/ 195955 w 260188"/>
                  <a:gd name="connsiteY2790" fmla="*/ 222846 h 301288"/>
                  <a:gd name="connsiteX2791" fmla="*/ 194123 w 260188"/>
                  <a:gd name="connsiteY2791" fmla="*/ 222404 h 301288"/>
                  <a:gd name="connsiteX2792" fmla="*/ 194692 w 260188"/>
                  <a:gd name="connsiteY2792" fmla="*/ 221141 h 301288"/>
                  <a:gd name="connsiteX2793" fmla="*/ 196523 w 260188"/>
                  <a:gd name="connsiteY2793" fmla="*/ 221456 h 301288"/>
                  <a:gd name="connsiteX2794" fmla="*/ 195955 w 260188"/>
                  <a:gd name="connsiteY2794" fmla="*/ 222846 h 301288"/>
                  <a:gd name="connsiteX2795" fmla="*/ 194692 w 260188"/>
                  <a:gd name="connsiteY2795" fmla="*/ 220067 h 301288"/>
                  <a:gd name="connsiteX2796" fmla="*/ 192608 w 260188"/>
                  <a:gd name="connsiteY2796" fmla="*/ 221078 h 301288"/>
                  <a:gd name="connsiteX2797" fmla="*/ 192165 w 260188"/>
                  <a:gd name="connsiteY2797" fmla="*/ 219246 h 301288"/>
                  <a:gd name="connsiteX2798" fmla="*/ 194376 w 260188"/>
                  <a:gd name="connsiteY2798" fmla="*/ 218235 h 301288"/>
                  <a:gd name="connsiteX2799" fmla="*/ 194692 w 260188"/>
                  <a:gd name="connsiteY2799" fmla="*/ 220067 h 301288"/>
                  <a:gd name="connsiteX2800" fmla="*/ 191534 w 260188"/>
                  <a:gd name="connsiteY2800" fmla="*/ 217730 h 301288"/>
                  <a:gd name="connsiteX2801" fmla="*/ 191281 w 260188"/>
                  <a:gd name="connsiteY2801" fmla="*/ 216214 h 301288"/>
                  <a:gd name="connsiteX2802" fmla="*/ 192544 w 260188"/>
                  <a:gd name="connsiteY2802" fmla="*/ 215393 h 301288"/>
                  <a:gd name="connsiteX2803" fmla="*/ 192797 w 260188"/>
                  <a:gd name="connsiteY2803" fmla="*/ 216909 h 301288"/>
                  <a:gd name="connsiteX2804" fmla="*/ 191534 w 260188"/>
                  <a:gd name="connsiteY2804" fmla="*/ 217730 h 301288"/>
                  <a:gd name="connsiteX2805" fmla="*/ 192608 w 260188"/>
                  <a:gd name="connsiteY2805" fmla="*/ 208699 h 301288"/>
                  <a:gd name="connsiteX2806" fmla="*/ 192039 w 260188"/>
                  <a:gd name="connsiteY2806" fmla="*/ 212299 h 301288"/>
                  <a:gd name="connsiteX2807" fmla="*/ 191471 w 260188"/>
                  <a:gd name="connsiteY2807" fmla="*/ 207562 h 301288"/>
                  <a:gd name="connsiteX2808" fmla="*/ 194250 w 260188"/>
                  <a:gd name="connsiteY2808" fmla="*/ 204341 h 301288"/>
                  <a:gd name="connsiteX2809" fmla="*/ 192608 w 260188"/>
                  <a:gd name="connsiteY2809" fmla="*/ 208635 h 301288"/>
                  <a:gd name="connsiteX2810" fmla="*/ 191344 w 260188"/>
                  <a:gd name="connsiteY2810" fmla="*/ 203709 h 301288"/>
                  <a:gd name="connsiteX2811" fmla="*/ 193176 w 260188"/>
                  <a:gd name="connsiteY2811" fmla="*/ 202888 h 301288"/>
                  <a:gd name="connsiteX2812" fmla="*/ 192355 w 260188"/>
                  <a:gd name="connsiteY2812" fmla="*/ 204720 h 301288"/>
                  <a:gd name="connsiteX2813" fmla="*/ 190523 w 260188"/>
                  <a:gd name="connsiteY2813" fmla="*/ 205667 h 301288"/>
                  <a:gd name="connsiteX2814" fmla="*/ 191344 w 260188"/>
                  <a:gd name="connsiteY2814" fmla="*/ 203709 h 301288"/>
                  <a:gd name="connsiteX2815" fmla="*/ 190650 w 260188"/>
                  <a:gd name="connsiteY2815" fmla="*/ 212551 h 301288"/>
                  <a:gd name="connsiteX2816" fmla="*/ 191471 w 260188"/>
                  <a:gd name="connsiteY2816" fmla="*/ 213499 h 301288"/>
                  <a:gd name="connsiteX2817" fmla="*/ 190650 w 260188"/>
                  <a:gd name="connsiteY2817" fmla="*/ 214383 h 301288"/>
                  <a:gd name="connsiteX2818" fmla="*/ 189702 w 260188"/>
                  <a:gd name="connsiteY2818" fmla="*/ 213499 h 301288"/>
                  <a:gd name="connsiteX2819" fmla="*/ 190650 w 260188"/>
                  <a:gd name="connsiteY2819" fmla="*/ 212551 h 301288"/>
                  <a:gd name="connsiteX2820" fmla="*/ 190144 w 260188"/>
                  <a:gd name="connsiteY2820" fmla="*/ 217730 h 301288"/>
                  <a:gd name="connsiteX2821" fmla="*/ 188313 w 260188"/>
                  <a:gd name="connsiteY2821" fmla="*/ 218425 h 301288"/>
                  <a:gd name="connsiteX2822" fmla="*/ 187618 w 260188"/>
                  <a:gd name="connsiteY2822" fmla="*/ 221899 h 301288"/>
                  <a:gd name="connsiteX2823" fmla="*/ 191408 w 260188"/>
                  <a:gd name="connsiteY2823" fmla="*/ 227330 h 301288"/>
                  <a:gd name="connsiteX2824" fmla="*/ 194629 w 260188"/>
                  <a:gd name="connsiteY2824" fmla="*/ 233709 h 301288"/>
                  <a:gd name="connsiteX2825" fmla="*/ 197660 w 260188"/>
                  <a:gd name="connsiteY2825" fmla="*/ 240025 h 301288"/>
                  <a:gd name="connsiteX2826" fmla="*/ 198481 w 260188"/>
                  <a:gd name="connsiteY2826" fmla="*/ 242804 h 301288"/>
                  <a:gd name="connsiteX2827" fmla="*/ 201386 w 260188"/>
                  <a:gd name="connsiteY2827" fmla="*/ 246720 h 301288"/>
                  <a:gd name="connsiteX2828" fmla="*/ 192734 w 260188"/>
                  <a:gd name="connsiteY2828" fmla="*/ 256193 h 301288"/>
                  <a:gd name="connsiteX2829" fmla="*/ 178713 w 260188"/>
                  <a:gd name="connsiteY2829" fmla="*/ 247983 h 301288"/>
                  <a:gd name="connsiteX2830" fmla="*/ 180355 w 260188"/>
                  <a:gd name="connsiteY2830" fmla="*/ 231246 h 301288"/>
                  <a:gd name="connsiteX2831" fmla="*/ 172397 w 260188"/>
                  <a:gd name="connsiteY2831" fmla="*/ 216656 h 301288"/>
                  <a:gd name="connsiteX2832" fmla="*/ 162671 w 260188"/>
                  <a:gd name="connsiteY2832" fmla="*/ 218488 h 301288"/>
                  <a:gd name="connsiteX2833" fmla="*/ 152944 w 260188"/>
                  <a:gd name="connsiteY2833" fmla="*/ 216972 h 301288"/>
                  <a:gd name="connsiteX2834" fmla="*/ 134123 w 260188"/>
                  <a:gd name="connsiteY2834" fmla="*/ 207435 h 301288"/>
                  <a:gd name="connsiteX2835" fmla="*/ 136081 w 260188"/>
                  <a:gd name="connsiteY2835" fmla="*/ 221204 h 301288"/>
                  <a:gd name="connsiteX2836" fmla="*/ 135955 w 260188"/>
                  <a:gd name="connsiteY2836" fmla="*/ 225814 h 301288"/>
                  <a:gd name="connsiteX2837" fmla="*/ 109365 w 260188"/>
                  <a:gd name="connsiteY2837" fmla="*/ 221772 h 301288"/>
                  <a:gd name="connsiteX2838" fmla="*/ 107850 w 260188"/>
                  <a:gd name="connsiteY2838" fmla="*/ 223414 h 301288"/>
                  <a:gd name="connsiteX2839" fmla="*/ 118586 w 260188"/>
                  <a:gd name="connsiteY2839" fmla="*/ 236235 h 301288"/>
                  <a:gd name="connsiteX2840" fmla="*/ 108292 w 260188"/>
                  <a:gd name="connsiteY2840" fmla="*/ 237056 h 301288"/>
                  <a:gd name="connsiteX2841" fmla="*/ 102292 w 260188"/>
                  <a:gd name="connsiteY2841" fmla="*/ 235793 h 301288"/>
                  <a:gd name="connsiteX2842" fmla="*/ 102418 w 260188"/>
                  <a:gd name="connsiteY2842" fmla="*/ 222151 h 301288"/>
                  <a:gd name="connsiteX2843" fmla="*/ 116186 w 260188"/>
                  <a:gd name="connsiteY2843" fmla="*/ 206993 h 301288"/>
                  <a:gd name="connsiteX2844" fmla="*/ 127429 w 260188"/>
                  <a:gd name="connsiteY2844" fmla="*/ 205351 h 301288"/>
                  <a:gd name="connsiteX2845" fmla="*/ 169618 w 260188"/>
                  <a:gd name="connsiteY2845" fmla="*/ 193541 h 301288"/>
                  <a:gd name="connsiteX2846" fmla="*/ 174481 w 260188"/>
                  <a:gd name="connsiteY2846" fmla="*/ 194930 h 301288"/>
                  <a:gd name="connsiteX2847" fmla="*/ 183702 w 260188"/>
                  <a:gd name="connsiteY2847" fmla="*/ 207056 h 301288"/>
                  <a:gd name="connsiteX2848" fmla="*/ 181050 w 260188"/>
                  <a:gd name="connsiteY2848" fmla="*/ 208004 h 301288"/>
                  <a:gd name="connsiteX2849" fmla="*/ 187997 w 260188"/>
                  <a:gd name="connsiteY2849" fmla="*/ 213309 h 301288"/>
                  <a:gd name="connsiteX2850" fmla="*/ 189134 w 260188"/>
                  <a:gd name="connsiteY2850" fmla="*/ 215520 h 301288"/>
                  <a:gd name="connsiteX2851" fmla="*/ 190081 w 260188"/>
                  <a:gd name="connsiteY2851" fmla="*/ 217856 h 301288"/>
                  <a:gd name="connsiteX2852" fmla="*/ 187365 w 260188"/>
                  <a:gd name="connsiteY2852" fmla="*/ 205604 h 301288"/>
                  <a:gd name="connsiteX2853" fmla="*/ 188186 w 260188"/>
                  <a:gd name="connsiteY2853" fmla="*/ 205035 h 301288"/>
                  <a:gd name="connsiteX2854" fmla="*/ 189576 w 260188"/>
                  <a:gd name="connsiteY2854" fmla="*/ 210656 h 301288"/>
                  <a:gd name="connsiteX2855" fmla="*/ 185408 w 260188"/>
                  <a:gd name="connsiteY2855" fmla="*/ 208256 h 301288"/>
                  <a:gd name="connsiteX2856" fmla="*/ 185723 w 260188"/>
                  <a:gd name="connsiteY2856" fmla="*/ 207309 h 301288"/>
                  <a:gd name="connsiteX2857" fmla="*/ 66039 w 260188"/>
                  <a:gd name="connsiteY2857" fmla="*/ 43099 h 301288"/>
                  <a:gd name="connsiteX2858" fmla="*/ 68123 w 260188"/>
                  <a:gd name="connsiteY2858" fmla="*/ 40888 h 301288"/>
                  <a:gd name="connsiteX2859" fmla="*/ 187429 w 260188"/>
                  <a:gd name="connsiteY2859" fmla="*/ 205604 h 301288"/>
                  <a:gd name="connsiteX2860" fmla="*/ 223365 w 260188"/>
                  <a:gd name="connsiteY2860" fmla="*/ 165309 h 301288"/>
                  <a:gd name="connsiteX2861" fmla="*/ 226586 w 260188"/>
                  <a:gd name="connsiteY2861" fmla="*/ 167078 h 301288"/>
                  <a:gd name="connsiteX2862" fmla="*/ 229492 w 260188"/>
                  <a:gd name="connsiteY2862" fmla="*/ 170299 h 301288"/>
                  <a:gd name="connsiteX2863" fmla="*/ 228986 w 260188"/>
                  <a:gd name="connsiteY2863" fmla="*/ 164993 h 301288"/>
                  <a:gd name="connsiteX2864" fmla="*/ 232460 w 260188"/>
                  <a:gd name="connsiteY2864" fmla="*/ 172762 h 301288"/>
                  <a:gd name="connsiteX2865" fmla="*/ 229239 w 260188"/>
                  <a:gd name="connsiteY2865" fmla="*/ 172762 h 301288"/>
                  <a:gd name="connsiteX2866" fmla="*/ 229239 w 260188"/>
                  <a:gd name="connsiteY2866" fmla="*/ 170804 h 301288"/>
                  <a:gd name="connsiteX2867" fmla="*/ 224944 w 260188"/>
                  <a:gd name="connsiteY2867" fmla="*/ 167456 h 301288"/>
                  <a:gd name="connsiteX2868" fmla="*/ 223113 w 260188"/>
                  <a:gd name="connsiteY2868" fmla="*/ 167709 h 301288"/>
                  <a:gd name="connsiteX2869" fmla="*/ 220902 w 260188"/>
                  <a:gd name="connsiteY2869" fmla="*/ 168404 h 301288"/>
                  <a:gd name="connsiteX2870" fmla="*/ 220208 w 260188"/>
                  <a:gd name="connsiteY2870" fmla="*/ 168404 h 301288"/>
                  <a:gd name="connsiteX2871" fmla="*/ 217871 w 260188"/>
                  <a:gd name="connsiteY2871" fmla="*/ 168972 h 301288"/>
                  <a:gd name="connsiteX2872" fmla="*/ 217302 w 260188"/>
                  <a:gd name="connsiteY2872" fmla="*/ 169225 h 301288"/>
                  <a:gd name="connsiteX2873" fmla="*/ 213134 w 260188"/>
                  <a:gd name="connsiteY2873" fmla="*/ 169667 h 301288"/>
                  <a:gd name="connsiteX2874" fmla="*/ 218123 w 260188"/>
                  <a:gd name="connsiteY2874" fmla="*/ 173835 h 301288"/>
                  <a:gd name="connsiteX2875" fmla="*/ 208397 w 260188"/>
                  <a:gd name="connsiteY2875" fmla="*/ 170867 h 301288"/>
                  <a:gd name="connsiteX2876" fmla="*/ 212818 w 260188"/>
                  <a:gd name="connsiteY2876" fmla="*/ 174783 h 301288"/>
                  <a:gd name="connsiteX2877" fmla="*/ 203344 w 260188"/>
                  <a:gd name="connsiteY2877" fmla="*/ 171435 h 301288"/>
                  <a:gd name="connsiteX2878" fmla="*/ 202081 w 260188"/>
                  <a:gd name="connsiteY2878" fmla="*/ 171878 h 301288"/>
                  <a:gd name="connsiteX2879" fmla="*/ 209155 w 260188"/>
                  <a:gd name="connsiteY2879" fmla="*/ 175920 h 301288"/>
                  <a:gd name="connsiteX2880" fmla="*/ 199239 w 260188"/>
                  <a:gd name="connsiteY2880" fmla="*/ 172446 h 301288"/>
                  <a:gd name="connsiteX2881" fmla="*/ 194123 w 260188"/>
                  <a:gd name="connsiteY2881" fmla="*/ 170109 h 301288"/>
                  <a:gd name="connsiteX2882" fmla="*/ 206755 w 260188"/>
                  <a:gd name="connsiteY2882" fmla="*/ 178888 h 301288"/>
                  <a:gd name="connsiteX2883" fmla="*/ 201071 w 260188"/>
                  <a:gd name="connsiteY2883" fmla="*/ 177056 h 301288"/>
                  <a:gd name="connsiteX2884" fmla="*/ 191092 w 260188"/>
                  <a:gd name="connsiteY2884" fmla="*/ 170678 h 301288"/>
                  <a:gd name="connsiteX2885" fmla="*/ 183450 w 260188"/>
                  <a:gd name="connsiteY2885" fmla="*/ 164109 h 301288"/>
                  <a:gd name="connsiteX2886" fmla="*/ 183323 w 260188"/>
                  <a:gd name="connsiteY2886" fmla="*/ 164804 h 301288"/>
                  <a:gd name="connsiteX2887" fmla="*/ 200186 w 260188"/>
                  <a:gd name="connsiteY2887" fmla="*/ 179583 h 301288"/>
                  <a:gd name="connsiteX2888" fmla="*/ 197660 w 260188"/>
                  <a:gd name="connsiteY2888" fmla="*/ 179014 h 301288"/>
                  <a:gd name="connsiteX2889" fmla="*/ 176502 w 260188"/>
                  <a:gd name="connsiteY2889" fmla="*/ 159562 h 301288"/>
                  <a:gd name="connsiteX2890" fmla="*/ 176250 w 260188"/>
                  <a:gd name="connsiteY2890" fmla="*/ 159878 h 301288"/>
                  <a:gd name="connsiteX2891" fmla="*/ 192229 w 260188"/>
                  <a:gd name="connsiteY2891" fmla="*/ 177814 h 301288"/>
                  <a:gd name="connsiteX2892" fmla="*/ 179723 w 260188"/>
                  <a:gd name="connsiteY2892" fmla="*/ 168088 h 301288"/>
                  <a:gd name="connsiteX2893" fmla="*/ 172460 w 260188"/>
                  <a:gd name="connsiteY2893" fmla="*/ 158678 h 301288"/>
                  <a:gd name="connsiteX2894" fmla="*/ 172334 w 260188"/>
                  <a:gd name="connsiteY2894" fmla="*/ 159814 h 301288"/>
                  <a:gd name="connsiteX2895" fmla="*/ 191281 w 260188"/>
                  <a:gd name="connsiteY2895" fmla="*/ 180404 h 301288"/>
                  <a:gd name="connsiteX2896" fmla="*/ 189450 w 260188"/>
                  <a:gd name="connsiteY2896" fmla="*/ 179835 h 301288"/>
                  <a:gd name="connsiteX2897" fmla="*/ 169429 w 260188"/>
                  <a:gd name="connsiteY2897" fmla="*/ 158299 h 301288"/>
                  <a:gd name="connsiteX2898" fmla="*/ 169113 w 260188"/>
                  <a:gd name="connsiteY2898" fmla="*/ 158867 h 301288"/>
                  <a:gd name="connsiteX2899" fmla="*/ 184839 w 260188"/>
                  <a:gd name="connsiteY2899" fmla="*/ 178446 h 301288"/>
                  <a:gd name="connsiteX2900" fmla="*/ 184271 w 260188"/>
                  <a:gd name="connsiteY2900" fmla="*/ 179772 h 301288"/>
                  <a:gd name="connsiteX2901" fmla="*/ 166713 w 260188"/>
                  <a:gd name="connsiteY2901" fmla="*/ 158046 h 301288"/>
                  <a:gd name="connsiteX2902" fmla="*/ 166586 w 260188"/>
                  <a:gd name="connsiteY2902" fmla="*/ 158614 h 301288"/>
                  <a:gd name="connsiteX2903" fmla="*/ 179660 w 260188"/>
                  <a:gd name="connsiteY2903" fmla="*/ 179456 h 301288"/>
                  <a:gd name="connsiteX2904" fmla="*/ 173976 w 260188"/>
                  <a:gd name="connsiteY2904" fmla="*/ 172130 h 301288"/>
                  <a:gd name="connsiteX2905" fmla="*/ 168229 w 260188"/>
                  <a:gd name="connsiteY2905" fmla="*/ 164172 h 301288"/>
                  <a:gd name="connsiteX2906" fmla="*/ 167913 w 260188"/>
                  <a:gd name="connsiteY2906" fmla="*/ 165183 h 301288"/>
                  <a:gd name="connsiteX2907" fmla="*/ 176250 w 260188"/>
                  <a:gd name="connsiteY2907" fmla="*/ 178130 h 301288"/>
                  <a:gd name="connsiteX2908" fmla="*/ 175808 w 260188"/>
                  <a:gd name="connsiteY2908" fmla="*/ 178256 h 301288"/>
                  <a:gd name="connsiteX2909" fmla="*/ 166776 w 260188"/>
                  <a:gd name="connsiteY2909" fmla="*/ 166446 h 301288"/>
                  <a:gd name="connsiteX2910" fmla="*/ 166208 w 260188"/>
                  <a:gd name="connsiteY2910" fmla="*/ 166951 h 301288"/>
                  <a:gd name="connsiteX2911" fmla="*/ 173850 w 260188"/>
                  <a:gd name="connsiteY2911" fmla="*/ 178383 h 301288"/>
                  <a:gd name="connsiteX2912" fmla="*/ 165892 w 260188"/>
                  <a:gd name="connsiteY2912" fmla="*/ 169225 h 301288"/>
                  <a:gd name="connsiteX2913" fmla="*/ 168102 w 260188"/>
                  <a:gd name="connsiteY2913" fmla="*/ 175035 h 301288"/>
                  <a:gd name="connsiteX2914" fmla="*/ 164060 w 260188"/>
                  <a:gd name="connsiteY2914" fmla="*/ 169035 h 301288"/>
                  <a:gd name="connsiteX2915" fmla="*/ 163365 w 260188"/>
                  <a:gd name="connsiteY2915" fmla="*/ 169730 h 301288"/>
                  <a:gd name="connsiteX2916" fmla="*/ 147892 w 260188"/>
                  <a:gd name="connsiteY2916" fmla="*/ 148572 h 301288"/>
                  <a:gd name="connsiteX2917" fmla="*/ 148902 w 260188"/>
                  <a:gd name="connsiteY2917" fmla="*/ 148004 h 301288"/>
                  <a:gd name="connsiteX2918" fmla="*/ 160018 w 260188"/>
                  <a:gd name="connsiteY2918" fmla="*/ 159688 h 301288"/>
                  <a:gd name="connsiteX2919" fmla="*/ 149155 w 260188"/>
                  <a:gd name="connsiteY2919" fmla="*/ 144783 h 301288"/>
                  <a:gd name="connsiteX2920" fmla="*/ 161408 w 260188"/>
                  <a:gd name="connsiteY2920" fmla="*/ 157730 h 301288"/>
                  <a:gd name="connsiteX2921" fmla="*/ 149723 w 260188"/>
                  <a:gd name="connsiteY2921" fmla="*/ 142825 h 301288"/>
                  <a:gd name="connsiteX2922" fmla="*/ 162229 w 260188"/>
                  <a:gd name="connsiteY2922" fmla="*/ 155899 h 301288"/>
                  <a:gd name="connsiteX2923" fmla="*/ 148144 w 260188"/>
                  <a:gd name="connsiteY2923" fmla="*/ 138783 h 301288"/>
                  <a:gd name="connsiteX2924" fmla="*/ 150355 w 260188"/>
                  <a:gd name="connsiteY2924" fmla="*/ 138783 h 301288"/>
                  <a:gd name="connsiteX2925" fmla="*/ 163429 w 260188"/>
                  <a:gd name="connsiteY2925" fmla="*/ 153625 h 301288"/>
                  <a:gd name="connsiteX2926" fmla="*/ 151302 w 260188"/>
                  <a:gd name="connsiteY2926" fmla="*/ 138783 h 301288"/>
                  <a:gd name="connsiteX2927" fmla="*/ 154081 w 260188"/>
                  <a:gd name="connsiteY2927" fmla="*/ 138783 h 301288"/>
                  <a:gd name="connsiteX2928" fmla="*/ 164818 w 260188"/>
                  <a:gd name="connsiteY2928" fmla="*/ 151288 h 301288"/>
                  <a:gd name="connsiteX2929" fmla="*/ 155408 w 260188"/>
                  <a:gd name="connsiteY2929" fmla="*/ 138783 h 301288"/>
                  <a:gd name="connsiteX2930" fmla="*/ 157239 w 260188"/>
                  <a:gd name="connsiteY2930" fmla="*/ 138909 h 301288"/>
                  <a:gd name="connsiteX2931" fmla="*/ 162102 w 260188"/>
                  <a:gd name="connsiteY2931" fmla="*/ 145288 h 301288"/>
                  <a:gd name="connsiteX2932" fmla="*/ 166713 w 260188"/>
                  <a:gd name="connsiteY2932" fmla="*/ 150025 h 301288"/>
                  <a:gd name="connsiteX2933" fmla="*/ 158250 w 260188"/>
                  <a:gd name="connsiteY2933" fmla="*/ 139035 h 301288"/>
                  <a:gd name="connsiteX2934" fmla="*/ 159071 w 260188"/>
                  <a:gd name="connsiteY2934" fmla="*/ 138783 h 301288"/>
                  <a:gd name="connsiteX2935" fmla="*/ 160334 w 260188"/>
                  <a:gd name="connsiteY2935" fmla="*/ 139162 h 301288"/>
                  <a:gd name="connsiteX2936" fmla="*/ 168544 w 260188"/>
                  <a:gd name="connsiteY2936" fmla="*/ 149330 h 301288"/>
                  <a:gd name="connsiteX2937" fmla="*/ 161597 w 260188"/>
                  <a:gd name="connsiteY2937" fmla="*/ 139288 h 301288"/>
                  <a:gd name="connsiteX2938" fmla="*/ 164629 w 260188"/>
                  <a:gd name="connsiteY2938" fmla="*/ 139288 h 301288"/>
                  <a:gd name="connsiteX2939" fmla="*/ 170629 w 260188"/>
                  <a:gd name="connsiteY2939" fmla="*/ 147941 h 301288"/>
                  <a:gd name="connsiteX2940" fmla="*/ 166334 w 260188"/>
                  <a:gd name="connsiteY2940" fmla="*/ 139162 h 301288"/>
                  <a:gd name="connsiteX2941" fmla="*/ 170881 w 260188"/>
                  <a:gd name="connsiteY2941" fmla="*/ 143078 h 301288"/>
                  <a:gd name="connsiteX2942" fmla="*/ 173660 w 260188"/>
                  <a:gd name="connsiteY2942" fmla="*/ 146425 h 301288"/>
                  <a:gd name="connsiteX2943" fmla="*/ 169808 w 260188"/>
                  <a:gd name="connsiteY2943" fmla="*/ 139983 h 301288"/>
                  <a:gd name="connsiteX2944" fmla="*/ 172397 w 260188"/>
                  <a:gd name="connsiteY2944" fmla="*/ 140425 h 301288"/>
                  <a:gd name="connsiteX2945" fmla="*/ 175050 w 260188"/>
                  <a:gd name="connsiteY2945" fmla="*/ 143330 h 301288"/>
                  <a:gd name="connsiteX2946" fmla="*/ 173850 w 260188"/>
                  <a:gd name="connsiteY2946" fmla="*/ 140804 h 301288"/>
                  <a:gd name="connsiteX2947" fmla="*/ 175681 w 260188"/>
                  <a:gd name="connsiteY2947" fmla="*/ 140804 h 301288"/>
                  <a:gd name="connsiteX2948" fmla="*/ 178018 w 260188"/>
                  <a:gd name="connsiteY2948" fmla="*/ 144530 h 301288"/>
                  <a:gd name="connsiteX2949" fmla="*/ 178397 w 260188"/>
                  <a:gd name="connsiteY2949" fmla="*/ 144278 h 301288"/>
                  <a:gd name="connsiteX2950" fmla="*/ 176755 w 260188"/>
                  <a:gd name="connsiteY2950" fmla="*/ 140551 h 301288"/>
                  <a:gd name="connsiteX2951" fmla="*/ 178839 w 260188"/>
                  <a:gd name="connsiteY2951" fmla="*/ 140804 h 301288"/>
                  <a:gd name="connsiteX2952" fmla="*/ 180797 w 260188"/>
                  <a:gd name="connsiteY2952" fmla="*/ 143014 h 301288"/>
                  <a:gd name="connsiteX2953" fmla="*/ 186481 w 260188"/>
                  <a:gd name="connsiteY2953" fmla="*/ 142446 h 301288"/>
                  <a:gd name="connsiteX2954" fmla="*/ 193555 w 260188"/>
                  <a:gd name="connsiteY2954" fmla="*/ 150783 h 301288"/>
                  <a:gd name="connsiteX2955" fmla="*/ 190902 w 260188"/>
                  <a:gd name="connsiteY2955" fmla="*/ 148446 h 301288"/>
                  <a:gd name="connsiteX2956" fmla="*/ 189260 w 260188"/>
                  <a:gd name="connsiteY2956" fmla="*/ 146614 h 301288"/>
                  <a:gd name="connsiteX2957" fmla="*/ 195260 w 260188"/>
                  <a:gd name="connsiteY2957" fmla="*/ 158299 h 301288"/>
                  <a:gd name="connsiteX2958" fmla="*/ 187871 w 260188"/>
                  <a:gd name="connsiteY2958" fmla="*/ 147562 h 301288"/>
                  <a:gd name="connsiteX2959" fmla="*/ 192734 w 260188"/>
                  <a:gd name="connsiteY2959" fmla="*/ 158678 h 301288"/>
                  <a:gd name="connsiteX2960" fmla="*/ 189260 w 260188"/>
                  <a:gd name="connsiteY2960" fmla="*/ 153499 h 301288"/>
                  <a:gd name="connsiteX2961" fmla="*/ 187429 w 260188"/>
                  <a:gd name="connsiteY2961" fmla="*/ 151288 h 301288"/>
                  <a:gd name="connsiteX2962" fmla="*/ 191913 w 260188"/>
                  <a:gd name="connsiteY2962" fmla="*/ 160193 h 301288"/>
                  <a:gd name="connsiteX2963" fmla="*/ 192734 w 260188"/>
                  <a:gd name="connsiteY2963" fmla="*/ 162846 h 301288"/>
                  <a:gd name="connsiteX2964" fmla="*/ 194123 w 260188"/>
                  <a:gd name="connsiteY2964" fmla="*/ 166320 h 301288"/>
                  <a:gd name="connsiteX2965" fmla="*/ 204102 w 260188"/>
                  <a:gd name="connsiteY2965" fmla="*/ 167456 h 301288"/>
                  <a:gd name="connsiteX2966" fmla="*/ 223176 w 260188"/>
                  <a:gd name="connsiteY2966" fmla="*/ 165246 h 301288"/>
                  <a:gd name="connsiteX2967" fmla="*/ 220713 w 260188"/>
                  <a:gd name="connsiteY2967" fmla="*/ 149709 h 301288"/>
                  <a:gd name="connsiteX2968" fmla="*/ 220460 w 260188"/>
                  <a:gd name="connsiteY2968" fmla="*/ 155709 h 301288"/>
                  <a:gd name="connsiteX2969" fmla="*/ 218944 w 260188"/>
                  <a:gd name="connsiteY2969" fmla="*/ 155709 h 301288"/>
                  <a:gd name="connsiteX2970" fmla="*/ 219765 w 260188"/>
                  <a:gd name="connsiteY2970" fmla="*/ 150278 h 301288"/>
                  <a:gd name="connsiteX2971" fmla="*/ 218818 w 260188"/>
                  <a:gd name="connsiteY2971" fmla="*/ 152172 h 301288"/>
                  <a:gd name="connsiteX2972" fmla="*/ 217681 w 260188"/>
                  <a:gd name="connsiteY2972" fmla="*/ 149646 h 301288"/>
                  <a:gd name="connsiteX2973" fmla="*/ 218818 w 260188"/>
                  <a:gd name="connsiteY2973" fmla="*/ 147435 h 301288"/>
                  <a:gd name="connsiteX2974" fmla="*/ 219513 w 260188"/>
                  <a:gd name="connsiteY2974" fmla="*/ 149267 h 301288"/>
                  <a:gd name="connsiteX2975" fmla="*/ 220081 w 260188"/>
                  <a:gd name="connsiteY2975" fmla="*/ 148004 h 301288"/>
                  <a:gd name="connsiteX2976" fmla="*/ 220776 w 260188"/>
                  <a:gd name="connsiteY2976" fmla="*/ 149646 h 301288"/>
                  <a:gd name="connsiteX2977" fmla="*/ 228797 w 260188"/>
                  <a:gd name="connsiteY2977" fmla="*/ 148193 h 301288"/>
                  <a:gd name="connsiteX2978" fmla="*/ 224313 w 260188"/>
                  <a:gd name="connsiteY2978" fmla="*/ 149583 h 301288"/>
                  <a:gd name="connsiteX2979" fmla="*/ 223618 w 260188"/>
                  <a:gd name="connsiteY2979" fmla="*/ 153183 h 301288"/>
                  <a:gd name="connsiteX2980" fmla="*/ 222355 w 260188"/>
                  <a:gd name="connsiteY2980" fmla="*/ 153878 h 301288"/>
                  <a:gd name="connsiteX2981" fmla="*/ 223997 w 260188"/>
                  <a:gd name="connsiteY2981" fmla="*/ 145793 h 301288"/>
                  <a:gd name="connsiteX2982" fmla="*/ 225702 w 260188"/>
                  <a:gd name="connsiteY2982" fmla="*/ 145099 h 301288"/>
                  <a:gd name="connsiteX2983" fmla="*/ 226523 w 260188"/>
                  <a:gd name="connsiteY2983" fmla="*/ 146362 h 301288"/>
                  <a:gd name="connsiteX2984" fmla="*/ 227281 w 260188"/>
                  <a:gd name="connsiteY2984" fmla="*/ 146741 h 301288"/>
                  <a:gd name="connsiteX2985" fmla="*/ 228797 w 260188"/>
                  <a:gd name="connsiteY2985" fmla="*/ 148130 h 301288"/>
                  <a:gd name="connsiteX2986" fmla="*/ 237450 w 260188"/>
                  <a:gd name="connsiteY2986" fmla="*/ 138404 h 301288"/>
                  <a:gd name="connsiteX2987" fmla="*/ 234671 w 260188"/>
                  <a:gd name="connsiteY2987" fmla="*/ 138025 h 301288"/>
                  <a:gd name="connsiteX2988" fmla="*/ 233660 w 260188"/>
                  <a:gd name="connsiteY2988" fmla="*/ 138593 h 301288"/>
                  <a:gd name="connsiteX2989" fmla="*/ 233660 w 260188"/>
                  <a:gd name="connsiteY2989" fmla="*/ 135120 h 301288"/>
                  <a:gd name="connsiteX2990" fmla="*/ 236755 w 260188"/>
                  <a:gd name="connsiteY2990" fmla="*/ 134678 h 301288"/>
                  <a:gd name="connsiteX2991" fmla="*/ 237829 w 260188"/>
                  <a:gd name="connsiteY2991" fmla="*/ 136067 h 301288"/>
                  <a:gd name="connsiteX2992" fmla="*/ 236186 w 260188"/>
                  <a:gd name="connsiteY2992" fmla="*/ 136635 h 301288"/>
                  <a:gd name="connsiteX2993" fmla="*/ 238271 w 260188"/>
                  <a:gd name="connsiteY2993" fmla="*/ 137204 h 301288"/>
                  <a:gd name="connsiteX2994" fmla="*/ 237450 w 260188"/>
                  <a:gd name="connsiteY2994" fmla="*/ 138467 h 301288"/>
                  <a:gd name="connsiteX2995" fmla="*/ 252734 w 260188"/>
                  <a:gd name="connsiteY2995" fmla="*/ 162783 h 301288"/>
                  <a:gd name="connsiteX2996" fmla="*/ 253429 w 260188"/>
                  <a:gd name="connsiteY2996" fmla="*/ 160256 h 301288"/>
                  <a:gd name="connsiteX2997" fmla="*/ 255260 w 260188"/>
                  <a:gd name="connsiteY2997" fmla="*/ 159878 h 301288"/>
                  <a:gd name="connsiteX2998" fmla="*/ 255955 w 260188"/>
                  <a:gd name="connsiteY2998" fmla="*/ 166572 h 301288"/>
                  <a:gd name="connsiteX2999" fmla="*/ 254565 w 260188"/>
                  <a:gd name="connsiteY2999" fmla="*/ 166572 h 301288"/>
                  <a:gd name="connsiteX3000" fmla="*/ 252734 w 260188"/>
                  <a:gd name="connsiteY3000" fmla="*/ 162846 h 301288"/>
                  <a:gd name="connsiteX3001" fmla="*/ 255892 w 260188"/>
                  <a:gd name="connsiteY3001" fmla="*/ 181730 h 301288"/>
                  <a:gd name="connsiteX3002" fmla="*/ 253934 w 260188"/>
                  <a:gd name="connsiteY3002" fmla="*/ 180720 h 301288"/>
                  <a:gd name="connsiteX3003" fmla="*/ 255007 w 260188"/>
                  <a:gd name="connsiteY3003" fmla="*/ 182235 h 301288"/>
                  <a:gd name="connsiteX3004" fmla="*/ 253492 w 260188"/>
                  <a:gd name="connsiteY3004" fmla="*/ 182678 h 301288"/>
                  <a:gd name="connsiteX3005" fmla="*/ 250460 w 260188"/>
                  <a:gd name="connsiteY3005" fmla="*/ 180278 h 301288"/>
                  <a:gd name="connsiteX3006" fmla="*/ 251408 w 260188"/>
                  <a:gd name="connsiteY3006" fmla="*/ 175856 h 301288"/>
                  <a:gd name="connsiteX3007" fmla="*/ 252671 w 260188"/>
                  <a:gd name="connsiteY3007" fmla="*/ 175667 h 301288"/>
                  <a:gd name="connsiteX3008" fmla="*/ 255007 w 260188"/>
                  <a:gd name="connsiteY3008" fmla="*/ 177183 h 301288"/>
                  <a:gd name="connsiteX3009" fmla="*/ 255197 w 260188"/>
                  <a:gd name="connsiteY3009" fmla="*/ 178067 h 301288"/>
                  <a:gd name="connsiteX3010" fmla="*/ 255892 w 260188"/>
                  <a:gd name="connsiteY3010" fmla="*/ 180278 h 301288"/>
                  <a:gd name="connsiteX3011" fmla="*/ 255892 w 260188"/>
                  <a:gd name="connsiteY3011" fmla="*/ 181667 h 301288"/>
                  <a:gd name="connsiteX3012" fmla="*/ 257155 w 260188"/>
                  <a:gd name="connsiteY3012" fmla="*/ 177372 h 301288"/>
                  <a:gd name="connsiteX3013" fmla="*/ 254944 w 260188"/>
                  <a:gd name="connsiteY3013" fmla="*/ 176425 h 301288"/>
                  <a:gd name="connsiteX3014" fmla="*/ 253808 w 260188"/>
                  <a:gd name="connsiteY3014" fmla="*/ 173772 h 301288"/>
                  <a:gd name="connsiteX3015" fmla="*/ 254502 w 260188"/>
                  <a:gd name="connsiteY3015" fmla="*/ 170551 h 301288"/>
                  <a:gd name="connsiteX3016" fmla="*/ 255323 w 260188"/>
                  <a:gd name="connsiteY3016" fmla="*/ 170551 h 301288"/>
                  <a:gd name="connsiteX3017" fmla="*/ 257660 w 260188"/>
                  <a:gd name="connsiteY3017" fmla="*/ 175667 h 301288"/>
                  <a:gd name="connsiteX3018" fmla="*/ 257092 w 260188"/>
                  <a:gd name="connsiteY3018" fmla="*/ 177309 h 301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  <a:cxn ang="0">
                    <a:pos x="connsiteX2906" y="connsiteY2906"/>
                  </a:cxn>
                  <a:cxn ang="0">
                    <a:pos x="connsiteX2907" y="connsiteY2907"/>
                  </a:cxn>
                  <a:cxn ang="0">
                    <a:pos x="connsiteX2908" y="connsiteY2908"/>
                  </a:cxn>
                  <a:cxn ang="0">
                    <a:pos x="connsiteX2909" y="connsiteY2909"/>
                  </a:cxn>
                  <a:cxn ang="0">
                    <a:pos x="connsiteX2910" y="connsiteY2910"/>
                  </a:cxn>
                  <a:cxn ang="0">
                    <a:pos x="connsiteX2911" y="connsiteY2911"/>
                  </a:cxn>
                  <a:cxn ang="0">
                    <a:pos x="connsiteX2912" y="connsiteY2912"/>
                  </a:cxn>
                  <a:cxn ang="0">
                    <a:pos x="connsiteX2913" y="connsiteY2913"/>
                  </a:cxn>
                  <a:cxn ang="0">
                    <a:pos x="connsiteX2914" y="connsiteY2914"/>
                  </a:cxn>
                  <a:cxn ang="0">
                    <a:pos x="connsiteX2915" y="connsiteY2915"/>
                  </a:cxn>
                  <a:cxn ang="0">
                    <a:pos x="connsiteX2916" y="connsiteY2916"/>
                  </a:cxn>
                  <a:cxn ang="0">
                    <a:pos x="connsiteX2917" y="connsiteY2917"/>
                  </a:cxn>
                  <a:cxn ang="0">
                    <a:pos x="connsiteX2918" y="connsiteY2918"/>
                  </a:cxn>
                  <a:cxn ang="0">
                    <a:pos x="connsiteX2919" y="connsiteY2919"/>
                  </a:cxn>
                  <a:cxn ang="0">
                    <a:pos x="connsiteX2920" y="connsiteY2920"/>
                  </a:cxn>
                  <a:cxn ang="0">
                    <a:pos x="connsiteX2921" y="connsiteY2921"/>
                  </a:cxn>
                  <a:cxn ang="0">
                    <a:pos x="connsiteX2922" y="connsiteY2922"/>
                  </a:cxn>
                  <a:cxn ang="0">
                    <a:pos x="connsiteX2923" y="connsiteY2923"/>
                  </a:cxn>
                  <a:cxn ang="0">
                    <a:pos x="connsiteX2924" y="connsiteY2924"/>
                  </a:cxn>
                  <a:cxn ang="0">
                    <a:pos x="connsiteX2925" y="connsiteY2925"/>
                  </a:cxn>
                  <a:cxn ang="0">
                    <a:pos x="connsiteX2926" y="connsiteY2926"/>
                  </a:cxn>
                  <a:cxn ang="0">
                    <a:pos x="connsiteX2927" y="connsiteY2927"/>
                  </a:cxn>
                  <a:cxn ang="0">
                    <a:pos x="connsiteX2928" y="connsiteY2928"/>
                  </a:cxn>
                  <a:cxn ang="0">
                    <a:pos x="connsiteX2929" y="connsiteY2929"/>
                  </a:cxn>
                  <a:cxn ang="0">
                    <a:pos x="connsiteX2930" y="connsiteY2930"/>
                  </a:cxn>
                  <a:cxn ang="0">
                    <a:pos x="connsiteX2931" y="connsiteY2931"/>
                  </a:cxn>
                  <a:cxn ang="0">
                    <a:pos x="connsiteX2932" y="connsiteY2932"/>
                  </a:cxn>
                  <a:cxn ang="0">
                    <a:pos x="connsiteX2933" y="connsiteY2933"/>
                  </a:cxn>
                  <a:cxn ang="0">
                    <a:pos x="connsiteX2934" y="connsiteY2934"/>
                  </a:cxn>
                  <a:cxn ang="0">
                    <a:pos x="connsiteX2935" y="connsiteY2935"/>
                  </a:cxn>
                  <a:cxn ang="0">
                    <a:pos x="connsiteX2936" y="connsiteY2936"/>
                  </a:cxn>
                  <a:cxn ang="0">
                    <a:pos x="connsiteX2937" y="connsiteY2937"/>
                  </a:cxn>
                  <a:cxn ang="0">
                    <a:pos x="connsiteX2938" y="connsiteY2938"/>
                  </a:cxn>
                  <a:cxn ang="0">
                    <a:pos x="connsiteX2939" y="connsiteY2939"/>
                  </a:cxn>
                  <a:cxn ang="0">
                    <a:pos x="connsiteX2940" y="connsiteY2940"/>
                  </a:cxn>
                  <a:cxn ang="0">
                    <a:pos x="connsiteX2941" y="connsiteY2941"/>
                  </a:cxn>
                  <a:cxn ang="0">
                    <a:pos x="connsiteX2942" y="connsiteY2942"/>
                  </a:cxn>
                  <a:cxn ang="0">
                    <a:pos x="connsiteX2943" y="connsiteY2943"/>
                  </a:cxn>
                  <a:cxn ang="0">
                    <a:pos x="connsiteX2944" y="connsiteY2944"/>
                  </a:cxn>
                  <a:cxn ang="0">
                    <a:pos x="connsiteX2945" y="connsiteY2945"/>
                  </a:cxn>
                  <a:cxn ang="0">
                    <a:pos x="connsiteX2946" y="connsiteY2946"/>
                  </a:cxn>
                  <a:cxn ang="0">
                    <a:pos x="connsiteX2947" y="connsiteY2947"/>
                  </a:cxn>
                  <a:cxn ang="0">
                    <a:pos x="connsiteX2948" y="connsiteY2948"/>
                  </a:cxn>
                  <a:cxn ang="0">
                    <a:pos x="connsiteX2949" y="connsiteY2949"/>
                  </a:cxn>
                  <a:cxn ang="0">
                    <a:pos x="connsiteX2950" y="connsiteY2950"/>
                  </a:cxn>
                  <a:cxn ang="0">
                    <a:pos x="connsiteX2951" y="connsiteY2951"/>
                  </a:cxn>
                  <a:cxn ang="0">
                    <a:pos x="connsiteX2952" y="connsiteY2952"/>
                  </a:cxn>
                  <a:cxn ang="0">
                    <a:pos x="connsiteX2953" y="connsiteY2953"/>
                  </a:cxn>
                  <a:cxn ang="0">
                    <a:pos x="connsiteX2954" y="connsiteY2954"/>
                  </a:cxn>
                  <a:cxn ang="0">
                    <a:pos x="connsiteX2955" y="connsiteY2955"/>
                  </a:cxn>
                  <a:cxn ang="0">
                    <a:pos x="connsiteX2956" y="connsiteY2956"/>
                  </a:cxn>
                  <a:cxn ang="0">
                    <a:pos x="connsiteX2957" y="connsiteY2957"/>
                  </a:cxn>
                  <a:cxn ang="0">
                    <a:pos x="connsiteX2958" y="connsiteY2958"/>
                  </a:cxn>
                  <a:cxn ang="0">
                    <a:pos x="connsiteX2959" y="connsiteY2959"/>
                  </a:cxn>
                  <a:cxn ang="0">
                    <a:pos x="connsiteX2960" y="connsiteY2960"/>
                  </a:cxn>
                  <a:cxn ang="0">
                    <a:pos x="connsiteX2961" y="connsiteY2961"/>
                  </a:cxn>
                  <a:cxn ang="0">
                    <a:pos x="connsiteX2962" y="connsiteY2962"/>
                  </a:cxn>
                  <a:cxn ang="0">
                    <a:pos x="connsiteX2963" y="connsiteY2963"/>
                  </a:cxn>
                  <a:cxn ang="0">
                    <a:pos x="connsiteX2964" y="connsiteY2964"/>
                  </a:cxn>
                  <a:cxn ang="0">
                    <a:pos x="connsiteX2965" y="connsiteY2965"/>
                  </a:cxn>
                  <a:cxn ang="0">
                    <a:pos x="connsiteX2966" y="connsiteY2966"/>
                  </a:cxn>
                  <a:cxn ang="0">
                    <a:pos x="connsiteX2967" y="connsiteY2967"/>
                  </a:cxn>
                  <a:cxn ang="0">
                    <a:pos x="connsiteX2968" y="connsiteY2968"/>
                  </a:cxn>
                  <a:cxn ang="0">
                    <a:pos x="connsiteX2969" y="connsiteY2969"/>
                  </a:cxn>
                  <a:cxn ang="0">
                    <a:pos x="connsiteX2970" y="connsiteY2970"/>
                  </a:cxn>
                  <a:cxn ang="0">
                    <a:pos x="connsiteX2971" y="connsiteY2971"/>
                  </a:cxn>
                  <a:cxn ang="0">
                    <a:pos x="connsiteX2972" y="connsiteY2972"/>
                  </a:cxn>
                  <a:cxn ang="0">
                    <a:pos x="connsiteX2973" y="connsiteY2973"/>
                  </a:cxn>
                  <a:cxn ang="0">
                    <a:pos x="connsiteX2974" y="connsiteY2974"/>
                  </a:cxn>
                  <a:cxn ang="0">
                    <a:pos x="connsiteX2975" y="connsiteY2975"/>
                  </a:cxn>
                  <a:cxn ang="0">
                    <a:pos x="connsiteX2976" y="connsiteY2976"/>
                  </a:cxn>
                  <a:cxn ang="0">
                    <a:pos x="connsiteX2977" y="connsiteY2977"/>
                  </a:cxn>
                  <a:cxn ang="0">
                    <a:pos x="connsiteX2978" y="connsiteY2978"/>
                  </a:cxn>
                  <a:cxn ang="0">
                    <a:pos x="connsiteX2979" y="connsiteY2979"/>
                  </a:cxn>
                  <a:cxn ang="0">
                    <a:pos x="connsiteX2980" y="connsiteY2980"/>
                  </a:cxn>
                  <a:cxn ang="0">
                    <a:pos x="connsiteX2981" y="connsiteY2981"/>
                  </a:cxn>
                  <a:cxn ang="0">
                    <a:pos x="connsiteX2982" y="connsiteY2982"/>
                  </a:cxn>
                  <a:cxn ang="0">
                    <a:pos x="connsiteX2983" y="connsiteY2983"/>
                  </a:cxn>
                  <a:cxn ang="0">
                    <a:pos x="connsiteX2984" y="connsiteY2984"/>
                  </a:cxn>
                  <a:cxn ang="0">
                    <a:pos x="connsiteX2985" y="connsiteY2985"/>
                  </a:cxn>
                  <a:cxn ang="0">
                    <a:pos x="connsiteX2986" y="connsiteY2986"/>
                  </a:cxn>
                  <a:cxn ang="0">
                    <a:pos x="connsiteX2987" y="connsiteY2987"/>
                  </a:cxn>
                  <a:cxn ang="0">
                    <a:pos x="connsiteX2988" y="connsiteY2988"/>
                  </a:cxn>
                  <a:cxn ang="0">
                    <a:pos x="connsiteX2989" y="connsiteY2989"/>
                  </a:cxn>
                  <a:cxn ang="0">
                    <a:pos x="connsiteX2990" y="connsiteY2990"/>
                  </a:cxn>
                  <a:cxn ang="0">
                    <a:pos x="connsiteX2991" y="connsiteY2991"/>
                  </a:cxn>
                  <a:cxn ang="0">
                    <a:pos x="connsiteX2992" y="connsiteY2992"/>
                  </a:cxn>
                  <a:cxn ang="0">
                    <a:pos x="connsiteX2993" y="connsiteY2993"/>
                  </a:cxn>
                  <a:cxn ang="0">
                    <a:pos x="connsiteX2994" y="connsiteY2994"/>
                  </a:cxn>
                  <a:cxn ang="0">
                    <a:pos x="connsiteX2995" y="connsiteY2995"/>
                  </a:cxn>
                  <a:cxn ang="0">
                    <a:pos x="connsiteX2996" y="connsiteY2996"/>
                  </a:cxn>
                  <a:cxn ang="0">
                    <a:pos x="connsiteX2997" y="connsiteY2997"/>
                  </a:cxn>
                  <a:cxn ang="0">
                    <a:pos x="connsiteX2998" y="connsiteY2998"/>
                  </a:cxn>
                  <a:cxn ang="0">
                    <a:pos x="connsiteX2999" y="connsiteY2999"/>
                  </a:cxn>
                  <a:cxn ang="0">
                    <a:pos x="connsiteX3000" y="connsiteY3000"/>
                  </a:cxn>
                  <a:cxn ang="0">
                    <a:pos x="connsiteX3001" y="connsiteY3001"/>
                  </a:cxn>
                  <a:cxn ang="0">
                    <a:pos x="connsiteX3002" y="connsiteY3002"/>
                  </a:cxn>
                  <a:cxn ang="0">
                    <a:pos x="connsiteX3003" y="connsiteY3003"/>
                  </a:cxn>
                  <a:cxn ang="0">
                    <a:pos x="connsiteX3004" y="connsiteY3004"/>
                  </a:cxn>
                  <a:cxn ang="0">
                    <a:pos x="connsiteX3005" y="connsiteY3005"/>
                  </a:cxn>
                  <a:cxn ang="0">
                    <a:pos x="connsiteX3006" y="connsiteY3006"/>
                  </a:cxn>
                  <a:cxn ang="0">
                    <a:pos x="connsiteX3007" y="connsiteY3007"/>
                  </a:cxn>
                  <a:cxn ang="0">
                    <a:pos x="connsiteX3008" y="connsiteY3008"/>
                  </a:cxn>
                  <a:cxn ang="0">
                    <a:pos x="connsiteX3009" y="connsiteY3009"/>
                  </a:cxn>
                  <a:cxn ang="0">
                    <a:pos x="connsiteX3010" y="connsiteY3010"/>
                  </a:cxn>
                  <a:cxn ang="0">
                    <a:pos x="connsiteX3011" y="connsiteY3011"/>
                  </a:cxn>
                  <a:cxn ang="0">
                    <a:pos x="connsiteX3012" y="connsiteY3012"/>
                  </a:cxn>
                  <a:cxn ang="0">
                    <a:pos x="connsiteX3013" y="connsiteY3013"/>
                  </a:cxn>
                  <a:cxn ang="0">
                    <a:pos x="connsiteX3014" y="connsiteY3014"/>
                  </a:cxn>
                  <a:cxn ang="0">
                    <a:pos x="connsiteX3015" y="connsiteY3015"/>
                  </a:cxn>
                  <a:cxn ang="0">
                    <a:pos x="connsiteX3016" y="connsiteY3016"/>
                  </a:cxn>
                  <a:cxn ang="0">
                    <a:pos x="connsiteX3017" y="connsiteY3017"/>
                  </a:cxn>
                  <a:cxn ang="0">
                    <a:pos x="connsiteX3018" y="connsiteY3018"/>
                  </a:cxn>
                </a:cxnLst>
                <a:rect l="l" t="t" r="r" b="b"/>
                <a:pathLst>
                  <a:path w="260188" h="301288">
                    <a:moveTo>
                      <a:pt x="258860" y="176425"/>
                    </a:moveTo>
                    <a:lnTo>
                      <a:pt x="257344" y="171309"/>
                    </a:lnTo>
                    <a:cubicBezTo>
                      <a:pt x="257092" y="169225"/>
                      <a:pt x="257344" y="167583"/>
                      <a:pt x="257471" y="166004"/>
                    </a:cubicBezTo>
                    <a:cubicBezTo>
                      <a:pt x="257913" y="161962"/>
                      <a:pt x="258039" y="159751"/>
                      <a:pt x="253681" y="156656"/>
                    </a:cubicBezTo>
                    <a:cubicBezTo>
                      <a:pt x="248250" y="151099"/>
                      <a:pt x="243702" y="145414"/>
                      <a:pt x="239913" y="139414"/>
                    </a:cubicBezTo>
                    <a:cubicBezTo>
                      <a:pt x="240039" y="131520"/>
                      <a:pt x="233218" y="129435"/>
                      <a:pt x="228923" y="138025"/>
                    </a:cubicBezTo>
                    <a:lnTo>
                      <a:pt x="220586" y="143899"/>
                    </a:lnTo>
                    <a:cubicBezTo>
                      <a:pt x="218502" y="145225"/>
                      <a:pt x="217113" y="143014"/>
                      <a:pt x="217113" y="140804"/>
                    </a:cubicBezTo>
                    <a:cubicBezTo>
                      <a:pt x="216292" y="130383"/>
                      <a:pt x="209218" y="121983"/>
                      <a:pt x="201386" y="113962"/>
                    </a:cubicBezTo>
                    <a:cubicBezTo>
                      <a:pt x="197218" y="101330"/>
                      <a:pt x="191534" y="90720"/>
                      <a:pt x="189450" y="80993"/>
                    </a:cubicBezTo>
                    <a:cubicBezTo>
                      <a:pt x="197344" y="81814"/>
                      <a:pt x="203344" y="83330"/>
                      <a:pt x="205744" y="85667"/>
                    </a:cubicBezTo>
                    <a:cubicBezTo>
                      <a:pt x="209218" y="89456"/>
                      <a:pt x="213639" y="91414"/>
                      <a:pt x="214776" y="88699"/>
                    </a:cubicBezTo>
                    <a:cubicBezTo>
                      <a:pt x="215218" y="87877"/>
                      <a:pt x="212692" y="86362"/>
                      <a:pt x="211492" y="85099"/>
                    </a:cubicBezTo>
                    <a:cubicBezTo>
                      <a:pt x="212818" y="85099"/>
                      <a:pt x="214650" y="86362"/>
                      <a:pt x="216608" y="88320"/>
                    </a:cubicBezTo>
                    <a:cubicBezTo>
                      <a:pt x="220144" y="88320"/>
                      <a:pt x="221218" y="85667"/>
                      <a:pt x="220208" y="82067"/>
                    </a:cubicBezTo>
                    <a:cubicBezTo>
                      <a:pt x="220650" y="79162"/>
                      <a:pt x="220523" y="76888"/>
                      <a:pt x="219260" y="75941"/>
                    </a:cubicBezTo>
                    <a:lnTo>
                      <a:pt x="216355" y="74235"/>
                    </a:lnTo>
                    <a:cubicBezTo>
                      <a:pt x="211492" y="68930"/>
                      <a:pt x="207450" y="63625"/>
                      <a:pt x="204102" y="57814"/>
                    </a:cubicBezTo>
                    <a:cubicBezTo>
                      <a:pt x="203660" y="57120"/>
                      <a:pt x="203534" y="56551"/>
                      <a:pt x="203534" y="55983"/>
                    </a:cubicBezTo>
                    <a:cubicBezTo>
                      <a:pt x="203534" y="53646"/>
                      <a:pt x="202839" y="51562"/>
                      <a:pt x="200502" y="49414"/>
                    </a:cubicBezTo>
                    <a:lnTo>
                      <a:pt x="201639" y="48846"/>
                    </a:lnTo>
                    <a:lnTo>
                      <a:pt x="201513" y="48025"/>
                    </a:lnTo>
                    <a:lnTo>
                      <a:pt x="203976" y="48593"/>
                    </a:lnTo>
                    <a:lnTo>
                      <a:pt x="201513" y="44425"/>
                    </a:lnTo>
                    <a:cubicBezTo>
                      <a:pt x="200123" y="39309"/>
                      <a:pt x="195386" y="38425"/>
                      <a:pt x="188313" y="40509"/>
                    </a:cubicBezTo>
                    <a:cubicBezTo>
                      <a:pt x="187302" y="40762"/>
                      <a:pt x="186102" y="39625"/>
                      <a:pt x="184839" y="38299"/>
                    </a:cubicBezTo>
                    <a:cubicBezTo>
                      <a:pt x="180355" y="34004"/>
                      <a:pt x="175618" y="31604"/>
                      <a:pt x="177323" y="34825"/>
                    </a:cubicBezTo>
                    <a:cubicBezTo>
                      <a:pt x="177576" y="35393"/>
                      <a:pt x="179029" y="36909"/>
                      <a:pt x="177450" y="36783"/>
                    </a:cubicBezTo>
                    <a:lnTo>
                      <a:pt x="169808" y="35520"/>
                    </a:lnTo>
                    <a:cubicBezTo>
                      <a:pt x="168102" y="35267"/>
                      <a:pt x="167850" y="35835"/>
                      <a:pt x="168292" y="36656"/>
                    </a:cubicBezTo>
                    <a:cubicBezTo>
                      <a:pt x="169681" y="38172"/>
                      <a:pt x="171071" y="39562"/>
                      <a:pt x="171639" y="41267"/>
                    </a:cubicBezTo>
                    <a:lnTo>
                      <a:pt x="161913" y="41835"/>
                    </a:lnTo>
                    <a:cubicBezTo>
                      <a:pt x="159955" y="41962"/>
                      <a:pt x="158313" y="42783"/>
                      <a:pt x="156481" y="42656"/>
                    </a:cubicBezTo>
                    <a:cubicBezTo>
                      <a:pt x="151239" y="38235"/>
                      <a:pt x="144671" y="41583"/>
                      <a:pt x="137850" y="46699"/>
                    </a:cubicBezTo>
                    <a:lnTo>
                      <a:pt x="136902" y="46256"/>
                    </a:lnTo>
                    <a:lnTo>
                      <a:pt x="136776" y="38362"/>
                    </a:lnTo>
                    <a:lnTo>
                      <a:pt x="137597" y="38362"/>
                    </a:lnTo>
                    <a:lnTo>
                      <a:pt x="136902" y="33183"/>
                    </a:lnTo>
                    <a:lnTo>
                      <a:pt x="137471" y="33183"/>
                    </a:lnTo>
                    <a:cubicBezTo>
                      <a:pt x="138039" y="25351"/>
                      <a:pt x="136523" y="20425"/>
                      <a:pt x="133555" y="16888"/>
                    </a:cubicBezTo>
                    <a:cubicBezTo>
                      <a:pt x="132986" y="14551"/>
                      <a:pt x="135386" y="14804"/>
                      <a:pt x="135892" y="14109"/>
                    </a:cubicBezTo>
                    <a:cubicBezTo>
                      <a:pt x="138102" y="11330"/>
                      <a:pt x="137976" y="8109"/>
                      <a:pt x="137976" y="6467"/>
                    </a:cubicBezTo>
                    <a:cubicBezTo>
                      <a:pt x="137534" y="3120"/>
                      <a:pt x="136460" y="2046"/>
                      <a:pt x="134755" y="3120"/>
                    </a:cubicBezTo>
                    <a:lnTo>
                      <a:pt x="132797" y="3120"/>
                    </a:lnTo>
                    <a:cubicBezTo>
                      <a:pt x="130713" y="2804"/>
                      <a:pt x="129008" y="2109"/>
                      <a:pt x="128186" y="1162"/>
                    </a:cubicBezTo>
                    <a:cubicBezTo>
                      <a:pt x="125976" y="-354"/>
                      <a:pt x="123892" y="-354"/>
                      <a:pt x="121808" y="972"/>
                    </a:cubicBezTo>
                    <a:cubicBezTo>
                      <a:pt x="111765" y="3499"/>
                      <a:pt x="109934" y="11267"/>
                      <a:pt x="97744" y="6025"/>
                    </a:cubicBezTo>
                    <a:cubicBezTo>
                      <a:pt x="96355" y="5899"/>
                      <a:pt x="96102" y="6404"/>
                      <a:pt x="96671" y="7541"/>
                    </a:cubicBezTo>
                    <a:cubicBezTo>
                      <a:pt x="98755" y="10320"/>
                      <a:pt x="101660" y="12151"/>
                      <a:pt x="104881" y="13541"/>
                    </a:cubicBezTo>
                    <a:cubicBezTo>
                      <a:pt x="103744" y="14362"/>
                      <a:pt x="101534" y="14488"/>
                      <a:pt x="97934" y="14172"/>
                    </a:cubicBezTo>
                    <a:cubicBezTo>
                      <a:pt x="100018" y="16951"/>
                      <a:pt x="104060" y="18341"/>
                      <a:pt x="110313" y="18214"/>
                    </a:cubicBezTo>
                    <a:cubicBezTo>
                      <a:pt x="112650" y="19604"/>
                      <a:pt x="115492" y="19035"/>
                      <a:pt x="118523" y="17835"/>
                    </a:cubicBezTo>
                    <a:cubicBezTo>
                      <a:pt x="120229" y="16888"/>
                      <a:pt x="120355" y="17393"/>
                      <a:pt x="119218" y="19667"/>
                    </a:cubicBezTo>
                    <a:cubicBezTo>
                      <a:pt x="115997" y="22320"/>
                      <a:pt x="113786" y="27435"/>
                      <a:pt x="113408" y="36783"/>
                    </a:cubicBezTo>
                    <a:cubicBezTo>
                      <a:pt x="112144" y="38678"/>
                      <a:pt x="111450" y="40825"/>
                      <a:pt x="111008" y="43162"/>
                    </a:cubicBezTo>
                    <a:cubicBezTo>
                      <a:pt x="106397" y="41899"/>
                      <a:pt x="102355" y="41078"/>
                      <a:pt x="100713" y="42467"/>
                    </a:cubicBezTo>
                    <a:lnTo>
                      <a:pt x="98881" y="42341"/>
                    </a:lnTo>
                    <a:cubicBezTo>
                      <a:pt x="94902" y="39309"/>
                      <a:pt x="90986" y="39435"/>
                      <a:pt x="87765" y="41520"/>
                    </a:cubicBezTo>
                    <a:lnTo>
                      <a:pt x="80629" y="46951"/>
                    </a:lnTo>
                    <a:cubicBezTo>
                      <a:pt x="78039" y="48783"/>
                      <a:pt x="75765" y="48846"/>
                      <a:pt x="75386" y="46635"/>
                    </a:cubicBezTo>
                    <a:lnTo>
                      <a:pt x="72481" y="40383"/>
                    </a:lnTo>
                    <a:cubicBezTo>
                      <a:pt x="72608" y="35899"/>
                      <a:pt x="70965" y="33878"/>
                      <a:pt x="67871" y="33562"/>
                    </a:cubicBezTo>
                    <a:cubicBezTo>
                      <a:pt x="66481" y="32299"/>
                      <a:pt x="65534" y="30783"/>
                      <a:pt x="65218" y="29078"/>
                    </a:cubicBezTo>
                    <a:lnTo>
                      <a:pt x="63134" y="26425"/>
                    </a:lnTo>
                    <a:cubicBezTo>
                      <a:pt x="63829" y="24025"/>
                      <a:pt x="62818" y="23204"/>
                      <a:pt x="61176" y="23204"/>
                    </a:cubicBezTo>
                    <a:cubicBezTo>
                      <a:pt x="59344" y="23204"/>
                      <a:pt x="57702" y="22888"/>
                      <a:pt x="56692" y="22193"/>
                    </a:cubicBezTo>
                    <a:lnTo>
                      <a:pt x="42229" y="4383"/>
                    </a:lnTo>
                    <a:cubicBezTo>
                      <a:pt x="40397" y="4635"/>
                      <a:pt x="39765" y="5899"/>
                      <a:pt x="40018" y="7983"/>
                    </a:cubicBezTo>
                    <a:lnTo>
                      <a:pt x="52397" y="25541"/>
                    </a:lnTo>
                    <a:cubicBezTo>
                      <a:pt x="52839" y="26362"/>
                      <a:pt x="53660" y="27183"/>
                      <a:pt x="53534" y="27878"/>
                    </a:cubicBezTo>
                    <a:cubicBezTo>
                      <a:pt x="52586" y="30278"/>
                      <a:pt x="52144" y="31793"/>
                      <a:pt x="54229" y="33878"/>
                    </a:cubicBezTo>
                    <a:lnTo>
                      <a:pt x="58397" y="37920"/>
                    </a:lnTo>
                    <a:cubicBezTo>
                      <a:pt x="58839" y="40825"/>
                      <a:pt x="59344" y="43225"/>
                      <a:pt x="60355" y="44046"/>
                    </a:cubicBezTo>
                    <a:cubicBezTo>
                      <a:pt x="59344" y="46004"/>
                      <a:pt x="60608" y="47772"/>
                      <a:pt x="62313" y="49604"/>
                    </a:cubicBezTo>
                    <a:cubicBezTo>
                      <a:pt x="62755" y="50172"/>
                      <a:pt x="62881" y="50804"/>
                      <a:pt x="63576" y="51435"/>
                    </a:cubicBezTo>
                    <a:lnTo>
                      <a:pt x="64271" y="57372"/>
                    </a:lnTo>
                    <a:cubicBezTo>
                      <a:pt x="58397" y="62235"/>
                      <a:pt x="55492" y="65899"/>
                      <a:pt x="54923" y="68109"/>
                    </a:cubicBezTo>
                    <a:cubicBezTo>
                      <a:pt x="54608" y="69372"/>
                      <a:pt x="54355" y="70320"/>
                      <a:pt x="55239" y="71014"/>
                    </a:cubicBezTo>
                    <a:lnTo>
                      <a:pt x="63450" y="70193"/>
                    </a:lnTo>
                    <a:cubicBezTo>
                      <a:pt x="64144" y="70635"/>
                      <a:pt x="64965" y="70762"/>
                      <a:pt x="65218" y="71330"/>
                    </a:cubicBezTo>
                    <a:cubicBezTo>
                      <a:pt x="66481" y="74235"/>
                      <a:pt x="64839" y="78846"/>
                      <a:pt x="60355" y="79414"/>
                    </a:cubicBezTo>
                    <a:cubicBezTo>
                      <a:pt x="50186" y="81941"/>
                      <a:pt x="42797" y="85351"/>
                      <a:pt x="45765" y="92235"/>
                    </a:cubicBezTo>
                    <a:cubicBezTo>
                      <a:pt x="49492" y="97099"/>
                      <a:pt x="47597" y="101393"/>
                      <a:pt x="41155" y="105309"/>
                    </a:cubicBezTo>
                    <a:cubicBezTo>
                      <a:pt x="39639" y="106699"/>
                      <a:pt x="38944" y="108467"/>
                      <a:pt x="39197" y="110867"/>
                    </a:cubicBezTo>
                    <a:cubicBezTo>
                      <a:pt x="37365" y="112383"/>
                      <a:pt x="35976" y="114783"/>
                      <a:pt x="34776" y="117372"/>
                    </a:cubicBezTo>
                    <a:cubicBezTo>
                      <a:pt x="33765" y="120151"/>
                      <a:pt x="33765" y="121414"/>
                      <a:pt x="35723" y="121162"/>
                    </a:cubicBezTo>
                    <a:cubicBezTo>
                      <a:pt x="49871" y="116425"/>
                      <a:pt x="63829" y="114467"/>
                      <a:pt x="73681" y="122678"/>
                    </a:cubicBezTo>
                    <a:cubicBezTo>
                      <a:pt x="78544" y="126720"/>
                      <a:pt x="77723" y="128804"/>
                      <a:pt x="85429" y="129246"/>
                    </a:cubicBezTo>
                    <a:cubicBezTo>
                      <a:pt x="84544" y="132467"/>
                      <a:pt x="85429" y="134235"/>
                      <a:pt x="88208" y="134804"/>
                    </a:cubicBezTo>
                    <a:lnTo>
                      <a:pt x="88650" y="138404"/>
                    </a:lnTo>
                    <a:cubicBezTo>
                      <a:pt x="85555" y="139099"/>
                      <a:pt x="82081" y="139099"/>
                      <a:pt x="79050" y="139920"/>
                    </a:cubicBezTo>
                    <a:cubicBezTo>
                      <a:pt x="75576" y="140741"/>
                      <a:pt x="72229" y="142130"/>
                      <a:pt x="69197" y="142130"/>
                    </a:cubicBezTo>
                    <a:cubicBezTo>
                      <a:pt x="66544" y="140046"/>
                      <a:pt x="63513" y="138783"/>
                      <a:pt x="60986" y="137267"/>
                    </a:cubicBezTo>
                    <a:cubicBezTo>
                      <a:pt x="48229" y="129309"/>
                      <a:pt x="37492" y="128867"/>
                      <a:pt x="28144" y="139730"/>
                    </a:cubicBezTo>
                    <a:cubicBezTo>
                      <a:pt x="23281" y="145414"/>
                      <a:pt x="18797" y="153246"/>
                      <a:pt x="15197" y="165246"/>
                    </a:cubicBezTo>
                    <a:cubicBezTo>
                      <a:pt x="14502" y="167330"/>
                      <a:pt x="12860" y="168151"/>
                      <a:pt x="9513" y="166193"/>
                    </a:cubicBezTo>
                    <a:cubicBezTo>
                      <a:pt x="2818" y="160762"/>
                      <a:pt x="1618" y="155899"/>
                      <a:pt x="4902" y="152741"/>
                    </a:cubicBezTo>
                    <a:cubicBezTo>
                      <a:pt x="9639" y="148320"/>
                      <a:pt x="11471" y="150909"/>
                      <a:pt x="8944" y="153309"/>
                    </a:cubicBezTo>
                    <a:lnTo>
                      <a:pt x="9071" y="153878"/>
                    </a:lnTo>
                    <a:cubicBezTo>
                      <a:pt x="12734" y="153878"/>
                      <a:pt x="14060" y="156404"/>
                      <a:pt x="15450" y="159056"/>
                    </a:cubicBezTo>
                    <a:cubicBezTo>
                      <a:pt x="18481" y="151099"/>
                      <a:pt x="16839" y="145667"/>
                      <a:pt x="12544" y="141372"/>
                    </a:cubicBezTo>
                    <a:lnTo>
                      <a:pt x="11597" y="141246"/>
                    </a:lnTo>
                    <a:lnTo>
                      <a:pt x="12039" y="148067"/>
                    </a:lnTo>
                    <a:cubicBezTo>
                      <a:pt x="4650" y="146551"/>
                      <a:pt x="608" y="152235"/>
                      <a:pt x="39" y="157541"/>
                    </a:cubicBezTo>
                    <a:cubicBezTo>
                      <a:pt x="-340" y="162720"/>
                      <a:pt x="1997" y="167267"/>
                      <a:pt x="8629" y="171183"/>
                    </a:cubicBezTo>
                    <a:cubicBezTo>
                      <a:pt x="12418" y="172446"/>
                      <a:pt x="13492" y="176741"/>
                      <a:pt x="10587" y="181035"/>
                    </a:cubicBezTo>
                    <a:cubicBezTo>
                      <a:pt x="3323" y="191583"/>
                      <a:pt x="4460" y="202888"/>
                      <a:pt x="10965" y="217351"/>
                    </a:cubicBezTo>
                    <a:lnTo>
                      <a:pt x="11787" y="216909"/>
                    </a:lnTo>
                    <a:cubicBezTo>
                      <a:pt x="13176" y="201056"/>
                      <a:pt x="16523" y="192972"/>
                      <a:pt x="21829" y="191456"/>
                    </a:cubicBezTo>
                    <a:cubicBezTo>
                      <a:pt x="23534" y="190888"/>
                      <a:pt x="24987" y="189814"/>
                      <a:pt x="26439" y="187983"/>
                    </a:cubicBezTo>
                    <a:cubicBezTo>
                      <a:pt x="27955" y="185646"/>
                      <a:pt x="28776" y="185899"/>
                      <a:pt x="29913" y="188425"/>
                    </a:cubicBezTo>
                    <a:cubicBezTo>
                      <a:pt x="32881" y="195120"/>
                      <a:pt x="32565" y="201499"/>
                      <a:pt x="28523" y="207878"/>
                    </a:cubicBezTo>
                    <a:cubicBezTo>
                      <a:pt x="19365" y="222783"/>
                      <a:pt x="18923" y="234151"/>
                      <a:pt x="31997" y="243246"/>
                    </a:cubicBezTo>
                    <a:lnTo>
                      <a:pt x="32376" y="244320"/>
                    </a:lnTo>
                    <a:lnTo>
                      <a:pt x="28902" y="248804"/>
                    </a:lnTo>
                    <a:cubicBezTo>
                      <a:pt x="27765" y="250635"/>
                      <a:pt x="28587" y="252846"/>
                      <a:pt x="31681" y="255372"/>
                    </a:cubicBezTo>
                    <a:cubicBezTo>
                      <a:pt x="33892" y="258025"/>
                      <a:pt x="34965" y="262320"/>
                      <a:pt x="35723" y="267751"/>
                    </a:cubicBezTo>
                    <a:cubicBezTo>
                      <a:pt x="34586" y="269393"/>
                      <a:pt x="34460" y="271478"/>
                      <a:pt x="35155" y="273878"/>
                    </a:cubicBezTo>
                    <a:cubicBezTo>
                      <a:pt x="37113" y="276656"/>
                      <a:pt x="41850" y="278235"/>
                      <a:pt x="48481" y="277478"/>
                    </a:cubicBezTo>
                    <a:cubicBezTo>
                      <a:pt x="49176" y="277351"/>
                      <a:pt x="49050" y="276783"/>
                      <a:pt x="49050" y="276088"/>
                    </a:cubicBezTo>
                    <a:cubicBezTo>
                      <a:pt x="49555" y="272993"/>
                      <a:pt x="47534" y="270783"/>
                      <a:pt x="45260" y="267056"/>
                    </a:cubicBezTo>
                    <a:cubicBezTo>
                      <a:pt x="38692" y="261246"/>
                      <a:pt x="37302" y="255625"/>
                      <a:pt x="39386" y="250193"/>
                    </a:cubicBezTo>
                    <a:lnTo>
                      <a:pt x="40334" y="248677"/>
                    </a:lnTo>
                    <a:cubicBezTo>
                      <a:pt x="45513" y="250446"/>
                      <a:pt x="52018" y="252530"/>
                      <a:pt x="58018" y="253351"/>
                    </a:cubicBezTo>
                    <a:cubicBezTo>
                      <a:pt x="55492" y="258530"/>
                      <a:pt x="55808" y="264909"/>
                      <a:pt x="58018" y="268699"/>
                    </a:cubicBezTo>
                    <a:cubicBezTo>
                      <a:pt x="62186" y="275899"/>
                      <a:pt x="66608" y="279246"/>
                      <a:pt x="75134" y="278551"/>
                    </a:cubicBezTo>
                    <a:cubicBezTo>
                      <a:pt x="86439" y="277604"/>
                      <a:pt x="91997" y="268256"/>
                      <a:pt x="87829" y="255625"/>
                    </a:cubicBezTo>
                    <a:cubicBezTo>
                      <a:pt x="91871" y="253414"/>
                      <a:pt x="94523" y="253541"/>
                      <a:pt x="95913" y="256067"/>
                    </a:cubicBezTo>
                    <a:cubicBezTo>
                      <a:pt x="95786" y="261751"/>
                      <a:pt x="98250" y="259920"/>
                      <a:pt x="98376" y="265478"/>
                    </a:cubicBezTo>
                    <a:cubicBezTo>
                      <a:pt x="91744" y="271351"/>
                      <a:pt x="89218" y="276341"/>
                      <a:pt x="96481" y="279562"/>
                    </a:cubicBezTo>
                    <a:cubicBezTo>
                      <a:pt x="100271" y="283288"/>
                      <a:pt x="98186" y="284678"/>
                      <a:pt x="93260" y="284993"/>
                    </a:cubicBezTo>
                    <a:cubicBezTo>
                      <a:pt x="88081" y="283730"/>
                      <a:pt x="84355" y="283983"/>
                      <a:pt x="83660" y="288214"/>
                    </a:cubicBezTo>
                    <a:cubicBezTo>
                      <a:pt x="78923" y="288530"/>
                      <a:pt x="77534" y="291246"/>
                      <a:pt x="77723" y="295730"/>
                    </a:cubicBezTo>
                    <a:cubicBezTo>
                      <a:pt x="79113" y="292383"/>
                      <a:pt x="81765" y="292130"/>
                      <a:pt x="83155" y="292951"/>
                    </a:cubicBezTo>
                    <a:cubicBezTo>
                      <a:pt x="85618" y="292762"/>
                      <a:pt x="88271" y="293520"/>
                      <a:pt x="90544" y="292509"/>
                    </a:cubicBezTo>
                    <a:cubicBezTo>
                      <a:pt x="92629" y="291499"/>
                      <a:pt x="95029" y="291499"/>
                      <a:pt x="97618" y="292635"/>
                    </a:cubicBezTo>
                    <a:cubicBezTo>
                      <a:pt x="99008" y="292635"/>
                      <a:pt x="99955" y="293204"/>
                      <a:pt x="100713" y="294341"/>
                    </a:cubicBezTo>
                    <a:cubicBezTo>
                      <a:pt x="104060" y="297814"/>
                      <a:pt x="103618" y="293962"/>
                      <a:pt x="111008" y="298383"/>
                    </a:cubicBezTo>
                    <a:cubicBezTo>
                      <a:pt x="112839" y="298509"/>
                      <a:pt x="115871" y="298383"/>
                      <a:pt x="116439" y="301288"/>
                    </a:cubicBezTo>
                    <a:lnTo>
                      <a:pt x="117134" y="298635"/>
                    </a:lnTo>
                    <a:cubicBezTo>
                      <a:pt x="117702" y="297625"/>
                      <a:pt x="117386" y="296551"/>
                      <a:pt x="116250" y="295604"/>
                    </a:cubicBezTo>
                    <a:cubicBezTo>
                      <a:pt x="113850" y="292825"/>
                      <a:pt x="117639" y="292635"/>
                      <a:pt x="124208" y="293962"/>
                    </a:cubicBezTo>
                    <a:cubicBezTo>
                      <a:pt x="127681" y="295478"/>
                      <a:pt x="130902" y="296172"/>
                      <a:pt x="133429" y="295793"/>
                    </a:cubicBezTo>
                    <a:cubicBezTo>
                      <a:pt x="136334" y="292888"/>
                      <a:pt x="137029" y="294656"/>
                      <a:pt x="137534" y="298572"/>
                    </a:cubicBezTo>
                    <a:cubicBezTo>
                      <a:pt x="139681" y="292888"/>
                      <a:pt x="138229" y="289793"/>
                      <a:pt x="132544" y="289478"/>
                    </a:cubicBezTo>
                    <a:cubicBezTo>
                      <a:pt x="133555" y="286446"/>
                      <a:pt x="133934" y="290993"/>
                      <a:pt x="136081" y="287267"/>
                    </a:cubicBezTo>
                    <a:cubicBezTo>
                      <a:pt x="137913" y="286446"/>
                      <a:pt x="139681" y="287267"/>
                      <a:pt x="141513" y="289099"/>
                    </a:cubicBezTo>
                    <a:cubicBezTo>
                      <a:pt x="141955" y="286320"/>
                      <a:pt x="140250" y="284678"/>
                      <a:pt x="136650" y="283793"/>
                    </a:cubicBezTo>
                    <a:cubicBezTo>
                      <a:pt x="135829" y="281456"/>
                      <a:pt x="133997" y="281330"/>
                      <a:pt x="131534" y="283604"/>
                    </a:cubicBezTo>
                    <a:cubicBezTo>
                      <a:pt x="120923" y="280888"/>
                      <a:pt x="119850" y="274446"/>
                      <a:pt x="125850" y="273183"/>
                    </a:cubicBezTo>
                    <a:cubicBezTo>
                      <a:pt x="129008" y="272299"/>
                      <a:pt x="130271" y="275646"/>
                      <a:pt x="132797" y="276656"/>
                    </a:cubicBezTo>
                    <a:cubicBezTo>
                      <a:pt x="134755" y="277351"/>
                      <a:pt x="135702" y="277035"/>
                      <a:pt x="138355" y="277351"/>
                    </a:cubicBezTo>
                    <a:cubicBezTo>
                      <a:pt x="141260" y="277478"/>
                      <a:pt x="143913" y="278046"/>
                      <a:pt x="145744" y="279246"/>
                    </a:cubicBezTo>
                    <a:lnTo>
                      <a:pt x="147829" y="279941"/>
                    </a:lnTo>
                    <a:cubicBezTo>
                      <a:pt x="148965" y="279120"/>
                      <a:pt x="150039" y="279246"/>
                      <a:pt x="151429" y="280509"/>
                    </a:cubicBezTo>
                    <a:cubicBezTo>
                      <a:pt x="152944" y="282720"/>
                      <a:pt x="154460" y="283035"/>
                      <a:pt x="155850" y="281204"/>
                    </a:cubicBezTo>
                    <a:cubicBezTo>
                      <a:pt x="160018" y="277856"/>
                      <a:pt x="166271" y="277856"/>
                      <a:pt x="165892" y="279941"/>
                    </a:cubicBezTo>
                    <a:cubicBezTo>
                      <a:pt x="165765" y="282972"/>
                      <a:pt x="166334" y="284109"/>
                      <a:pt x="167408" y="283856"/>
                    </a:cubicBezTo>
                    <a:cubicBezTo>
                      <a:pt x="168355" y="283983"/>
                      <a:pt x="168797" y="285246"/>
                      <a:pt x="168797" y="287456"/>
                    </a:cubicBezTo>
                    <a:cubicBezTo>
                      <a:pt x="164755" y="287330"/>
                      <a:pt x="161976" y="288025"/>
                      <a:pt x="161976" y="290930"/>
                    </a:cubicBezTo>
                    <a:cubicBezTo>
                      <a:pt x="158186" y="292067"/>
                      <a:pt x="158376" y="294720"/>
                      <a:pt x="160018" y="298193"/>
                    </a:cubicBezTo>
                    <a:cubicBezTo>
                      <a:pt x="159639" y="291499"/>
                      <a:pt x="165323" y="296930"/>
                      <a:pt x="170881" y="293330"/>
                    </a:cubicBezTo>
                    <a:lnTo>
                      <a:pt x="174797" y="292951"/>
                    </a:lnTo>
                    <a:cubicBezTo>
                      <a:pt x="175239" y="294846"/>
                      <a:pt x="177071" y="295730"/>
                      <a:pt x="180481" y="295604"/>
                    </a:cubicBezTo>
                    <a:cubicBezTo>
                      <a:pt x="181744" y="295035"/>
                      <a:pt x="183702" y="295035"/>
                      <a:pt x="184965" y="294783"/>
                    </a:cubicBezTo>
                    <a:cubicBezTo>
                      <a:pt x="191786" y="293014"/>
                      <a:pt x="197155" y="293393"/>
                      <a:pt x="201260" y="298951"/>
                    </a:cubicBezTo>
                    <a:cubicBezTo>
                      <a:pt x="202081" y="297309"/>
                      <a:pt x="201955" y="295541"/>
                      <a:pt x="200881" y="293835"/>
                    </a:cubicBezTo>
                    <a:cubicBezTo>
                      <a:pt x="205618" y="290614"/>
                      <a:pt x="210734" y="291878"/>
                      <a:pt x="207702" y="296993"/>
                    </a:cubicBezTo>
                    <a:cubicBezTo>
                      <a:pt x="210481" y="295604"/>
                      <a:pt x="213260" y="288530"/>
                      <a:pt x="209660" y="288656"/>
                    </a:cubicBezTo>
                    <a:cubicBezTo>
                      <a:pt x="211239" y="284488"/>
                      <a:pt x="217492" y="287962"/>
                      <a:pt x="215660" y="290993"/>
                    </a:cubicBezTo>
                    <a:cubicBezTo>
                      <a:pt x="218313" y="289604"/>
                      <a:pt x="218755" y="287520"/>
                      <a:pt x="215534" y="284867"/>
                    </a:cubicBezTo>
                    <a:cubicBezTo>
                      <a:pt x="215092" y="282467"/>
                      <a:pt x="213134" y="281835"/>
                      <a:pt x="209660" y="282783"/>
                    </a:cubicBezTo>
                    <a:cubicBezTo>
                      <a:pt x="207702" y="279435"/>
                      <a:pt x="205239" y="279309"/>
                      <a:pt x="201892" y="282214"/>
                    </a:cubicBezTo>
                    <a:cubicBezTo>
                      <a:pt x="198544" y="283730"/>
                      <a:pt x="195892" y="283856"/>
                      <a:pt x="194186" y="281646"/>
                    </a:cubicBezTo>
                    <a:cubicBezTo>
                      <a:pt x="192418" y="278741"/>
                      <a:pt x="192860" y="277351"/>
                      <a:pt x="195323" y="278299"/>
                    </a:cubicBezTo>
                    <a:cubicBezTo>
                      <a:pt x="196586" y="278741"/>
                      <a:pt x="197155" y="277162"/>
                      <a:pt x="198671" y="274256"/>
                    </a:cubicBezTo>
                    <a:cubicBezTo>
                      <a:pt x="199239" y="272993"/>
                      <a:pt x="200376" y="272046"/>
                      <a:pt x="201197" y="270341"/>
                    </a:cubicBezTo>
                    <a:cubicBezTo>
                      <a:pt x="204797" y="269772"/>
                      <a:pt x="207765" y="266614"/>
                      <a:pt x="211492" y="260172"/>
                    </a:cubicBezTo>
                    <a:cubicBezTo>
                      <a:pt x="214144" y="258909"/>
                      <a:pt x="215408" y="253730"/>
                      <a:pt x="215534" y="245709"/>
                    </a:cubicBezTo>
                    <a:cubicBezTo>
                      <a:pt x="216671" y="246278"/>
                      <a:pt x="218060" y="245835"/>
                      <a:pt x="219829" y="244699"/>
                    </a:cubicBezTo>
                    <a:cubicBezTo>
                      <a:pt x="218565" y="244572"/>
                      <a:pt x="217997" y="244130"/>
                      <a:pt x="217997" y="240972"/>
                    </a:cubicBezTo>
                    <a:lnTo>
                      <a:pt x="221471" y="240972"/>
                    </a:lnTo>
                    <a:cubicBezTo>
                      <a:pt x="222860" y="240404"/>
                      <a:pt x="223429" y="239835"/>
                      <a:pt x="223302" y="239141"/>
                    </a:cubicBezTo>
                    <a:cubicBezTo>
                      <a:pt x="223302" y="238572"/>
                      <a:pt x="221913" y="238762"/>
                      <a:pt x="220902" y="237183"/>
                    </a:cubicBezTo>
                    <a:cubicBezTo>
                      <a:pt x="220460" y="235288"/>
                      <a:pt x="219386" y="233267"/>
                      <a:pt x="217302" y="231309"/>
                    </a:cubicBezTo>
                    <a:lnTo>
                      <a:pt x="213955" y="225878"/>
                    </a:lnTo>
                    <a:cubicBezTo>
                      <a:pt x="211618" y="218362"/>
                      <a:pt x="208839" y="214067"/>
                      <a:pt x="205365" y="216846"/>
                    </a:cubicBezTo>
                    <a:lnTo>
                      <a:pt x="204418" y="216278"/>
                    </a:lnTo>
                    <a:cubicBezTo>
                      <a:pt x="201765" y="213372"/>
                      <a:pt x="199808" y="209456"/>
                      <a:pt x="198292" y="205162"/>
                    </a:cubicBezTo>
                    <a:cubicBezTo>
                      <a:pt x="198418" y="199856"/>
                      <a:pt x="192860" y="199604"/>
                      <a:pt x="189955" y="204593"/>
                    </a:cubicBezTo>
                    <a:lnTo>
                      <a:pt x="189134" y="200425"/>
                    </a:lnTo>
                    <a:lnTo>
                      <a:pt x="187744" y="202635"/>
                    </a:lnTo>
                    <a:lnTo>
                      <a:pt x="178965" y="190004"/>
                    </a:lnTo>
                    <a:cubicBezTo>
                      <a:pt x="179913" y="189878"/>
                      <a:pt x="181618" y="188867"/>
                      <a:pt x="182565" y="188741"/>
                    </a:cubicBezTo>
                    <a:cubicBezTo>
                      <a:pt x="193302" y="187920"/>
                      <a:pt x="203976" y="184699"/>
                      <a:pt x="214965" y="178572"/>
                    </a:cubicBezTo>
                    <a:lnTo>
                      <a:pt x="222734" y="176235"/>
                    </a:lnTo>
                    <a:cubicBezTo>
                      <a:pt x="226207" y="174846"/>
                      <a:pt x="227344" y="175983"/>
                      <a:pt x="229176" y="177814"/>
                    </a:cubicBezTo>
                    <a:lnTo>
                      <a:pt x="237071" y="186025"/>
                    </a:lnTo>
                    <a:cubicBezTo>
                      <a:pt x="238586" y="187667"/>
                      <a:pt x="238586" y="189246"/>
                      <a:pt x="237765" y="190888"/>
                    </a:cubicBezTo>
                    <a:cubicBezTo>
                      <a:pt x="236944" y="192593"/>
                      <a:pt x="238902" y="194804"/>
                      <a:pt x="241618" y="197204"/>
                    </a:cubicBezTo>
                    <a:cubicBezTo>
                      <a:pt x="244144" y="199983"/>
                      <a:pt x="244397" y="203772"/>
                      <a:pt x="242186" y="208446"/>
                    </a:cubicBezTo>
                    <a:cubicBezTo>
                      <a:pt x="240923" y="211541"/>
                      <a:pt x="241239" y="213435"/>
                      <a:pt x="243071" y="214446"/>
                    </a:cubicBezTo>
                    <a:lnTo>
                      <a:pt x="248502" y="218362"/>
                    </a:lnTo>
                    <a:cubicBezTo>
                      <a:pt x="252102" y="221267"/>
                      <a:pt x="253934" y="220320"/>
                      <a:pt x="253744" y="215204"/>
                    </a:cubicBezTo>
                    <a:cubicBezTo>
                      <a:pt x="253492" y="212551"/>
                      <a:pt x="252607" y="210025"/>
                      <a:pt x="251092" y="207435"/>
                    </a:cubicBezTo>
                    <a:cubicBezTo>
                      <a:pt x="249323" y="204214"/>
                      <a:pt x="248060" y="201183"/>
                      <a:pt x="247934" y="197962"/>
                    </a:cubicBezTo>
                    <a:cubicBezTo>
                      <a:pt x="247808" y="191583"/>
                      <a:pt x="246986" y="188172"/>
                      <a:pt x="244334" y="185962"/>
                    </a:cubicBezTo>
                    <a:cubicBezTo>
                      <a:pt x="241302" y="182993"/>
                      <a:pt x="238650" y="179709"/>
                      <a:pt x="236565" y="176109"/>
                    </a:cubicBezTo>
                    <a:cubicBezTo>
                      <a:pt x="235871" y="174025"/>
                      <a:pt x="235302" y="172762"/>
                      <a:pt x="234165" y="172193"/>
                    </a:cubicBezTo>
                    <a:cubicBezTo>
                      <a:pt x="233913" y="165499"/>
                      <a:pt x="229050" y="162214"/>
                      <a:pt x="225955" y="163983"/>
                    </a:cubicBezTo>
                    <a:cubicBezTo>
                      <a:pt x="223365" y="164551"/>
                      <a:pt x="220839" y="164804"/>
                      <a:pt x="218060" y="164425"/>
                    </a:cubicBezTo>
                    <a:lnTo>
                      <a:pt x="218060" y="162909"/>
                    </a:lnTo>
                    <a:cubicBezTo>
                      <a:pt x="221534" y="160951"/>
                      <a:pt x="227534" y="154888"/>
                      <a:pt x="233534" y="148193"/>
                    </a:cubicBezTo>
                    <a:cubicBezTo>
                      <a:pt x="235807" y="145414"/>
                      <a:pt x="236881" y="146551"/>
                      <a:pt x="239092" y="148762"/>
                    </a:cubicBezTo>
                    <a:lnTo>
                      <a:pt x="247744" y="157856"/>
                    </a:lnTo>
                    <a:cubicBezTo>
                      <a:pt x="247492" y="162341"/>
                      <a:pt x="248186" y="165246"/>
                      <a:pt x="251218" y="164930"/>
                    </a:cubicBezTo>
                    <a:cubicBezTo>
                      <a:pt x="253302" y="168530"/>
                      <a:pt x="254313" y="172067"/>
                      <a:pt x="252355" y="173583"/>
                    </a:cubicBezTo>
                    <a:cubicBezTo>
                      <a:pt x="250397" y="175225"/>
                      <a:pt x="248881" y="176362"/>
                      <a:pt x="248881" y="178699"/>
                    </a:cubicBezTo>
                    <a:cubicBezTo>
                      <a:pt x="249260" y="182172"/>
                      <a:pt x="253365" y="185772"/>
                      <a:pt x="257786" y="187478"/>
                    </a:cubicBezTo>
                    <a:cubicBezTo>
                      <a:pt x="258165" y="187604"/>
                      <a:pt x="258923" y="187351"/>
                      <a:pt x="259176" y="186783"/>
                    </a:cubicBezTo>
                    <a:cubicBezTo>
                      <a:pt x="260439" y="183688"/>
                      <a:pt x="260565" y="180088"/>
                      <a:pt x="259302" y="176488"/>
                    </a:cubicBezTo>
                    <a:moveTo>
                      <a:pt x="249260" y="210656"/>
                    </a:moveTo>
                    <a:cubicBezTo>
                      <a:pt x="248565" y="211351"/>
                      <a:pt x="247050" y="211351"/>
                      <a:pt x="245913" y="211604"/>
                    </a:cubicBezTo>
                    <a:lnTo>
                      <a:pt x="247050" y="213435"/>
                    </a:lnTo>
                    <a:lnTo>
                      <a:pt x="245913" y="214004"/>
                    </a:lnTo>
                    <a:lnTo>
                      <a:pt x="245471" y="215520"/>
                    </a:lnTo>
                    <a:cubicBezTo>
                      <a:pt x="243386" y="213878"/>
                      <a:pt x="242123" y="212299"/>
                      <a:pt x="242818" y="210656"/>
                    </a:cubicBezTo>
                    <a:lnTo>
                      <a:pt x="244208" y="207688"/>
                    </a:lnTo>
                    <a:cubicBezTo>
                      <a:pt x="244902" y="206678"/>
                      <a:pt x="245471" y="206678"/>
                      <a:pt x="245850" y="207562"/>
                    </a:cubicBezTo>
                    <a:lnTo>
                      <a:pt x="249197" y="210656"/>
                    </a:lnTo>
                    <a:close/>
                    <a:moveTo>
                      <a:pt x="246608" y="203267"/>
                    </a:moveTo>
                    <a:cubicBezTo>
                      <a:pt x="246608" y="204656"/>
                      <a:pt x="246165" y="205920"/>
                      <a:pt x="245786" y="205920"/>
                    </a:cubicBezTo>
                    <a:cubicBezTo>
                      <a:pt x="245218" y="205920"/>
                      <a:pt x="244902" y="204656"/>
                      <a:pt x="244902" y="203267"/>
                    </a:cubicBezTo>
                    <a:cubicBezTo>
                      <a:pt x="244902" y="201877"/>
                      <a:pt x="245218" y="200614"/>
                      <a:pt x="245786" y="200614"/>
                    </a:cubicBezTo>
                    <a:cubicBezTo>
                      <a:pt x="246165" y="200614"/>
                      <a:pt x="246608" y="201877"/>
                      <a:pt x="246608" y="203267"/>
                    </a:cubicBezTo>
                    <a:moveTo>
                      <a:pt x="243829" y="189372"/>
                    </a:moveTo>
                    <a:cubicBezTo>
                      <a:pt x="243829" y="189372"/>
                      <a:pt x="244776" y="189625"/>
                      <a:pt x="245218" y="190320"/>
                    </a:cubicBezTo>
                    <a:cubicBezTo>
                      <a:pt x="245786" y="191141"/>
                      <a:pt x="245913" y="191962"/>
                      <a:pt x="245597" y="192151"/>
                    </a:cubicBezTo>
                    <a:cubicBezTo>
                      <a:pt x="245281" y="192278"/>
                      <a:pt x="244650" y="191835"/>
                      <a:pt x="244208" y="191014"/>
                    </a:cubicBezTo>
                    <a:cubicBezTo>
                      <a:pt x="243639" y="190193"/>
                      <a:pt x="243513" y="189499"/>
                      <a:pt x="243829" y="189372"/>
                    </a:cubicBezTo>
                    <a:moveTo>
                      <a:pt x="213513" y="148320"/>
                    </a:moveTo>
                    <a:cubicBezTo>
                      <a:pt x="213513" y="148320"/>
                      <a:pt x="214334" y="148699"/>
                      <a:pt x="214713" y="149456"/>
                    </a:cubicBezTo>
                    <a:cubicBezTo>
                      <a:pt x="215029" y="150151"/>
                      <a:pt x="215155" y="150846"/>
                      <a:pt x="214713" y="150972"/>
                    </a:cubicBezTo>
                    <a:cubicBezTo>
                      <a:pt x="214460" y="151225"/>
                      <a:pt x="213892" y="150656"/>
                      <a:pt x="213639" y="149962"/>
                    </a:cubicBezTo>
                    <a:cubicBezTo>
                      <a:pt x="213260" y="149267"/>
                      <a:pt x="213260" y="148446"/>
                      <a:pt x="213513" y="148320"/>
                    </a:cubicBezTo>
                    <a:moveTo>
                      <a:pt x="212629" y="161393"/>
                    </a:moveTo>
                    <a:cubicBezTo>
                      <a:pt x="212629" y="161393"/>
                      <a:pt x="213071" y="161646"/>
                      <a:pt x="213071" y="161962"/>
                    </a:cubicBezTo>
                    <a:cubicBezTo>
                      <a:pt x="213071" y="162278"/>
                      <a:pt x="212881" y="162530"/>
                      <a:pt x="212629" y="162530"/>
                    </a:cubicBezTo>
                    <a:cubicBezTo>
                      <a:pt x="212376" y="162530"/>
                      <a:pt x="212186" y="162278"/>
                      <a:pt x="212186" y="161962"/>
                    </a:cubicBezTo>
                    <a:cubicBezTo>
                      <a:pt x="212186" y="161646"/>
                      <a:pt x="212313" y="161393"/>
                      <a:pt x="212629" y="161393"/>
                    </a:cubicBezTo>
                    <a:moveTo>
                      <a:pt x="209723" y="162783"/>
                    </a:moveTo>
                    <a:cubicBezTo>
                      <a:pt x="209723" y="164867"/>
                      <a:pt x="208081" y="164993"/>
                      <a:pt x="207955" y="163035"/>
                    </a:cubicBezTo>
                    <a:cubicBezTo>
                      <a:pt x="207386" y="158172"/>
                      <a:pt x="207260" y="153562"/>
                      <a:pt x="206250" y="149520"/>
                    </a:cubicBezTo>
                    <a:cubicBezTo>
                      <a:pt x="205744" y="146867"/>
                      <a:pt x="206502" y="146488"/>
                      <a:pt x="207513" y="148951"/>
                    </a:cubicBezTo>
                    <a:cubicBezTo>
                      <a:pt x="209029" y="152551"/>
                      <a:pt x="209850" y="157162"/>
                      <a:pt x="209723" y="162783"/>
                    </a:cubicBezTo>
                    <a:moveTo>
                      <a:pt x="205429" y="123246"/>
                    </a:moveTo>
                    <a:cubicBezTo>
                      <a:pt x="205429" y="121478"/>
                      <a:pt x="206692" y="121478"/>
                      <a:pt x="206692" y="123499"/>
                    </a:cubicBezTo>
                    <a:cubicBezTo>
                      <a:pt x="206944" y="128109"/>
                      <a:pt x="206439" y="132846"/>
                      <a:pt x="205871" y="137709"/>
                    </a:cubicBezTo>
                    <a:cubicBezTo>
                      <a:pt x="205871" y="138404"/>
                      <a:pt x="204671" y="139667"/>
                      <a:pt x="204671" y="138088"/>
                    </a:cubicBezTo>
                    <a:cubicBezTo>
                      <a:pt x="204797" y="132278"/>
                      <a:pt x="205492" y="127541"/>
                      <a:pt x="205492" y="123183"/>
                    </a:cubicBezTo>
                    <a:moveTo>
                      <a:pt x="204481" y="140362"/>
                    </a:moveTo>
                    <a:cubicBezTo>
                      <a:pt x="205429" y="140235"/>
                      <a:pt x="206692" y="141309"/>
                      <a:pt x="207008" y="142825"/>
                    </a:cubicBezTo>
                    <a:cubicBezTo>
                      <a:pt x="207386" y="144530"/>
                      <a:pt x="206755" y="145920"/>
                      <a:pt x="205744" y="146172"/>
                    </a:cubicBezTo>
                    <a:cubicBezTo>
                      <a:pt x="204671" y="146299"/>
                      <a:pt x="203471" y="145351"/>
                      <a:pt x="203092" y="143646"/>
                    </a:cubicBezTo>
                    <a:cubicBezTo>
                      <a:pt x="202839" y="141941"/>
                      <a:pt x="203344" y="140614"/>
                      <a:pt x="204481" y="140299"/>
                    </a:cubicBezTo>
                    <a:moveTo>
                      <a:pt x="201765" y="156530"/>
                    </a:moveTo>
                    <a:cubicBezTo>
                      <a:pt x="199997" y="152488"/>
                      <a:pt x="197723" y="149267"/>
                      <a:pt x="195386" y="145793"/>
                    </a:cubicBezTo>
                    <a:cubicBezTo>
                      <a:pt x="194439" y="144467"/>
                      <a:pt x="195765" y="143709"/>
                      <a:pt x="196902" y="145414"/>
                    </a:cubicBezTo>
                    <a:cubicBezTo>
                      <a:pt x="199113" y="149141"/>
                      <a:pt x="201197" y="152362"/>
                      <a:pt x="202776" y="155962"/>
                    </a:cubicBezTo>
                    <a:cubicBezTo>
                      <a:pt x="203471" y="157604"/>
                      <a:pt x="202523" y="158046"/>
                      <a:pt x="201765" y="156530"/>
                    </a:cubicBezTo>
                    <a:moveTo>
                      <a:pt x="200565" y="158993"/>
                    </a:moveTo>
                    <a:cubicBezTo>
                      <a:pt x="197913" y="153562"/>
                      <a:pt x="194439" y="148825"/>
                      <a:pt x="191092" y="144404"/>
                    </a:cubicBezTo>
                    <a:cubicBezTo>
                      <a:pt x="190397" y="143267"/>
                      <a:pt x="192165" y="142572"/>
                      <a:pt x="193618" y="144530"/>
                    </a:cubicBezTo>
                    <a:cubicBezTo>
                      <a:pt x="196776" y="148951"/>
                      <a:pt x="199618" y="153435"/>
                      <a:pt x="201829" y="158046"/>
                    </a:cubicBezTo>
                    <a:cubicBezTo>
                      <a:pt x="203092" y="160825"/>
                      <a:pt x="201829" y="161520"/>
                      <a:pt x="200629" y="158993"/>
                    </a:cubicBezTo>
                    <a:moveTo>
                      <a:pt x="202081" y="149835"/>
                    </a:moveTo>
                    <a:cubicBezTo>
                      <a:pt x="202081" y="149835"/>
                      <a:pt x="201197" y="149520"/>
                      <a:pt x="200818" y="148699"/>
                    </a:cubicBezTo>
                    <a:cubicBezTo>
                      <a:pt x="200439" y="148004"/>
                      <a:pt x="200439" y="147309"/>
                      <a:pt x="200692" y="147183"/>
                    </a:cubicBezTo>
                    <a:cubicBezTo>
                      <a:pt x="201008" y="147056"/>
                      <a:pt x="201576" y="147435"/>
                      <a:pt x="201955" y="148130"/>
                    </a:cubicBezTo>
                    <a:cubicBezTo>
                      <a:pt x="202334" y="148951"/>
                      <a:pt x="202334" y="149646"/>
                      <a:pt x="202081" y="149772"/>
                    </a:cubicBezTo>
                    <a:moveTo>
                      <a:pt x="202081" y="143141"/>
                    </a:moveTo>
                    <a:cubicBezTo>
                      <a:pt x="202081" y="143141"/>
                      <a:pt x="202208" y="143583"/>
                      <a:pt x="202081" y="143709"/>
                    </a:cubicBezTo>
                    <a:lnTo>
                      <a:pt x="201513" y="144088"/>
                    </a:lnTo>
                    <a:cubicBezTo>
                      <a:pt x="201513" y="144088"/>
                      <a:pt x="201071" y="144214"/>
                      <a:pt x="200944" y="143962"/>
                    </a:cubicBezTo>
                    <a:lnTo>
                      <a:pt x="198734" y="141309"/>
                    </a:lnTo>
                    <a:cubicBezTo>
                      <a:pt x="198734" y="141309"/>
                      <a:pt x="198608" y="140930"/>
                      <a:pt x="198860" y="140741"/>
                    </a:cubicBezTo>
                    <a:lnTo>
                      <a:pt x="199429" y="140362"/>
                    </a:lnTo>
                    <a:cubicBezTo>
                      <a:pt x="199429" y="140362"/>
                      <a:pt x="199871" y="140235"/>
                      <a:pt x="199997" y="140488"/>
                    </a:cubicBezTo>
                    <a:lnTo>
                      <a:pt x="202081" y="143078"/>
                    </a:lnTo>
                    <a:close/>
                    <a:moveTo>
                      <a:pt x="213071" y="87941"/>
                    </a:moveTo>
                    <a:cubicBezTo>
                      <a:pt x="213576" y="88446"/>
                      <a:pt x="211681" y="89078"/>
                      <a:pt x="209850" y="87372"/>
                    </a:cubicBezTo>
                    <a:cubicBezTo>
                      <a:pt x="207765" y="85414"/>
                      <a:pt x="208713" y="83646"/>
                      <a:pt x="210229" y="85099"/>
                    </a:cubicBezTo>
                    <a:lnTo>
                      <a:pt x="213008" y="87877"/>
                    </a:lnTo>
                    <a:close/>
                    <a:moveTo>
                      <a:pt x="186797" y="41456"/>
                    </a:moveTo>
                    <a:cubicBezTo>
                      <a:pt x="190586" y="41330"/>
                      <a:pt x="193492" y="39246"/>
                      <a:pt x="197786" y="41583"/>
                    </a:cubicBezTo>
                    <a:lnTo>
                      <a:pt x="199744" y="43793"/>
                    </a:lnTo>
                    <a:cubicBezTo>
                      <a:pt x="201008" y="46762"/>
                      <a:pt x="199871" y="48151"/>
                      <a:pt x="198229" y="46004"/>
                    </a:cubicBezTo>
                    <a:cubicBezTo>
                      <a:pt x="197408" y="44804"/>
                      <a:pt x="198102" y="43667"/>
                      <a:pt x="196018" y="42656"/>
                    </a:cubicBezTo>
                    <a:cubicBezTo>
                      <a:pt x="197092" y="44741"/>
                      <a:pt x="197976" y="46825"/>
                      <a:pt x="197976" y="49225"/>
                    </a:cubicBezTo>
                    <a:cubicBezTo>
                      <a:pt x="201197" y="52320"/>
                      <a:pt x="198229" y="52951"/>
                      <a:pt x="197408" y="50993"/>
                    </a:cubicBezTo>
                    <a:lnTo>
                      <a:pt x="196144" y="45309"/>
                    </a:lnTo>
                    <a:cubicBezTo>
                      <a:pt x="196397" y="48088"/>
                      <a:pt x="196523" y="50172"/>
                      <a:pt x="196144" y="50172"/>
                    </a:cubicBezTo>
                    <a:cubicBezTo>
                      <a:pt x="195197" y="50172"/>
                      <a:pt x="195702" y="48278"/>
                      <a:pt x="195323" y="45878"/>
                    </a:cubicBezTo>
                    <a:cubicBezTo>
                      <a:pt x="195008" y="44867"/>
                      <a:pt x="194755" y="43099"/>
                      <a:pt x="194186" y="42972"/>
                    </a:cubicBezTo>
                    <a:cubicBezTo>
                      <a:pt x="191786" y="42088"/>
                      <a:pt x="189576" y="42783"/>
                      <a:pt x="187808" y="42972"/>
                    </a:cubicBezTo>
                    <a:cubicBezTo>
                      <a:pt x="190839" y="42783"/>
                      <a:pt x="192923" y="42972"/>
                      <a:pt x="193681" y="43793"/>
                    </a:cubicBezTo>
                    <a:cubicBezTo>
                      <a:pt x="194629" y="45183"/>
                      <a:pt x="194818" y="46762"/>
                      <a:pt x="194376" y="48151"/>
                    </a:cubicBezTo>
                    <a:cubicBezTo>
                      <a:pt x="193681" y="49288"/>
                      <a:pt x="193302" y="48972"/>
                      <a:pt x="193302" y="47583"/>
                    </a:cubicBezTo>
                    <a:lnTo>
                      <a:pt x="192860" y="45751"/>
                    </a:lnTo>
                    <a:cubicBezTo>
                      <a:pt x="192734" y="44804"/>
                      <a:pt x="191597" y="44614"/>
                      <a:pt x="190081" y="44804"/>
                    </a:cubicBezTo>
                    <a:cubicBezTo>
                      <a:pt x="189134" y="44930"/>
                      <a:pt x="187997" y="45183"/>
                      <a:pt x="186923" y="44488"/>
                    </a:cubicBezTo>
                    <a:cubicBezTo>
                      <a:pt x="186481" y="44235"/>
                      <a:pt x="185534" y="43793"/>
                      <a:pt x="186797" y="43541"/>
                    </a:cubicBezTo>
                    <a:cubicBezTo>
                      <a:pt x="185408" y="42656"/>
                      <a:pt x="185976" y="41583"/>
                      <a:pt x="186923" y="41456"/>
                    </a:cubicBezTo>
                    <a:moveTo>
                      <a:pt x="173281" y="37035"/>
                    </a:moveTo>
                    <a:cubicBezTo>
                      <a:pt x="177576" y="37856"/>
                      <a:pt x="181365" y="38425"/>
                      <a:pt x="183702" y="40383"/>
                    </a:cubicBezTo>
                    <a:cubicBezTo>
                      <a:pt x="185092" y="41393"/>
                      <a:pt x="184018" y="42341"/>
                      <a:pt x="183008" y="41646"/>
                    </a:cubicBezTo>
                    <a:lnTo>
                      <a:pt x="180102" y="40130"/>
                    </a:lnTo>
                    <a:cubicBezTo>
                      <a:pt x="180229" y="41393"/>
                      <a:pt x="179155" y="40825"/>
                      <a:pt x="177450" y="39435"/>
                    </a:cubicBezTo>
                    <a:cubicBezTo>
                      <a:pt x="176313" y="40509"/>
                      <a:pt x="174986" y="40004"/>
                      <a:pt x="173408" y="38299"/>
                    </a:cubicBezTo>
                    <a:lnTo>
                      <a:pt x="174418" y="41078"/>
                    </a:lnTo>
                    <a:cubicBezTo>
                      <a:pt x="174544" y="41646"/>
                      <a:pt x="174039" y="41646"/>
                      <a:pt x="173723" y="41204"/>
                    </a:cubicBezTo>
                    <a:lnTo>
                      <a:pt x="171892" y="38867"/>
                    </a:lnTo>
                    <a:cubicBezTo>
                      <a:pt x="170881" y="37604"/>
                      <a:pt x="171639" y="36972"/>
                      <a:pt x="173281" y="37035"/>
                    </a:cubicBezTo>
                    <a:moveTo>
                      <a:pt x="178397" y="42846"/>
                    </a:moveTo>
                    <a:cubicBezTo>
                      <a:pt x="178018" y="42404"/>
                      <a:pt x="177323" y="41456"/>
                      <a:pt x="177829" y="41014"/>
                    </a:cubicBezTo>
                    <a:cubicBezTo>
                      <a:pt x="178397" y="40635"/>
                      <a:pt x="179218" y="41393"/>
                      <a:pt x="179344" y="42278"/>
                    </a:cubicBezTo>
                    <a:cubicBezTo>
                      <a:pt x="179660" y="43099"/>
                      <a:pt x="178965" y="43414"/>
                      <a:pt x="178334" y="42846"/>
                    </a:cubicBezTo>
                    <a:moveTo>
                      <a:pt x="178144" y="44804"/>
                    </a:moveTo>
                    <a:lnTo>
                      <a:pt x="178397" y="44930"/>
                    </a:lnTo>
                    <a:cubicBezTo>
                      <a:pt x="178018" y="47267"/>
                      <a:pt x="178397" y="50235"/>
                      <a:pt x="179786" y="53014"/>
                    </a:cubicBezTo>
                    <a:cubicBezTo>
                      <a:pt x="180039" y="52446"/>
                      <a:pt x="179344" y="49667"/>
                      <a:pt x="179218" y="47330"/>
                    </a:cubicBezTo>
                    <a:lnTo>
                      <a:pt x="179218" y="45246"/>
                    </a:lnTo>
                    <a:lnTo>
                      <a:pt x="180292" y="45499"/>
                    </a:lnTo>
                    <a:cubicBezTo>
                      <a:pt x="180418" y="48278"/>
                      <a:pt x="181429" y="50930"/>
                      <a:pt x="182629" y="51183"/>
                    </a:cubicBezTo>
                    <a:cubicBezTo>
                      <a:pt x="181618" y="49667"/>
                      <a:pt x="181492" y="47709"/>
                      <a:pt x="181492" y="46004"/>
                    </a:cubicBezTo>
                    <a:lnTo>
                      <a:pt x="183008" y="46383"/>
                    </a:lnTo>
                    <a:cubicBezTo>
                      <a:pt x="183008" y="49288"/>
                      <a:pt x="183955" y="52509"/>
                      <a:pt x="185344" y="52699"/>
                    </a:cubicBezTo>
                    <a:cubicBezTo>
                      <a:pt x="184081" y="50993"/>
                      <a:pt x="184081" y="48783"/>
                      <a:pt x="184271" y="47014"/>
                    </a:cubicBezTo>
                    <a:lnTo>
                      <a:pt x="184523" y="47141"/>
                    </a:lnTo>
                    <a:cubicBezTo>
                      <a:pt x="184776" y="48278"/>
                      <a:pt x="185218" y="49351"/>
                      <a:pt x="185786" y="49920"/>
                    </a:cubicBezTo>
                    <a:cubicBezTo>
                      <a:pt x="186355" y="49225"/>
                      <a:pt x="186039" y="47835"/>
                      <a:pt x="185660" y="46256"/>
                    </a:cubicBezTo>
                    <a:cubicBezTo>
                      <a:pt x="187176" y="45435"/>
                      <a:pt x="189008" y="45562"/>
                      <a:pt x="190965" y="46825"/>
                    </a:cubicBezTo>
                    <a:cubicBezTo>
                      <a:pt x="191660" y="47709"/>
                      <a:pt x="191344" y="48088"/>
                      <a:pt x="190397" y="48088"/>
                    </a:cubicBezTo>
                    <a:lnTo>
                      <a:pt x="189450" y="48088"/>
                    </a:lnTo>
                    <a:lnTo>
                      <a:pt x="191660" y="49035"/>
                    </a:lnTo>
                    <a:cubicBezTo>
                      <a:pt x="191660" y="49035"/>
                      <a:pt x="192229" y="49604"/>
                      <a:pt x="190965" y="49730"/>
                    </a:cubicBezTo>
                    <a:lnTo>
                      <a:pt x="190144" y="50425"/>
                    </a:lnTo>
                    <a:lnTo>
                      <a:pt x="193050" y="50678"/>
                    </a:lnTo>
                    <a:cubicBezTo>
                      <a:pt x="194060" y="51120"/>
                      <a:pt x="193871" y="51372"/>
                      <a:pt x="193618" y="51814"/>
                    </a:cubicBezTo>
                    <a:lnTo>
                      <a:pt x="192923" y="52635"/>
                    </a:lnTo>
                    <a:cubicBezTo>
                      <a:pt x="195450" y="52635"/>
                      <a:pt x="198102" y="53204"/>
                      <a:pt x="201260" y="54846"/>
                    </a:cubicBezTo>
                    <a:cubicBezTo>
                      <a:pt x="201134" y="55983"/>
                      <a:pt x="199871" y="55793"/>
                      <a:pt x="197534" y="54593"/>
                    </a:cubicBezTo>
                    <a:cubicBezTo>
                      <a:pt x="198102" y="55983"/>
                      <a:pt x="200313" y="56109"/>
                      <a:pt x="200186" y="56930"/>
                    </a:cubicBezTo>
                    <a:cubicBezTo>
                      <a:pt x="199934" y="58446"/>
                      <a:pt x="196586" y="57056"/>
                      <a:pt x="195008" y="59014"/>
                    </a:cubicBezTo>
                    <a:lnTo>
                      <a:pt x="198734" y="59141"/>
                    </a:lnTo>
                    <a:cubicBezTo>
                      <a:pt x="199618" y="59646"/>
                      <a:pt x="199302" y="60088"/>
                      <a:pt x="198039" y="60088"/>
                    </a:cubicBezTo>
                    <a:cubicBezTo>
                      <a:pt x="199997" y="62425"/>
                      <a:pt x="201513" y="63120"/>
                      <a:pt x="202081" y="61478"/>
                    </a:cubicBezTo>
                    <a:cubicBezTo>
                      <a:pt x="202650" y="60214"/>
                      <a:pt x="203218" y="60214"/>
                      <a:pt x="203723" y="61478"/>
                    </a:cubicBezTo>
                    <a:cubicBezTo>
                      <a:pt x="206123" y="62867"/>
                      <a:pt x="206502" y="62993"/>
                      <a:pt x="205113" y="63309"/>
                    </a:cubicBezTo>
                    <a:lnTo>
                      <a:pt x="202902" y="63751"/>
                    </a:lnTo>
                    <a:lnTo>
                      <a:pt x="205555" y="64193"/>
                    </a:lnTo>
                    <a:cubicBezTo>
                      <a:pt x="206250" y="64446"/>
                      <a:pt x="206250" y="65014"/>
                      <a:pt x="205808" y="65456"/>
                    </a:cubicBezTo>
                    <a:cubicBezTo>
                      <a:pt x="203976" y="65709"/>
                      <a:pt x="203850" y="66025"/>
                      <a:pt x="207197" y="66151"/>
                    </a:cubicBezTo>
                    <a:cubicBezTo>
                      <a:pt x="208586" y="66846"/>
                      <a:pt x="209155" y="67541"/>
                      <a:pt x="208586" y="68109"/>
                    </a:cubicBezTo>
                    <a:cubicBezTo>
                      <a:pt x="205681" y="68235"/>
                      <a:pt x="205808" y="68614"/>
                      <a:pt x="209281" y="68930"/>
                    </a:cubicBezTo>
                    <a:cubicBezTo>
                      <a:pt x="210102" y="69372"/>
                      <a:pt x="210418" y="69941"/>
                      <a:pt x="210229" y="70320"/>
                    </a:cubicBezTo>
                    <a:cubicBezTo>
                      <a:pt x="208397" y="70762"/>
                      <a:pt x="208650" y="71141"/>
                      <a:pt x="210923" y="71141"/>
                    </a:cubicBezTo>
                    <a:cubicBezTo>
                      <a:pt x="211239" y="71583"/>
                      <a:pt x="211492" y="71835"/>
                      <a:pt x="211050" y="72278"/>
                    </a:cubicBezTo>
                    <a:cubicBezTo>
                      <a:pt x="208965" y="72846"/>
                      <a:pt x="209281" y="73099"/>
                      <a:pt x="211934" y="73099"/>
                    </a:cubicBezTo>
                    <a:cubicBezTo>
                      <a:pt x="212060" y="74046"/>
                      <a:pt x="213576" y="73920"/>
                      <a:pt x="214144" y="75183"/>
                    </a:cubicBezTo>
                    <a:cubicBezTo>
                      <a:pt x="216355" y="74741"/>
                      <a:pt x="217365" y="76320"/>
                      <a:pt x="215408" y="76320"/>
                    </a:cubicBezTo>
                    <a:lnTo>
                      <a:pt x="215281" y="76699"/>
                    </a:lnTo>
                    <a:cubicBezTo>
                      <a:pt x="218502" y="76825"/>
                      <a:pt x="219892" y="77646"/>
                      <a:pt x="219450" y="79604"/>
                    </a:cubicBezTo>
                    <a:cubicBezTo>
                      <a:pt x="219134" y="80425"/>
                      <a:pt x="214839" y="77962"/>
                      <a:pt x="216671" y="84593"/>
                    </a:cubicBezTo>
                    <a:lnTo>
                      <a:pt x="217365" y="85288"/>
                    </a:lnTo>
                    <a:cubicBezTo>
                      <a:pt x="218629" y="85541"/>
                      <a:pt x="217239" y="82193"/>
                      <a:pt x="219323" y="82509"/>
                    </a:cubicBezTo>
                    <a:cubicBezTo>
                      <a:pt x="219576" y="82635"/>
                      <a:pt x="219892" y="83646"/>
                      <a:pt x="219450" y="85288"/>
                    </a:cubicBezTo>
                    <a:cubicBezTo>
                      <a:pt x="219008" y="86804"/>
                      <a:pt x="218060" y="87499"/>
                      <a:pt x="216544" y="86551"/>
                    </a:cubicBezTo>
                    <a:cubicBezTo>
                      <a:pt x="215155" y="85541"/>
                      <a:pt x="214334" y="84593"/>
                      <a:pt x="214460" y="83520"/>
                    </a:cubicBezTo>
                    <a:lnTo>
                      <a:pt x="214586" y="81435"/>
                    </a:lnTo>
                    <a:cubicBezTo>
                      <a:pt x="213071" y="81562"/>
                      <a:pt x="212755" y="80551"/>
                      <a:pt x="212629" y="79099"/>
                    </a:cubicBezTo>
                    <a:cubicBezTo>
                      <a:pt x="212629" y="78783"/>
                      <a:pt x="212060" y="78972"/>
                      <a:pt x="212250" y="78530"/>
                    </a:cubicBezTo>
                    <a:cubicBezTo>
                      <a:pt x="209723" y="78088"/>
                      <a:pt x="208650" y="78909"/>
                      <a:pt x="207955" y="80741"/>
                    </a:cubicBezTo>
                    <a:cubicBezTo>
                      <a:pt x="207829" y="81435"/>
                      <a:pt x="207260" y="80867"/>
                      <a:pt x="207008" y="80172"/>
                    </a:cubicBezTo>
                    <a:cubicBezTo>
                      <a:pt x="207134" y="79793"/>
                      <a:pt x="206123" y="80362"/>
                      <a:pt x="205618" y="80046"/>
                    </a:cubicBezTo>
                    <a:cubicBezTo>
                      <a:pt x="205176" y="80046"/>
                      <a:pt x="205302" y="79099"/>
                      <a:pt x="204923" y="79225"/>
                    </a:cubicBezTo>
                    <a:cubicBezTo>
                      <a:pt x="204671" y="79225"/>
                      <a:pt x="204671" y="79604"/>
                      <a:pt x="204102" y="79604"/>
                    </a:cubicBezTo>
                    <a:cubicBezTo>
                      <a:pt x="203723" y="79478"/>
                      <a:pt x="203786" y="78467"/>
                      <a:pt x="202965" y="79351"/>
                    </a:cubicBezTo>
                    <a:cubicBezTo>
                      <a:pt x="202397" y="79920"/>
                      <a:pt x="202271" y="79920"/>
                      <a:pt x="202144" y="79099"/>
                    </a:cubicBezTo>
                    <a:cubicBezTo>
                      <a:pt x="202271" y="78404"/>
                      <a:pt x="202839" y="77014"/>
                      <a:pt x="201323" y="78972"/>
                    </a:cubicBezTo>
                    <a:cubicBezTo>
                      <a:pt x="200755" y="79288"/>
                      <a:pt x="200629" y="79288"/>
                      <a:pt x="200376" y="78593"/>
                    </a:cubicBezTo>
                    <a:cubicBezTo>
                      <a:pt x="199555" y="76193"/>
                      <a:pt x="198986" y="76067"/>
                      <a:pt x="198734" y="78151"/>
                    </a:cubicBezTo>
                    <a:cubicBezTo>
                      <a:pt x="198292" y="78972"/>
                      <a:pt x="197913" y="79162"/>
                      <a:pt x="197913" y="77899"/>
                    </a:cubicBezTo>
                    <a:cubicBezTo>
                      <a:pt x="197092" y="74299"/>
                      <a:pt x="196902" y="74299"/>
                      <a:pt x="197218" y="77772"/>
                    </a:cubicBezTo>
                    <a:cubicBezTo>
                      <a:pt x="197092" y="79288"/>
                      <a:pt x="196650" y="79162"/>
                      <a:pt x="195829" y="77330"/>
                    </a:cubicBezTo>
                    <a:cubicBezTo>
                      <a:pt x="194881" y="74425"/>
                      <a:pt x="194439" y="77646"/>
                      <a:pt x="193744" y="76193"/>
                    </a:cubicBezTo>
                    <a:cubicBezTo>
                      <a:pt x="192734" y="74551"/>
                      <a:pt x="193492" y="72151"/>
                      <a:pt x="191786" y="71456"/>
                    </a:cubicBezTo>
                    <a:lnTo>
                      <a:pt x="192734" y="76320"/>
                    </a:lnTo>
                    <a:cubicBezTo>
                      <a:pt x="192734" y="77014"/>
                      <a:pt x="191660" y="77141"/>
                      <a:pt x="191471" y="76004"/>
                    </a:cubicBezTo>
                    <a:cubicBezTo>
                      <a:pt x="190902" y="72783"/>
                      <a:pt x="188818" y="67225"/>
                      <a:pt x="189260" y="69056"/>
                    </a:cubicBezTo>
                    <a:lnTo>
                      <a:pt x="190523" y="75751"/>
                    </a:lnTo>
                    <a:cubicBezTo>
                      <a:pt x="190650" y="76320"/>
                      <a:pt x="189134" y="76004"/>
                      <a:pt x="188818" y="75183"/>
                    </a:cubicBezTo>
                    <a:lnTo>
                      <a:pt x="187176" y="66846"/>
                    </a:lnTo>
                    <a:cubicBezTo>
                      <a:pt x="186734" y="64509"/>
                      <a:pt x="186734" y="71330"/>
                      <a:pt x="187744" y="74235"/>
                    </a:cubicBezTo>
                    <a:cubicBezTo>
                      <a:pt x="187744" y="74678"/>
                      <a:pt x="186608" y="74678"/>
                      <a:pt x="186734" y="74109"/>
                    </a:cubicBezTo>
                    <a:cubicBezTo>
                      <a:pt x="186734" y="73414"/>
                      <a:pt x="185471" y="65520"/>
                      <a:pt x="185092" y="65899"/>
                    </a:cubicBezTo>
                    <a:cubicBezTo>
                      <a:pt x="184081" y="66846"/>
                      <a:pt x="186734" y="74804"/>
                      <a:pt x="184650" y="73541"/>
                    </a:cubicBezTo>
                    <a:cubicBezTo>
                      <a:pt x="184397" y="73414"/>
                      <a:pt x="183639" y="65456"/>
                      <a:pt x="183386" y="65330"/>
                    </a:cubicBezTo>
                    <a:cubicBezTo>
                      <a:pt x="183260" y="65330"/>
                      <a:pt x="183386" y="72972"/>
                      <a:pt x="183134" y="72846"/>
                    </a:cubicBezTo>
                    <a:cubicBezTo>
                      <a:pt x="180923" y="70067"/>
                      <a:pt x="183260" y="62551"/>
                      <a:pt x="181744" y="62109"/>
                    </a:cubicBezTo>
                    <a:cubicBezTo>
                      <a:pt x="181492" y="62109"/>
                      <a:pt x="180797" y="71267"/>
                      <a:pt x="180481" y="71014"/>
                    </a:cubicBezTo>
                    <a:cubicBezTo>
                      <a:pt x="181429" y="78088"/>
                      <a:pt x="187176" y="78404"/>
                      <a:pt x="186734" y="80488"/>
                    </a:cubicBezTo>
                    <a:lnTo>
                      <a:pt x="182692" y="78404"/>
                    </a:lnTo>
                    <a:cubicBezTo>
                      <a:pt x="183765" y="80488"/>
                      <a:pt x="185471" y="82699"/>
                      <a:pt x="186608" y="85099"/>
                    </a:cubicBezTo>
                    <a:cubicBezTo>
                      <a:pt x="185344" y="85478"/>
                      <a:pt x="186734" y="87183"/>
                      <a:pt x="187555" y="88004"/>
                    </a:cubicBezTo>
                    <a:cubicBezTo>
                      <a:pt x="186292" y="87877"/>
                      <a:pt x="186608" y="88699"/>
                      <a:pt x="188944" y="90909"/>
                    </a:cubicBezTo>
                    <a:cubicBezTo>
                      <a:pt x="189513" y="91351"/>
                      <a:pt x="189639" y="91793"/>
                      <a:pt x="189513" y="92172"/>
                    </a:cubicBezTo>
                    <a:cubicBezTo>
                      <a:pt x="186608" y="91478"/>
                      <a:pt x="186292" y="91478"/>
                      <a:pt x="191029" y="95267"/>
                    </a:cubicBezTo>
                    <a:cubicBezTo>
                      <a:pt x="188123" y="94888"/>
                      <a:pt x="187934" y="95141"/>
                      <a:pt x="191281" y="97351"/>
                    </a:cubicBezTo>
                    <a:cubicBezTo>
                      <a:pt x="191850" y="97730"/>
                      <a:pt x="192544" y="98614"/>
                      <a:pt x="192671" y="99435"/>
                    </a:cubicBezTo>
                    <a:cubicBezTo>
                      <a:pt x="192797" y="100004"/>
                      <a:pt x="192292" y="99688"/>
                      <a:pt x="191976" y="99688"/>
                    </a:cubicBezTo>
                    <a:cubicBezTo>
                      <a:pt x="191408" y="99435"/>
                      <a:pt x="190586" y="98804"/>
                      <a:pt x="190271" y="98678"/>
                    </a:cubicBezTo>
                    <a:cubicBezTo>
                      <a:pt x="189450" y="98551"/>
                      <a:pt x="190018" y="99688"/>
                      <a:pt x="193871" y="102593"/>
                    </a:cubicBezTo>
                    <a:cubicBezTo>
                      <a:pt x="194818" y="103478"/>
                      <a:pt x="195260" y="104109"/>
                      <a:pt x="194565" y="104425"/>
                    </a:cubicBezTo>
                    <a:cubicBezTo>
                      <a:pt x="189829" y="101520"/>
                      <a:pt x="190081" y="102214"/>
                      <a:pt x="195260" y="106635"/>
                    </a:cubicBezTo>
                    <a:cubicBezTo>
                      <a:pt x="196523" y="108530"/>
                      <a:pt x="196650" y="109414"/>
                      <a:pt x="196208" y="109730"/>
                    </a:cubicBezTo>
                    <a:cubicBezTo>
                      <a:pt x="192039" y="106256"/>
                      <a:pt x="189260" y="104046"/>
                      <a:pt x="196523" y="111246"/>
                    </a:cubicBezTo>
                    <a:cubicBezTo>
                      <a:pt x="197786" y="112509"/>
                      <a:pt x="198039" y="113330"/>
                      <a:pt x="197092" y="113456"/>
                    </a:cubicBezTo>
                    <a:cubicBezTo>
                      <a:pt x="189829" y="108025"/>
                      <a:pt x="193744" y="111688"/>
                      <a:pt x="198608" y="116678"/>
                    </a:cubicBezTo>
                    <a:cubicBezTo>
                      <a:pt x="198923" y="116930"/>
                      <a:pt x="198608" y="117372"/>
                      <a:pt x="198292" y="117183"/>
                    </a:cubicBezTo>
                    <a:cubicBezTo>
                      <a:pt x="191344" y="112067"/>
                      <a:pt x="191092" y="113267"/>
                      <a:pt x="198418" y="120972"/>
                    </a:cubicBezTo>
                    <a:cubicBezTo>
                      <a:pt x="198671" y="121667"/>
                      <a:pt x="199113" y="122235"/>
                      <a:pt x="198860" y="122804"/>
                    </a:cubicBezTo>
                    <a:cubicBezTo>
                      <a:pt x="198671" y="123120"/>
                      <a:pt x="198165" y="122804"/>
                      <a:pt x="197850" y="122678"/>
                    </a:cubicBezTo>
                    <a:cubicBezTo>
                      <a:pt x="192860" y="117941"/>
                      <a:pt x="193239" y="118951"/>
                      <a:pt x="198986" y="126720"/>
                    </a:cubicBezTo>
                    <a:cubicBezTo>
                      <a:pt x="199871" y="127983"/>
                      <a:pt x="200250" y="129056"/>
                      <a:pt x="198860" y="128362"/>
                    </a:cubicBezTo>
                    <a:cubicBezTo>
                      <a:pt x="192544" y="121288"/>
                      <a:pt x="190650" y="119772"/>
                      <a:pt x="198671" y="130572"/>
                    </a:cubicBezTo>
                    <a:cubicBezTo>
                      <a:pt x="199555" y="131962"/>
                      <a:pt x="199681" y="132656"/>
                      <a:pt x="198544" y="132214"/>
                    </a:cubicBezTo>
                    <a:cubicBezTo>
                      <a:pt x="192860" y="124446"/>
                      <a:pt x="192671" y="125393"/>
                      <a:pt x="198229" y="133730"/>
                    </a:cubicBezTo>
                    <a:cubicBezTo>
                      <a:pt x="198608" y="134678"/>
                      <a:pt x="198608" y="134867"/>
                      <a:pt x="198229" y="134678"/>
                    </a:cubicBezTo>
                    <a:cubicBezTo>
                      <a:pt x="193050" y="128425"/>
                      <a:pt x="191534" y="126909"/>
                      <a:pt x="197976" y="136067"/>
                    </a:cubicBezTo>
                    <a:cubicBezTo>
                      <a:pt x="198797" y="137709"/>
                      <a:pt x="198671" y="138025"/>
                      <a:pt x="197850" y="137204"/>
                    </a:cubicBezTo>
                    <a:cubicBezTo>
                      <a:pt x="191597" y="129372"/>
                      <a:pt x="191471" y="130383"/>
                      <a:pt x="197534" y="138467"/>
                    </a:cubicBezTo>
                    <a:cubicBezTo>
                      <a:pt x="198102" y="139414"/>
                      <a:pt x="198355" y="139983"/>
                      <a:pt x="197408" y="139604"/>
                    </a:cubicBezTo>
                    <a:cubicBezTo>
                      <a:pt x="190144" y="131393"/>
                      <a:pt x="190144" y="131709"/>
                      <a:pt x="197155" y="140551"/>
                    </a:cubicBezTo>
                    <a:cubicBezTo>
                      <a:pt x="197281" y="142762"/>
                      <a:pt x="197281" y="142635"/>
                      <a:pt x="195892" y="141499"/>
                    </a:cubicBezTo>
                    <a:cubicBezTo>
                      <a:pt x="195197" y="140678"/>
                      <a:pt x="195197" y="139983"/>
                      <a:pt x="194502" y="139288"/>
                    </a:cubicBezTo>
                    <a:cubicBezTo>
                      <a:pt x="190018" y="133856"/>
                      <a:pt x="189513" y="134299"/>
                      <a:pt x="194755" y="141246"/>
                    </a:cubicBezTo>
                    <a:cubicBezTo>
                      <a:pt x="194186" y="141814"/>
                      <a:pt x="193492" y="141814"/>
                      <a:pt x="192671" y="141120"/>
                    </a:cubicBezTo>
                    <a:cubicBezTo>
                      <a:pt x="188060" y="135120"/>
                      <a:pt x="187681" y="135120"/>
                      <a:pt x="191281" y="140867"/>
                    </a:cubicBezTo>
                    <a:lnTo>
                      <a:pt x="188818" y="140488"/>
                    </a:lnTo>
                    <a:cubicBezTo>
                      <a:pt x="188376" y="139667"/>
                      <a:pt x="187997" y="139225"/>
                      <a:pt x="187429" y="138656"/>
                    </a:cubicBezTo>
                    <a:cubicBezTo>
                      <a:pt x="183134" y="134425"/>
                      <a:pt x="181555" y="134046"/>
                      <a:pt x="185913" y="139478"/>
                    </a:cubicBezTo>
                    <a:cubicBezTo>
                      <a:pt x="186039" y="139667"/>
                      <a:pt x="185660" y="139730"/>
                      <a:pt x="185786" y="139856"/>
                    </a:cubicBezTo>
                    <a:lnTo>
                      <a:pt x="180923" y="139035"/>
                    </a:lnTo>
                    <a:cubicBezTo>
                      <a:pt x="180355" y="139035"/>
                      <a:pt x="179660" y="138720"/>
                      <a:pt x="179155" y="138025"/>
                    </a:cubicBezTo>
                    <a:cubicBezTo>
                      <a:pt x="177071" y="134425"/>
                      <a:pt x="175808" y="133035"/>
                      <a:pt x="172334" y="129688"/>
                    </a:cubicBezTo>
                    <a:cubicBezTo>
                      <a:pt x="172586" y="130951"/>
                      <a:pt x="175239" y="133162"/>
                      <a:pt x="177323" y="136635"/>
                    </a:cubicBezTo>
                    <a:cubicBezTo>
                      <a:pt x="177892" y="138846"/>
                      <a:pt x="175365" y="137899"/>
                      <a:pt x="174544" y="137456"/>
                    </a:cubicBezTo>
                    <a:cubicBezTo>
                      <a:pt x="173029" y="135372"/>
                      <a:pt x="172460" y="135056"/>
                      <a:pt x="170250" y="132467"/>
                    </a:cubicBezTo>
                    <a:cubicBezTo>
                      <a:pt x="163934" y="125078"/>
                      <a:pt x="157302" y="116741"/>
                      <a:pt x="151871" y="110930"/>
                    </a:cubicBezTo>
                    <a:cubicBezTo>
                      <a:pt x="152123" y="109920"/>
                      <a:pt x="152123" y="108846"/>
                      <a:pt x="152250" y="107835"/>
                    </a:cubicBezTo>
                    <a:cubicBezTo>
                      <a:pt x="156734" y="114783"/>
                      <a:pt x="163113" y="122172"/>
                      <a:pt x="170250" y="128741"/>
                    </a:cubicBezTo>
                    <a:cubicBezTo>
                      <a:pt x="169681" y="125962"/>
                      <a:pt x="160776" y="118320"/>
                      <a:pt x="155344" y="111056"/>
                    </a:cubicBezTo>
                    <a:cubicBezTo>
                      <a:pt x="154208" y="109162"/>
                      <a:pt x="153260" y="107330"/>
                      <a:pt x="152565" y="105751"/>
                    </a:cubicBezTo>
                    <a:cubicBezTo>
                      <a:pt x="152692" y="104930"/>
                      <a:pt x="152692" y="104235"/>
                      <a:pt x="152881" y="103288"/>
                    </a:cubicBezTo>
                    <a:cubicBezTo>
                      <a:pt x="156608" y="110930"/>
                      <a:pt x="162608" y="118004"/>
                      <a:pt x="170944" y="125267"/>
                    </a:cubicBezTo>
                    <a:cubicBezTo>
                      <a:pt x="169997" y="122741"/>
                      <a:pt x="161344" y="115793"/>
                      <a:pt x="156734" y="108404"/>
                    </a:cubicBezTo>
                    <a:cubicBezTo>
                      <a:pt x="155092" y="105499"/>
                      <a:pt x="153829" y="103099"/>
                      <a:pt x="153134" y="101204"/>
                    </a:cubicBezTo>
                    <a:lnTo>
                      <a:pt x="153134" y="99941"/>
                    </a:lnTo>
                    <a:cubicBezTo>
                      <a:pt x="156923" y="107456"/>
                      <a:pt x="163429" y="115225"/>
                      <a:pt x="171260" y="121920"/>
                    </a:cubicBezTo>
                    <a:cubicBezTo>
                      <a:pt x="170376" y="119456"/>
                      <a:pt x="161534" y="112193"/>
                      <a:pt x="157176" y="105120"/>
                    </a:cubicBezTo>
                    <a:cubicBezTo>
                      <a:pt x="155344" y="102025"/>
                      <a:pt x="154208" y="99688"/>
                      <a:pt x="153450" y="97730"/>
                    </a:cubicBezTo>
                    <a:lnTo>
                      <a:pt x="153450" y="96341"/>
                    </a:lnTo>
                    <a:cubicBezTo>
                      <a:pt x="157113" y="103541"/>
                      <a:pt x="165134" y="113330"/>
                      <a:pt x="172523" y="119709"/>
                    </a:cubicBezTo>
                    <a:cubicBezTo>
                      <a:pt x="171702" y="117372"/>
                      <a:pt x="161660" y="108530"/>
                      <a:pt x="157492" y="101772"/>
                    </a:cubicBezTo>
                    <a:cubicBezTo>
                      <a:pt x="155660" y="98551"/>
                      <a:pt x="154397" y="96025"/>
                      <a:pt x="153702" y="94130"/>
                    </a:cubicBezTo>
                    <a:lnTo>
                      <a:pt x="153702" y="92172"/>
                    </a:lnTo>
                    <a:cubicBezTo>
                      <a:pt x="156734" y="99435"/>
                      <a:pt x="164565" y="109035"/>
                      <a:pt x="172208" y="115288"/>
                    </a:cubicBezTo>
                    <a:cubicBezTo>
                      <a:pt x="171386" y="112951"/>
                      <a:pt x="161786" y="104993"/>
                      <a:pt x="157871" y="98425"/>
                    </a:cubicBezTo>
                    <a:cubicBezTo>
                      <a:pt x="155786" y="94951"/>
                      <a:pt x="154650" y="92299"/>
                      <a:pt x="154018" y="90341"/>
                    </a:cubicBezTo>
                    <a:cubicBezTo>
                      <a:pt x="154018" y="89646"/>
                      <a:pt x="154018" y="88825"/>
                      <a:pt x="154144" y="88256"/>
                    </a:cubicBezTo>
                    <a:cubicBezTo>
                      <a:pt x="156797" y="95646"/>
                      <a:pt x="164186" y="104551"/>
                      <a:pt x="171955" y="110488"/>
                    </a:cubicBezTo>
                    <a:cubicBezTo>
                      <a:pt x="171071" y="108404"/>
                      <a:pt x="162165" y="101204"/>
                      <a:pt x="158565" y="95078"/>
                    </a:cubicBezTo>
                    <a:cubicBezTo>
                      <a:pt x="156229" y="91035"/>
                      <a:pt x="155092" y="88383"/>
                      <a:pt x="154271" y="86488"/>
                    </a:cubicBezTo>
                    <a:cubicBezTo>
                      <a:pt x="154271" y="85604"/>
                      <a:pt x="154271" y="84972"/>
                      <a:pt x="154397" y="84088"/>
                    </a:cubicBezTo>
                    <a:cubicBezTo>
                      <a:pt x="156608" y="91351"/>
                      <a:pt x="163555" y="100067"/>
                      <a:pt x="171386" y="106193"/>
                    </a:cubicBezTo>
                    <a:cubicBezTo>
                      <a:pt x="170818" y="104109"/>
                      <a:pt x="162481" y="97604"/>
                      <a:pt x="158881" y="91730"/>
                    </a:cubicBezTo>
                    <a:cubicBezTo>
                      <a:pt x="156229" y="87246"/>
                      <a:pt x="155408" y="84341"/>
                      <a:pt x="154523" y="82383"/>
                    </a:cubicBezTo>
                    <a:lnTo>
                      <a:pt x="154523" y="81941"/>
                    </a:lnTo>
                    <a:cubicBezTo>
                      <a:pt x="154650" y="81120"/>
                      <a:pt x="154650" y="80109"/>
                      <a:pt x="154839" y="79288"/>
                    </a:cubicBezTo>
                    <a:cubicBezTo>
                      <a:pt x="156355" y="86551"/>
                      <a:pt x="163050" y="95835"/>
                      <a:pt x="170944" y="102278"/>
                    </a:cubicBezTo>
                    <a:cubicBezTo>
                      <a:pt x="170376" y="100446"/>
                      <a:pt x="162734" y="93941"/>
                      <a:pt x="159576" y="88446"/>
                    </a:cubicBezTo>
                    <a:cubicBezTo>
                      <a:pt x="156544" y="83330"/>
                      <a:pt x="155850" y="80235"/>
                      <a:pt x="154839" y="78530"/>
                    </a:cubicBezTo>
                    <a:cubicBezTo>
                      <a:pt x="157176" y="58509"/>
                      <a:pt x="165702" y="46699"/>
                      <a:pt x="178081" y="44614"/>
                    </a:cubicBezTo>
                    <a:moveTo>
                      <a:pt x="149092" y="132025"/>
                    </a:moveTo>
                    <a:cubicBezTo>
                      <a:pt x="148902" y="131204"/>
                      <a:pt x="148776" y="130193"/>
                      <a:pt x="148650" y="129372"/>
                    </a:cubicBezTo>
                    <a:cubicBezTo>
                      <a:pt x="151050" y="131772"/>
                      <a:pt x="153134" y="133099"/>
                      <a:pt x="155344" y="135499"/>
                    </a:cubicBezTo>
                    <a:cubicBezTo>
                      <a:pt x="154650" y="136067"/>
                      <a:pt x="153955" y="136067"/>
                      <a:pt x="153260" y="135814"/>
                    </a:cubicBezTo>
                    <a:cubicBezTo>
                      <a:pt x="151871" y="134299"/>
                      <a:pt x="150481" y="133478"/>
                      <a:pt x="149092" y="132025"/>
                    </a:cubicBezTo>
                    <a:moveTo>
                      <a:pt x="151871" y="135625"/>
                    </a:moveTo>
                    <a:cubicBezTo>
                      <a:pt x="149786" y="135751"/>
                      <a:pt x="149344" y="135309"/>
                      <a:pt x="149218" y="133288"/>
                    </a:cubicBezTo>
                    <a:cubicBezTo>
                      <a:pt x="150229" y="134235"/>
                      <a:pt x="151050" y="134678"/>
                      <a:pt x="151871" y="135625"/>
                    </a:cubicBezTo>
                    <a:moveTo>
                      <a:pt x="148523" y="128172"/>
                    </a:moveTo>
                    <a:cubicBezTo>
                      <a:pt x="148523" y="127035"/>
                      <a:pt x="148523" y="125772"/>
                      <a:pt x="148776" y="124509"/>
                    </a:cubicBezTo>
                    <a:cubicBezTo>
                      <a:pt x="151997" y="128551"/>
                      <a:pt x="154902" y="131583"/>
                      <a:pt x="158123" y="135625"/>
                    </a:cubicBezTo>
                    <a:cubicBezTo>
                      <a:pt x="157681" y="136067"/>
                      <a:pt x="157176" y="136067"/>
                      <a:pt x="156292" y="135625"/>
                    </a:cubicBezTo>
                    <a:cubicBezTo>
                      <a:pt x="153639" y="132846"/>
                      <a:pt x="151429" y="131014"/>
                      <a:pt x="148523" y="128109"/>
                    </a:cubicBezTo>
                    <a:moveTo>
                      <a:pt x="142523" y="119646"/>
                    </a:moveTo>
                    <a:cubicBezTo>
                      <a:pt x="141260" y="120846"/>
                      <a:pt x="141008" y="120783"/>
                      <a:pt x="141702" y="119078"/>
                    </a:cubicBezTo>
                    <a:cubicBezTo>
                      <a:pt x="142650" y="117246"/>
                      <a:pt x="144165" y="116046"/>
                      <a:pt x="146123" y="115288"/>
                    </a:cubicBezTo>
                    <a:cubicBezTo>
                      <a:pt x="147765" y="114909"/>
                      <a:pt x="147260" y="115856"/>
                      <a:pt x="146692" y="116235"/>
                    </a:cubicBezTo>
                    <a:cubicBezTo>
                      <a:pt x="145302" y="117372"/>
                      <a:pt x="143786" y="118193"/>
                      <a:pt x="142523" y="119583"/>
                    </a:cubicBezTo>
                    <a:moveTo>
                      <a:pt x="145050" y="120341"/>
                    </a:moveTo>
                    <a:cubicBezTo>
                      <a:pt x="143660" y="122172"/>
                      <a:pt x="142839" y="124383"/>
                      <a:pt x="141702" y="126341"/>
                    </a:cubicBezTo>
                    <a:cubicBezTo>
                      <a:pt x="141260" y="127225"/>
                      <a:pt x="139997" y="128172"/>
                      <a:pt x="140313" y="125962"/>
                    </a:cubicBezTo>
                    <a:cubicBezTo>
                      <a:pt x="140755" y="123309"/>
                      <a:pt x="141955" y="120909"/>
                      <a:pt x="144165" y="119393"/>
                    </a:cubicBezTo>
                    <a:cubicBezTo>
                      <a:pt x="146123" y="118004"/>
                      <a:pt x="146565" y="118446"/>
                      <a:pt x="144986" y="120341"/>
                    </a:cubicBezTo>
                    <a:moveTo>
                      <a:pt x="145744" y="113962"/>
                    </a:moveTo>
                    <a:lnTo>
                      <a:pt x="141008" y="118130"/>
                    </a:lnTo>
                    <a:cubicBezTo>
                      <a:pt x="139492" y="118951"/>
                      <a:pt x="137660" y="121604"/>
                      <a:pt x="135008" y="125646"/>
                    </a:cubicBezTo>
                    <a:cubicBezTo>
                      <a:pt x="133365" y="126341"/>
                      <a:pt x="133239" y="125899"/>
                      <a:pt x="134186" y="124699"/>
                    </a:cubicBezTo>
                    <a:cubicBezTo>
                      <a:pt x="134881" y="123435"/>
                      <a:pt x="136271" y="122299"/>
                      <a:pt x="137092" y="121225"/>
                    </a:cubicBezTo>
                    <a:cubicBezTo>
                      <a:pt x="137786" y="120088"/>
                      <a:pt x="137786" y="119141"/>
                      <a:pt x="138608" y="118320"/>
                    </a:cubicBezTo>
                    <a:cubicBezTo>
                      <a:pt x="140565" y="115667"/>
                      <a:pt x="142650" y="113456"/>
                      <a:pt x="145113" y="111625"/>
                    </a:cubicBezTo>
                    <a:cubicBezTo>
                      <a:pt x="147892" y="109856"/>
                      <a:pt x="149976" y="106446"/>
                      <a:pt x="151808" y="101899"/>
                    </a:cubicBezTo>
                    <a:lnTo>
                      <a:pt x="152060" y="102720"/>
                    </a:lnTo>
                    <a:cubicBezTo>
                      <a:pt x="151365" y="109288"/>
                      <a:pt x="149281" y="113141"/>
                      <a:pt x="145681" y="114025"/>
                    </a:cubicBezTo>
                    <a:moveTo>
                      <a:pt x="139871" y="122425"/>
                    </a:moveTo>
                    <a:cubicBezTo>
                      <a:pt x="139871" y="123246"/>
                      <a:pt x="139618" y="123814"/>
                      <a:pt x="139492" y="123814"/>
                    </a:cubicBezTo>
                    <a:cubicBezTo>
                      <a:pt x="139176" y="123814"/>
                      <a:pt x="139113" y="123246"/>
                      <a:pt x="139113" y="122425"/>
                    </a:cubicBezTo>
                    <a:cubicBezTo>
                      <a:pt x="139113" y="121730"/>
                      <a:pt x="139176" y="121035"/>
                      <a:pt x="139492" y="121035"/>
                    </a:cubicBezTo>
                    <a:cubicBezTo>
                      <a:pt x="139618" y="121035"/>
                      <a:pt x="139871" y="121730"/>
                      <a:pt x="139871" y="122425"/>
                    </a:cubicBezTo>
                    <a:moveTo>
                      <a:pt x="130713" y="117941"/>
                    </a:moveTo>
                    <a:cubicBezTo>
                      <a:pt x="131408" y="114783"/>
                      <a:pt x="133239" y="112004"/>
                      <a:pt x="135892" y="109793"/>
                    </a:cubicBezTo>
                    <a:cubicBezTo>
                      <a:pt x="138797" y="107520"/>
                      <a:pt x="142018" y="106572"/>
                      <a:pt x="145744" y="104109"/>
                    </a:cubicBezTo>
                    <a:cubicBezTo>
                      <a:pt x="146881" y="103414"/>
                      <a:pt x="147134" y="103793"/>
                      <a:pt x="146439" y="105309"/>
                    </a:cubicBezTo>
                    <a:cubicBezTo>
                      <a:pt x="144734" y="107141"/>
                      <a:pt x="142965" y="107962"/>
                      <a:pt x="141008" y="108214"/>
                    </a:cubicBezTo>
                    <a:cubicBezTo>
                      <a:pt x="137976" y="108909"/>
                      <a:pt x="135892" y="111562"/>
                      <a:pt x="133808" y="114909"/>
                    </a:cubicBezTo>
                    <a:lnTo>
                      <a:pt x="139934" y="110425"/>
                    </a:lnTo>
                    <a:cubicBezTo>
                      <a:pt x="141323" y="109983"/>
                      <a:pt x="141576" y="110425"/>
                      <a:pt x="140755" y="111562"/>
                    </a:cubicBezTo>
                    <a:cubicBezTo>
                      <a:pt x="134186" y="114909"/>
                      <a:pt x="135071" y="119078"/>
                      <a:pt x="132418" y="120088"/>
                    </a:cubicBezTo>
                    <a:cubicBezTo>
                      <a:pt x="131850" y="119393"/>
                      <a:pt x="132039" y="118446"/>
                      <a:pt x="132734" y="117183"/>
                    </a:cubicBezTo>
                    <a:lnTo>
                      <a:pt x="130776" y="118004"/>
                    </a:lnTo>
                    <a:close/>
                    <a:moveTo>
                      <a:pt x="130018" y="65709"/>
                    </a:moveTo>
                    <a:cubicBezTo>
                      <a:pt x="130713" y="66088"/>
                      <a:pt x="131155" y="66530"/>
                      <a:pt x="131408" y="66909"/>
                    </a:cubicBezTo>
                    <a:cubicBezTo>
                      <a:pt x="131660" y="65772"/>
                      <a:pt x="131408" y="64699"/>
                      <a:pt x="130839" y="63562"/>
                    </a:cubicBezTo>
                    <a:cubicBezTo>
                      <a:pt x="132229" y="64256"/>
                      <a:pt x="133050" y="65520"/>
                      <a:pt x="133239" y="67288"/>
                    </a:cubicBezTo>
                    <a:cubicBezTo>
                      <a:pt x="133618" y="66151"/>
                      <a:pt x="133618" y="64888"/>
                      <a:pt x="132923" y="63372"/>
                    </a:cubicBezTo>
                    <a:cubicBezTo>
                      <a:pt x="134186" y="63814"/>
                      <a:pt x="135008" y="64888"/>
                      <a:pt x="136144" y="66720"/>
                    </a:cubicBezTo>
                    <a:lnTo>
                      <a:pt x="135892" y="69499"/>
                    </a:lnTo>
                    <a:cubicBezTo>
                      <a:pt x="136144" y="70320"/>
                      <a:pt x="136144" y="71014"/>
                      <a:pt x="135702" y="71583"/>
                    </a:cubicBezTo>
                    <a:cubicBezTo>
                      <a:pt x="135197" y="70888"/>
                      <a:pt x="134565" y="70635"/>
                      <a:pt x="133871" y="71014"/>
                    </a:cubicBezTo>
                    <a:lnTo>
                      <a:pt x="133744" y="73225"/>
                    </a:lnTo>
                    <a:cubicBezTo>
                      <a:pt x="133302" y="72278"/>
                      <a:pt x="132797" y="72088"/>
                      <a:pt x="132229" y="72846"/>
                    </a:cubicBezTo>
                    <a:lnTo>
                      <a:pt x="130271" y="74678"/>
                    </a:lnTo>
                    <a:lnTo>
                      <a:pt x="129702" y="73414"/>
                    </a:lnTo>
                    <a:lnTo>
                      <a:pt x="129450" y="67856"/>
                    </a:lnTo>
                    <a:lnTo>
                      <a:pt x="130271" y="67288"/>
                    </a:lnTo>
                    <a:lnTo>
                      <a:pt x="129955" y="65646"/>
                    </a:lnTo>
                    <a:close/>
                    <a:moveTo>
                      <a:pt x="130713" y="48151"/>
                    </a:moveTo>
                    <a:cubicBezTo>
                      <a:pt x="130586" y="47078"/>
                      <a:pt x="130965" y="45941"/>
                      <a:pt x="132229" y="44930"/>
                    </a:cubicBezTo>
                    <a:cubicBezTo>
                      <a:pt x="133050" y="44362"/>
                      <a:pt x="133302" y="45372"/>
                      <a:pt x="132923" y="45941"/>
                    </a:cubicBezTo>
                    <a:cubicBezTo>
                      <a:pt x="132102" y="46888"/>
                      <a:pt x="131408" y="46888"/>
                      <a:pt x="130713" y="48151"/>
                    </a:cubicBezTo>
                    <a:moveTo>
                      <a:pt x="146123" y="51878"/>
                    </a:moveTo>
                    <a:cubicBezTo>
                      <a:pt x="145429" y="52004"/>
                      <a:pt x="146123" y="49478"/>
                      <a:pt x="144986" y="51499"/>
                    </a:cubicBezTo>
                    <a:lnTo>
                      <a:pt x="142650" y="53583"/>
                    </a:lnTo>
                    <a:cubicBezTo>
                      <a:pt x="140944" y="54151"/>
                      <a:pt x="141386" y="52446"/>
                      <a:pt x="142334" y="53141"/>
                    </a:cubicBezTo>
                    <a:lnTo>
                      <a:pt x="143976" y="50930"/>
                    </a:lnTo>
                    <a:cubicBezTo>
                      <a:pt x="145492" y="48846"/>
                      <a:pt x="147323" y="47330"/>
                      <a:pt x="149092" y="45941"/>
                    </a:cubicBezTo>
                    <a:cubicBezTo>
                      <a:pt x="150608" y="45814"/>
                      <a:pt x="150923" y="46193"/>
                      <a:pt x="149786" y="47204"/>
                    </a:cubicBezTo>
                    <a:lnTo>
                      <a:pt x="147829" y="48214"/>
                    </a:lnTo>
                    <a:cubicBezTo>
                      <a:pt x="148081" y="49162"/>
                      <a:pt x="146818" y="51688"/>
                      <a:pt x="145997" y="51941"/>
                    </a:cubicBezTo>
                    <a:moveTo>
                      <a:pt x="147765" y="62867"/>
                    </a:moveTo>
                    <a:cubicBezTo>
                      <a:pt x="151302" y="57183"/>
                      <a:pt x="155029" y="54278"/>
                      <a:pt x="158818" y="53141"/>
                    </a:cubicBezTo>
                    <a:cubicBezTo>
                      <a:pt x="160081" y="53267"/>
                      <a:pt x="160586" y="53709"/>
                      <a:pt x="159639" y="54783"/>
                    </a:cubicBezTo>
                    <a:cubicBezTo>
                      <a:pt x="156608" y="56046"/>
                      <a:pt x="153639" y="58446"/>
                      <a:pt x="150860" y="61730"/>
                    </a:cubicBezTo>
                    <a:cubicBezTo>
                      <a:pt x="151176" y="62993"/>
                      <a:pt x="150608" y="64130"/>
                      <a:pt x="149218" y="64951"/>
                    </a:cubicBezTo>
                    <a:cubicBezTo>
                      <a:pt x="149218" y="67035"/>
                      <a:pt x="147955" y="68046"/>
                      <a:pt x="145871" y="68299"/>
                    </a:cubicBezTo>
                    <a:lnTo>
                      <a:pt x="142839" y="72214"/>
                    </a:lnTo>
                    <a:cubicBezTo>
                      <a:pt x="143534" y="73162"/>
                      <a:pt x="142460" y="74741"/>
                      <a:pt x="140250" y="76951"/>
                    </a:cubicBezTo>
                    <a:cubicBezTo>
                      <a:pt x="138860" y="78467"/>
                      <a:pt x="138292" y="78088"/>
                      <a:pt x="138544" y="75562"/>
                    </a:cubicBezTo>
                    <a:cubicBezTo>
                      <a:pt x="140250" y="70951"/>
                      <a:pt x="143408" y="64320"/>
                      <a:pt x="144986" y="64320"/>
                    </a:cubicBezTo>
                    <a:cubicBezTo>
                      <a:pt x="145808" y="64320"/>
                      <a:pt x="145808" y="64004"/>
                      <a:pt x="146060" y="62488"/>
                    </a:cubicBezTo>
                    <a:cubicBezTo>
                      <a:pt x="146186" y="61351"/>
                      <a:pt x="147323" y="61604"/>
                      <a:pt x="147008" y="62488"/>
                    </a:cubicBezTo>
                    <a:cubicBezTo>
                      <a:pt x="146881" y="63625"/>
                      <a:pt x="147197" y="63688"/>
                      <a:pt x="147829" y="62867"/>
                    </a:cubicBezTo>
                    <a:moveTo>
                      <a:pt x="149660" y="55667"/>
                    </a:moveTo>
                    <a:cubicBezTo>
                      <a:pt x="149218" y="56046"/>
                      <a:pt x="149092" y="55667"/>
                      <a:pt x="149534" y="54530"/>
                    </a:cubicBezTo>
                    <a:cubicBezTo>
                      <a:pt x="151997" y="51625"/>
                      <a:pt x="156355" y="49667"/>
                      <a:pt x="164376" y="49793"/>
                    </a:cubicBezTo>
                    <a:cubicBezTo>
                      <a:pt x="166081" y="49920"/>
                      <a:pt x="165765" y="51625"/>
                      <a:pt x="164250" y="51435"/>
                    </a:cubicBezTo>
                    <a:cubicBezTo>
                      <a:pt x="162986" y="51246"/>
                      <a:pt x="161597" y="51814"/>
                      <a:pt x="160334" y="52130"/>
                    </a:cubicBezTo>
                    <a:cubicBezTo>
                      <a:pt x="158818" y="52572"/>
                      <a:pt x="157113" y="52699"/>
                      <a:pt x="155723" y="53520"/>
                    </a:cubicBezTo>
                    <a:cubicBezTo>
                      <a:pt x="152944" y="55035"/>
                      <a:pt x="150481" y="57562"/>
                      <a:pt x="148208" y="61035"/>
                    </a:cubicBezTo>
                    <a:cubicBezTo>
                      <a:pt x="147386" y="61414"/>
                      <a:pt x="147260" y="61162"/>
                      <a:pt x="147639" y="60214"/>
                    </a:cubicBezTo>
                    <a:cubicBezTo>
                      <a:pt x="150418" y="55225"/>
                      <a:pt x="153765" y="52572"/>
                      <a:pt x="157239" y="52320"/>
                    </a:cubicBezTo>
                    <a:lnTo>
                      <a:pt x="157365" y="52067"/>
                    </a:lnTo>
                    <a:cubicBezTo>
                      <a:pt x="155408" y="51688"/>
                      <a:pt x="153071" y="52446"/>
                      <a:pt x="149597" y="55667"/>
                    </a:cubicBezTo>
                    <a:moveTo>
                      <a:pt x="152565" y="50235"/>
                    </a:moveTo>
                    <a:cubicBezTo>
                      <a:pt x="155660" y="48341"/>
                      <a:pt x="159134" y="47204"/>
                      <a:pt x="163113" y="47772"/>
                    </a:cubicBezTo>
                    <a:cubicBezTo>
                      <a:pt x="165639" y="48025"/>
                      <a:pt x="165639" y="49541"/>
                      <a:pt x="164250" y="49414"/>
                    </a:cubicBezTo>
                    <a:cubicBezTo>
                      <a:pt x="160334" y="48909"/>
                      <a:pt x="156608" y="49035"/>
                      <a:pt x="152818" y="50804"/>
                    </a:cubicBezTo>
                    <a:cubicBezTo>
                      <a:pt x="151429" y="51499"/>
                      <a:pt x="151744" y="50804"/>
                      <a:pt x="152565" y="50235"/>
                    </a:cubicBezTo>
                    <a:moveTo>
                      <a:pt x="159639" y="57183"/>
                    </a:moveTo>
                    <a:cubicBezTo>
                      <a:pt x="158250" y="57183"/>
                      <a:pt x="156292" y="58446"/>
                      <a:pt x="153134" y="62488"/>
                    </a:cubicBezTo>
                    <a:cubicBezTo>
                      <a:pt x="152250" y="63625"/>
                      <a:pt x="151302" y="62614"/>
                      <a:pt x="152439" y="61225"/>
                    </a:cubicBezTo>
                    <a:cubicBezTo>
                      <a:pt x="154397" y="58888"/>
                      <a:pt x="156734" y="57183"/>
                      <a:pt x="159008" y="56235"/>
                    </a:cubicBezTo>
                    <a:cubicBezTo>
                      <a:pt x="161660" y="55099"/>
                      <a:pt x="161471" y="57183"/>
                      <a:pt x="159702" y="57183"/>
                    </a:cubicBezTo>
                    <a:moveTo>
                      <a:pt x="141323" y="63562"/>
                    </a:moveTo>
                    <a:lnTo>
                      <a:pt x="142586" y="63562"/>
                    </a:lnTo>
                    <a:cubicBezTo>
                      <a:pt x="142586" y="63941"/>
                      <a:pt x="142586" y="64256"/>
                      <a:pt x="142271" y="64256"/>
                    </a:cubicBezTo>
                    <a:cubicBezTo>
                      <a:pt x="141955" y="64256"/>
                      <a:pt x="141702" y="63941"/>
                      <a:pt x="141323" y="63562"/>
                    </a:cubicBezTo>
                    <a:moveTo>
                      <a:pt x="141702" y="61225"/>
                    </a:moveTo>
                    <a:cubicBezTo>
                      <a:pt x="141955" y="61920"/>
                      <a:pt x="142271" y="62488"/>
                      <a:pt x="142271" y="62867"/>
                    </a:cubicBezTo>
                    <a:lnTo>
                      <a:pt x="140755" y="62867"/>
                    </a:lnTo>
                    <a:cubicBezTo>
                      <a:pt x="140439" y="62488"/>
                      <a:pt x="140186" y="62046"/>
                      <a:pt x="139934" y="61478"/>
                    </a:cubicBezTo>
                    <a:cubicBezTo>
                      <a:pt x="139808" y="61478"/>
                      <a:pt x="139808" y="61351"/>
                      <a:pt x="139808" y="61225"/>
                    </a:cubicBezTo>
                    <a:lnTo>
                      <a:pt x="141765" y="61225"/>
                    </a:lnTo>
                    <a:close/>
                    <a:moveTo>
                      <a:pt x="139492" y="60656"/>
                    </a:moveTo>
                    <a:cubicBezTo>
                      <a:pt x="138923" y="59520"/>
                      <a:pt x="138797" y="58572"/>
                      <a:pt x="139176" y="58572"/>
                    </a:cubicBezTo>
                    <a:cubicBezTo>
                      <a:pt x="139618" y="58572"/>
                      <a:pt x="140629" y="59393"/>
                      <a:pt x="141260" y="60656"/>
                    </a:cubicBezTo>
                    <a:lnTo>
                      <a:pt x="139429" y="60656"/>
                    </a:lnTo>
                    <a:close/>
                    <a:moveTo>
                      <a:pt x="139618" y="64699"/>
                    </a:moveTo>
                    <a:cubicBezTo>
                      <a:pt x="139997" y="65520"/>
                      <a:pt x="140186" y="66214"/>
                      <a:pt x="139997" y="66341"/>
                    </a:cubicBezTo>
                    <a:cubicBezTo>
                      <a:pt x="139871" y="66467"/>
                      <a:pt x="139302" y="65962"/>
                      <a:pt x="138860" y="65078"/>
                    </a:cubicBezTo>
                    <a:cubicBezTo>
                      <a:pt x="138355" y="64256"/>
                      <a:pt x="138165" y="63372"/>
                      <a:pt x="138355" y="63372"/>
                    </a:cubicBezTo>
                    <a:cubicBezTo>
                      <a:pt x="138481" y="63246"/>
                      <a:pt x="139050" y="63814"/>
                      <a:pt x="139618" y="64635"/>
                    </a:cubicBezTo>
                    <a:moveTo>
                      <a:pt x="147765" y="70509"/>
                    </a:moveTo>
                    <a:cubicBezTo>
                      <a:pt x="149913" y="66846"/>
                      <a:pt x="153071" y="63120"/>
                      <a:pt x="156797" y="59646"/>
                    </a:cubicBezTo>
                    <a:cubicBezTo>
                      <a:pt x="159576" y="57688"/>
                      <a:pt x="160144" y="58130"/>
                      <a:pt x="158629" y="61162"/>
                    </a:cubicBezTo>
                    <a:cubicBezTo>
                      <a:pt x="154586" y="66846"/>
                      <a:pt x="150544" y="73667"/>
                      <a:pt x="146944" y="75625"/>
                    </a:cubicBezTo>
                    <a:cubicBezTo>
                      <a:pt x="145302" y="75751"/>
                      <a:pt x="144039" y="76762"/>
                      <a:pt x="143029" y="78278"/>
                    </a:cubicBezTo>
                    <a:lnTo>
                      <a:pt x="145555" y="77014"/>
                    </a:lnTo>
                    <a:cubicBezTo>
                      <a:pt x="146818" y="76888"/>
                      <a:pt x="146944" y="77267"/>
                      <a:pt x="146060" y="78088"/>
                    </a:cubicBezTo>
                    <a:cubicBezTo>
                      <a:pt x="143976" y="79225"/>
                      <a:pt x="140565" y="84656"/>
                      <a:pt x="139681" y="81120"/>
                    </a:cubicBezTo>
                    <a:cubicBezTo>
                      <a:pt x="138292" y="83772"/>
                      <a:pt x="135955" y="83330"/>
                      <a:pt x="135765" y="85983"/>
                    </a:cubicBezTo>
                    <a:lnTo>
                      <a:pt x="135450" y="89456"/>
                    </a:lnTo>
                    <a:cubicBezTo>
                      <a:pt x="134881" y="90404"/>
                      <a:pt x="134439" y="90404"/>
                      <a:pt x="133934" y="89456"/>
                    </a:cubicBezTo>
                    <a:cubicBezTo>
                      <a:pt x="133492" y="84467"/>
                      <a:pt x="134629" y="81499"/>
                      <a:pt x="136965" y="79856"/>
                    </a:cubicBezTo>
                    <a:cubicBezTo>
                      <a:pt x="143344" y="75941"/>
                      <a:pt x="145555" y="70256"/>
                      <a:pt x="147639" y="70383"/>
                    </a:cubicBezTo>
                    <a:moveTo>
                      <a:pt x="152123" y="85541"/>
                    </a:moveTo>
                    <a:cubicBezTo>
                      <a:pt x="151997" y="86551"/>
                      <a:pt x="151997" y="87625"/>
                      <a:pt x="151050" y="87941"/>
                    </a:cubicBezTo>
                    <a:cubicBezTo>
                      <a:pt x="150734" y="91667"/>
                      <a:pt x="150355" y="94762"/>
                      <a:pt x="149218" y="95709"/>
                    </a:cubicBezTo>
                    <a:cubicBezTo>
                      <a:pt x="147576" y="97793"/>
                      <a:pt x="147008" y="97541"/>
                      <a:pt x="147576" y="94762"/>
                    </a:cubicBezTo>
                    <a:lnTo>
                      <a:pt x="148523" y="89772"/>
                    </a:lnTo>
                    <a:cubicBezTo>
                      <a:pt x="148650" y="87814"/>
                      <a:pt x="149344" y="85983"/>
                      <a:pt x="150608" y="84467"/>
                    </a:cubicBezTo>
                    <a:lnTo>
                      <a:pt x="152123" y="80299"/>
                    </a:lnTo>
                    <a:cubicBezTo>
                      <a:pt x="152565" y="78656"/>
                      <a:pt x="153260" y="78783"/>
                      <a:pt x="153260" y="80867"/>
                    </a:cubicBezTo>
                    <a:lnTo>
                      <a:pt x="152313" y="83520"/>
                    </a:lnTo>
                    <a:cubicBezTo>
                      <a:pt x="153197" y="83962"/>
                      <a:pt x="152692" y="84783"/>
                      <a:pt x="152186" y="85604"/>
                    </a:cubicBezTo>
                    <a:moveTo>
                      <a:pt x="143218" y="95709"/>
                    </a:moveTo>
                    <a:cubicBezTo>
                      <a:pt x="142650" y="96278"/>
                      <a:pt x="141702" y="96278"/>
                      <a:pt x="142208" y="95393"/>
                    </a:cubicBezTo>
                    <a:lnTo>
                      <a:pt x="144860" y="90151"/>
                    </a:lnTo>
                    <a:lnTo>
                      <a:pt x="141513" y="94762"/>
                    </a:lnTo>
                    <a:cubicBezTo>
                      <a:pt x="140565" y="95962"/>
                      <a:pt x="140376" y="95014"/>
                      <a:pt x="140818" y="94067"/>
                    </a:cubicBezTo>
                    <a:lnTo>
                      <a:pt x="143092" y="88635"/>
                    </a:lnTo>
                    <a:cubicBezTo>
                      <a:pt x="143660" y="86678"/>
                      <a:pt x="144608" y="85541"/>
                      <a:pt x="145871" y="85414"/>
                    </a:cubicBezTo>
                    <a:lnTo>
                      <a:pt x="148902" y="82509"/>
                    </a:lnTo>
                    <a:cubicBezTo>
                      <a:pt x="149597" y="81625"/>
                      <a:pt x="150039" y="82762"/>
                      <a:pt x="149597" y="83456"/>
                    </a:cubicBezTo>
                    <a:lnTo>
                      <a:pt x="147323" y="87056"/>
                    </a:lnTo>
                    <a:cubicBezTo>
                      <a:pt x="146944" y="89962"/>
                      <a:pt x="145808" y="92614"/>
                      <a:pt x="143155" y="95709"/>
                    </a:cubicBezTo>
                    <a:moveTo>
                      <a:pt x="146313" y="96530"/>
                    </a:moveTo>
                    <a:cubicBezTo>
                      <a:pt x="145744" y="98867"/>
                      <a:pt x="144102" y="101393"/>
                      <a:pt x="140629" y="102656"/>
                    </a:cubicBezTo>
                    <a:cubicBezTo>
                      <a:pt x="137660" y="103793"/>
                      <a:pt x="136839" y="102404"/>
                      <a:pt x="138797" y="101141"/>
                    </a:cubicBezTo>
                    <a:cubicBezTo>
                      <a:pt x="140881" y="99878"/>
                      <a:pt x="142713" y="98678"/>
                      <a:pt x="144102" y="96593"/>
                    </a:cubicBezTo>
                    <a:cubicBezTo>
                      <a:pt x="146060" y="93814"/>
                      <a:pt x="146881" y="93688"/>
                      <a:pt x="146313" y="96593"/>
                    </a:cubicBezTo>
                    <a:moveTo>
                      <a:pt x="140818" y="90404"/>
                    </a:moveTo>
                    <a:cubicBezTo>
                      <a:pt x="140123" y="91793"/>
                      <a:pt x="139176" y="93751"/>
                      <a:pt x="139176" y="97225"/>
                    </a:cubicBezTo>
                    <a:cubicBezTo>
                      <a:pt x="139176" y="100004"/>
                      <a:pt x="135702" y="99499"/>
                      <a:pt x="136965" y="96278"/>
                    </a:cubicBezTo>
                    <a:cubicBezTo>
                      <a:pt x="138229" y="92930"/>
                      <a:pt x="138671" y="91099"/>
                      <a:pt x="139871" y="90025"/>
                    </a:cubicBezTo>
                    <a:cubicBezTo>
                      <a:pt x="141386" y="88509"/>
                      <a:pt x="141829" y="88635"/>
                      <a:pt x="140818" y="90467"/>
                    </a:cubicBezTo>
                    <a:moveTo>
                      <a:pt x="140755" y="103793"/>
                    </a:moveTo>
                    <a:cubicBezTo>
                      <a:pt x="143660" y="102783"/>
                      <a:pt x="146060" y="100699"/>
                      <a:pt x="148144" y="98235"/>
                    </a:cubicBezTo>
                    <a:cubicBezTo>
                      <a:pt x="150355" y="96846"/>
                      <a:pt x="149976" y="98109"/>
                      <a:pt x="149218" y="99562"/>
                    </a:cubicBezTo>
                    <a:cubicBezTo>
                      <a:pt x="148397" y="100951"/>
                      <a:pt x="147829" y="101393"/>
                      <a:pt x="146439" y="102214"/>
                    </a:cubicBezTo>
                    <a:cubicBezTo>
                      <a:pt x="144734" y="103604"/>
                      <a:pt x="142271" y="104867"/>
                      <a:pt x="140313" y="105688"/>
                    </a:cubicBezTo>
                    <a:cubicBezTo>
                      <a:pt x="137913" y="106509"/>
                      <a:pt x="135702" y="107899"/>
                      <a:pt x="133618" y="110425"/>
                    </a:cubicBezTo>
                    <a:cubicBezTo>
                      <a:pt x="132355" y="111435"/>
                      <a:pt x="131786" y="110993"/>
                      <a:pt x="132229" y="109035"/>
                    </a:cubicBezTo>
                    <a:cubicBezTo>
                      <a:pt x="133302" y="106699"/>
                      <a:pt x="136397" y="105120"/>
                      <a:pt x="140692" y="103730"/>
                    </a:cubicBezTo>
                    <a:moveTo>
                      <a:pt x="148650" y="80425"/>
                    </a:moveTo>
                    <a:cubicBezTo>
                      <a:pt x="146250" y="83646"/>
                      <a:pt x="144734" y="84720"/>
                      <a:pt x="143913" y="83456"/>
                    </a:cubicBezTo>
                    <a:cubicBezTo>
                      <a:pt x="142081" y="85667"/>
                      <a:pt x="140186" y="87056"/>
                      <a:pt x="138797" y="88320"/>
                    </a:cubicBezTo>
                    <a:lnTo>
                      <a:pt x="137597" y="91793"/>
                    </a:lnTo>
                    <a:cubicBezTo>
                      <a:pt x="137029" y="92614"/>
                      <a:pt x="136839" y="92930"/>
                      <a:pt x="136713" y="91793"/>
                    </a:cubicBezTo>
                    <a:cubicBezTo>
                      <a:pt x="136839" y="88699"/>
                      <a:pt x="137660" y="87309"/>
                      <a:pt x="138923" y="86488"/>
                    </a:cubicBezTo>
                    <a:cubicBezTo>
                      <a:pt x="138923" y="85351"/>
                      <a:pt x="139176" y="84530"/>
                      <a:pt x="140060" y="84025"/>
                    </a:cubicBezTo>
                    <a:cubicBezTo>
                      <a:pt x="143155" y="82635"/>
                      <a:pt x="145239" y="79667"/>
                      <a:pt x="147829" y="78846"/>
                    </a:cubicBezTo>
                    <a:cubicBezTo>
                      <a:pt x="148713" y="76762"/>
                      <a:pt x="150355" y="75688"/>
                      <a:pt x="152565" y="72720"/>
                    </a:cubicBezTo>
                    <a:cubicBezTo>
                      <a:pt x="154081" y="71204"/>
                      <a:pt x="154523" y="71583"/>
                      <a:pt x="153829" y="73983"/>
                    </a:cubicBezTo>
                    <a:cubicBezTo>
                      <a:pt x="153008" y="76762"/>
                      <a:pt x="151618" y="78972"/>
                      <a:pt x="148713" y="80362"/>
                    </a:cubicBezTo>
                    <a:moveTo>
                      <a:pt x="136965" y="85035"/>
                    </a:moveTo>
                    <a:cubicBezTo>
                      <a:pt x="137218" y="84593"/>
                      <a:pt x="137786" y="84467"/>
                      <a:pt x="138102" y="84593"/>
                    </a:cubicBezTo>
                    <a:cubicBezTo>
                      <a:pt x="138418" y="84846"/>
                      <a:pt x="138418" y="85414"/>
                      <a:pt x="137976" y="85856"/>
                    </a:cubicBezTo>
                    <a:cubicBezTo>
                      <a:pt x="137723" y="86425"/>
                      <a:pt x="137155" y="86551"/>
                      <a:pt x="136713" y="86299"/>
                    </a:cubicBezTo>
                    <a:cubicBezTo>
                      <a:pt x="136586" y="86046"/>
                      <a:pt x="136586" y="85478"/>
                      <a:pt x="136965" y="85035"/>
                    </a:cubicBezTo>
                    <a:moveTo>
                      <a:pt x="137218" y="64383"/>
                    </a:moveTo>
                    <a:cubicBezTo>
                      <a:pt x="137786" y="65520"/>
                      <a:pt x="138039" y="66341"/>
                      <a:pt x="137786" y="66467"/>
                    </a:cubicBezTo>
                    <a:cubicBezTo>
                      <a:pt x="137660" y="66593"/>
                      <a:pt x="136965" y="65899"/>
                      <a:pt x="136271" y="64951"/>
                    </a:cubicBezTo>
                    <a:cubicBezTo>
                      <a:pt x="135702" y="63814"/>
                      <a:pt x="135386" y="63056"/>
                      <a:pt x="135702" y="62867"/>
                    </a:cubicBezTo>
                    <a:cubicBezTo>
                      <a:pt x="135892" y="62741"/>
                      <a:pt x="136523" y="63435"/>
                      <a:pt x="137218" y="64383"/>
                    </a:cubicBezTo>
                    <a:moveTo>
                      <a:pt x="136713" y="52446"/>
                    </a:moveTo>
                    <a:cubicBezTo>
                      <a:pt x="137281" y="52067"/>
                      <a:pt x="137660" y="51878"/>
                      <a:pt x="137976" y="52067"/>
                    </a:cubicBezTo>
                    <a:cubicBezTo>
                      <a:pt x="138292" y="52320"/>
                      <a:pt x="137976" y="52762"/>
                      <a:pt x="137597" y="53330"/>
                    </a:cubicBezTo>
                    <a:cubicBezTo>
                      <a:pt x="137155" y="53772"/>
                      <a:pt x="136586" y="53899"/>
                      <a:pt x="136334" y="53772"/>
                    </a:cubicBezTo>
                    <a:cubicBezTo>
                      <a:pt x="136208" y="53456"/>
                      <a:pt x="136334" y="52888"/>
                      <a:pt x="136776" y="52509"/>
                    </a:cubicBezTo>
                    <a:moveTo>
                      <a:pt x="133050" y="121730"/>
                    </a:moveTo>
                    <a:cubicBezTo>
                      <a:pt x="135829" y="116299"/>
                      <a:pt x="139871" y="112825"/>
                      <a:pt x="143660" y="109793"/>
                    </a:cubicBezTo>
                    <a:cubicBezTo>
                      <a:pt x="147008" y="107141"/>
                      <a:pt x="149092" y="102656"/>
                      <a:pt x="150860" y="97667"/>
                    </a:cubicBezTo>
                    <a:cubicBezTo>
                      <a:pt x="151744" y="95583"/>
                      <a:pt x="152944" y="96530"/>
                      <a:pt x="151871" y="99878"/>
                    </a:cubicBezTo>
                    <a:cubicBezTo>
                      <a:pt x="150039" y="105562"/>
                      <a:pt x="145618" y="109856"/>
                      <a:pt x="142523" y="112256"/>
                    </a:cubicBezTo>
                    <a:cubicBezTo>
                      <a:pt x="139176" y="115035"/>
                      <a:pt x="136965" y="118130"/>
                      <a:pt x="133744" y="122551"/>
                    </a:cubicBezTo>
                    <a:cubicBezTo>
                      <a:pt x="132860" y="123814"/>
                      <a:pt x="132229" y="123246"/>
                      <a:pt x="133050" y="121730"/>
                    </a:cubicBezTo>
                    <a:moveTo>
                      <a:pt x="147955" y="118572"/>
                    </a:moveTo>
                    <a:cubicBezTo>
                      <a:pt x="148334" y="117562"/>
                      <a:pt x="148902" y="116867"/>
                      <a:pt x="149471" y="117056"/>
                    </a:cubicBezTo>
                    <a:cubicBezTo>
                      <a:pt x="149913" y="117309"/>
                      <a:pt x="150039" y="118193"/>
                      <a:pt x="149723" y="119141"/>
                    </a:cubicBezTo>
                    <a:cubicBezTo>
                      <a:pt x="149471" y="119962"/>
                      <a:pt x="148776" y="120656"/>
                      <a:pt x="148334" y="120530"/>
                    </a:cubicBezTo>
                    <a:cubicBezTo>
                      <a:pt x="147765" y="120404"/>
                      <a:pt x="147639" y="119393"/>
                      <a:pt x="147955" y="118572"/>
                    </a:cubicBezTo>
                    <a:moveTo>
                      <a:pt x="149092" y="123688"/>
                    </a:moveTo>
                    <a:cubicBezTo>
                      <a:pt x="149092" y="123688"/>
                      <a:pt x="149092" y="123309"/>
                      <a:pt x="149218" y="122993"/>
                    </a:cubicBezTo>
                    <a:cubicBezTo>
                      <a:pt x="149534" y="122488"/>
                      <a:pt x="149660" y="121856"/>
                      <a:pt x="149913" y="121225"/>
                    </a:cubicBezTo>
                    <a:cubicBezTo>
                      <a:pt x="154081" y="126341"/>
                      <a:pt x="158629" y="131520"/>
                      <a:pt x="162292" y="136256"/>
                    </a:cubicBezTo>
                    <a:cubicBezTo>
                      <a:pt x="161913" y="136635"/>
                      <a:pt x="161029" y="136635"/>
                      <a:pt x="159955" y="136130"/>
                    </a:cubicBezTo>
                    <a:cubicBezTo>
                      <a:pt x="156165" y="131520"/>
                      <a:pt x="152692" y="127920"/>
                      <a:pt x="149092" y="123751"/>
                    </a:cubicBezTo>
                    <a:moveTo>
                      <a:pt x="150039" y="120214"/>
                    </a:moveTo>
                    <a:cubicBezTo>
                      <a:pt x="150355" y="119520"/>
                      <a:pt x="150481" y="118825"/>
                      <a:pt x="150608" y="118130"/>
                    </a:cubicBezTo>
                    <a:cubicBezTo>
                      <a:pt x="155218" y="123688"/>
                      <a:pt x="157555" y="126341"/>
                      <a:pt x="161597" y="131330"/>
                    </a:cubicBezTo>
                    <a:cubicBezTo>
                      <a:pt x="162165" y="132025"/>
                      <a:pt x="165513" y="136067"/>
                      <a:pt x="166018" y="136635"/>
                    </a:cubicBezTo>
                    <a:cubicBezTo>
                      <a:pt x="165450" y="136951"/>
                      <a:pt x="164755" y="136951"/>
                      <a:pt x="164060" y="136509"/>
                    </a:cubicBezTo>
                    <a:cubicBezTo>
                      <a:pt x="159071" y="130509"/>
                      <a:pt x="154713" y="125646"/>
                      <a:pt x="150039" y="120214"/>
                    </a:cubicBezTo>
                    <a:moveTo>
                      <a:pt x="163113" y="131772"/>
                    </a:moveTo>
                    <a:cubicBezTo>
                      <a:pt x="157681" y="125393"/>
                      <a:pt x="155913" y="122867"/>
                      <a:pt x="150860" y="117246"/>
                    </a:cubicBezTo>
                    <a:cubicBezTo>
                      <a:pt x="151050" y="116425"/>
                      <a:pt x="151302" y="115604"/>
                      <a:pt x="151429" y="114593"/>
                    </a:cubicBezTo>
                    <a:cubicBezTo>
                      <a:pt x="155913" y="120151"/>
                      <a:pt x="163239" y="129056"/>
                      <a:pt x="167723" y="134488"/>
                    </a:cubicBezTo>
                    <a:cubicBezTo>
                      <a:pt x="169113" y="136320"/>
                      <a:pt x="168102" y="135499"/>
                      <a:pt x="169113" y="136572"/>
                    </a:cubicBezTo>
                    <a:cubicBezTo>
                      <a:pt x="170250" y="137520"/>
                      <a:pt x="167850" y="137520"/>
                      <a:pt x="167155" y="136193"/>
                    </a:cubicBezTo>
                    <a:cubicBezTo>
                      <a:pt x="166586" y="135499"/>
                      <a:pt x="163681" y="132593"/>
                      <a:pt x="163113" y="131772"/>
                    </a:cubicBezTo>
                    <a:moveTo>
                      <a:pt x="168986" y="134362"/>
                    </a:moveTo>
                    <a:cubicBezTo>
                      <a:pt x="163113" y="127541"/>
                      <a:pt x="156734" y="119646"/>
                      <a:pt x="151618" y="113962"/>
                    </a:cubicBezTo>
                    <a:cubicBezTo>
                      <a:pt x="151744" y="113078"/>
                      <a:pt x="151934" y="112383"/>
                      <a:pt x="152060" y="111751"/>
                    </a:cubicBezTo>
                    <a:cubicBezTo>
                      <a:pt x="156229" y="116993"/>
                      <a:pt x="164439" y="126909"/>
                      <a:pt x="169176" y="132720"/>
                    </a:cubicBezTo>
                    <a:cubicBezTo>
                      <a:pt x="171702" y="135814"/>
                      <a:pt x="171576" y="135625"/>
                      <a:pt x="172965" y="137204"/>
                    </a:cubicBezTo>
                    <a:cubicBezTo>
                      <a:pt x="172965" y="137899"/>
                      <a:pt x="172397" y="137583"/>
                      <a:pt x="171450" y="137330"/>
                    </a:cubicBezTo>
                    <a:cubicBezTo>
                      <a:pt x="170186" y="135941"/>
                      <a:pt x="170313" y="136067"/>
                      <a:pt x="169050" y="134425"/>
                    </a:cubicBezTo>
                    <a:moveTo>
                      <a:pt x="169681" y="42720"/>
                    </a:moveTo>
                    <a:cubicBezTo>
                      <a:pt x="172144" y="43035"/>
                      <a:pt x="172081" y="44930"/>
                      <a:pt x="169429" y="44804"/>
                    </a:cubicBezTo>
                    <a:cubicBezTo>
                      <a:pt x="162860" y="44488"/>
                      <a:pt x="158313" y="44678"/>
                      <a:pt x="155092" y="46762"/>
                    </a:cubicBezTo>
                    <a:cubicBezTo>
                      <a:pt x="159386" y="45814"/>
                      <a:pt x="163871" y="45499"/>
                      <a:pt x="168292" y="46193"/>
                    </a:cubicBezTo>
                    <a:cubicBezTo>
                      <a:pt x="168986" y="46193"/>
                      <a:pt x="168860" y="46572"/>
                      <a:pt x="168418" y="46888"/>
                    </a:cubicBezTo>
                    <a:cubicBezTo>
                      <a:pt x="167976" y="47141"/>
                      <a:pt x="167281" y="47456"/>
                      <a:pt x="166650" y="47267"/>
                    </a:cubicBezTo>
                    <a:cubicBezTo>
                      <a:pt x="165386" y="47141"/>
                      <a:pt x="164123" y="47014"/>
                      <a:pt x="162734" y="46888"/>
                    </a:cubicBezTo>
                    <a:cubicBezTo>
                      <a:pt x="157744" y="46762"/>
                      <a:pt x="153260" y="47772"/>
                      <a:pt x="150039" y="51625"/>
                    </a:cubicBezTo>
                    <a:lnTo>
                      <a:pt x="151050" y="51625"/>
                    </a:lnTo>
                    <a:cubicBezTo>
                      <a:pt x="151050" y="51625"/>
                      <a:pt x="150481" y="52699"/>
                      <a:pt x="149660" y="53141"/>
                    </a:cubicBezTo>
                    <a:cubicBezTo>
                      <a:pt x="148965" y="53583"/>
                      <a:pt x="148965" y="54278"/>
                      <a:pt x="148713" y="54656"/>
                    </a:cubicBezTo>
                    <a:cubicBezTo>
                      <a:pt x="148144" y="55478"/>
                      <a:pt x="147702" y="56172"/>
                      <a:pt x="147450" y="56993"/>
                    </a:cubicBezTo>
                    <a:lnTo>
                      <a:pt x="148586" y="57435"/>
                    </a:lnTo>
                    <a:cubicBezTo>
                      <a:pt x="146755" y="59772"/>
                      <a:pt x="145555" y="61288"/>
                      <a:pt x="145239" y="60593"/>
                    </a:cubicBezTo>
                    <a:cubicBezTo>
                      <a:pt x="145492" y="56425"/>
                      <a:pt x="146881" y="52699"/>
                      <a:pt x="149534" y="49288"/>
                    </a:cubicBezTo>
                    <a:cubicBezTo>
                      <a:pt x="152565" y="45435"/>
                      <a:pt x="158186" y="41646"/>
                      <a:pt x="169681" y="42593"/>
                    </a:cubicBezTo>
                    <a:moveTo>
                      <a:pt x="143913" y="44488"/>
                    </a:moveTo>
                    <a:cubicBezTo>
                      <a:pt x="145997" y="42783"/>
                      <a:pt x="147955" y="42278"/>
                      <a:pt x="149786" y="42278"/>
                    </a:cubicBezTo>
                    <a:cubicBezTo>
                      <a:pt x="150355" y="42404"/>
                      <a:pt x="151176" y="42530"/>
                      <a:pt x="152313" y="42404"/>
                    </a:cubicBezTo>
                    <a:cubicBezTo>
                      <a:pt x="153450" y="43099"/>
                      <a:pt x="153008" y="43667"/>
                      <a:pt x="151744" y="43920"/>
                    </a:cubicBezTo>
                    <a:cubicBezTo>
                      <a:pt x="151176" y="43541"/>
                      <a:pt x="150608" y="43351"/>
                      <a:pt x="150039" y="43604"/>
                    </a:cubicBezTo>
                    <a:cubicBezTo>
                      <a:pt x="148776" y="43920"/>
                      <a:pt x="148650" y="44741"/>
                      <a:pt x="147765" y="44993"/>
                    </a:cubicBezTo>
                    <a:lnTo>
                      <a:pt x="147197" y="44172"/>
                    </a:lnTo>
                    <a:cubicBezTo>
                      <a:pt x="145555" y="45309"/>
                      <a:pt x="144418" y="48341"/>
                      <a:pt x="143218" y="49920"/>
                    </a:cubicBezTo>
                    <a:lnTo>
                      <a:pt x="142902" y="48404"/>
                    </a:lnTo>
                    <a:cubicBezTo>
                      <a:pt x="142081" y="48530"/>
                      <a:pt x="141513" y="50362"/>
                      <a:pt x="140250" y="51309"/>
                    </a:cubicBezTo>
                    <a:cubicBezTo>
                      <a:pt x="140376" y="50235"/>
                      <a:pt x="140123" y="49667"/>
                      <a:pt x="139681" y="49667"/>
                    </a:cubicBezTo>
                    <a:cubicBezTo>
                      <a:pt x="137597" y="51056"/>
                      <a:pt x="136081" y="51751"/>
                      <a:pt x="135513" y="51183"/>
                    </a:cubicBezTo>
                    <a:cubicBezTo>
                      <a:pt x="135513" y="50172"/>
                      <a:pt x="139113" y="47709"/>
                      <a:pt x="143850" y="44488"/>
                    </a:cubicBezTo>
                    <a:moveTo>
                      <a:pt x="135197" y="29899"/>
                    </a:moveTo>
                    <a:lnTo>
                      <a:pt x="135197" y="30720"/>
                    </a:lnTo>
                    <a:lnTo>
                      <a:pt x="130713" y="32109"/>
                    </a:lnTo>
                    <a:lnTo>
                      <a:pt x="130965" y="29330"/>
                    </a:lnTo>
                    <a:cubicBezTo>
                      <a:pt x="129702" y="28951"/>
                      <a:pt x="128881" y="29204"/>
                      <a:pt x="128439" y="30341"/>
                    </a:cubicBezTo>
                    <a:lnTo>
                      <a:pt x="128313" y="31288"/>
                    </a:lnTo>
                    <a:cubicBezTo>
                      <a:pt x="127744" y="30972"/>
                      <a:pt x="127302" y="30593"/>
                      <a:pt x="126797" y="30025"/>
                    </a:cubicBezTo>
                    <a:cubicBezTo>
                      <a:pt x="126229" y="29456"/>
                      <a:pt x="125281" y="29772"/>
                      <a:pt x="123323" y="29899"/>
                    </a:cubicBezTo>
                    <a:cubicBezTo>
                      <a:pt x="122944" y="29899"/>
                      <a:pt x="122376" y="29772"/>
                      <a:pt x="122060" y="29772"/>
                    </a:cubicBezTo>
                    <a:lnTo>
                      <a:pt x="122881" y="31035"/>
                    </a:lnTo>
                    <a:cubicBezTo>
                      <a:pt x="122313" y="31478"/>
                      <a:pt x="121808" y="32172"/>
                      <a:pt x="121365" y="32993"/>
                    </a:cubicBezTo>
                    <a:cubicBezTo>
                      <a:pt x="121934" y="32993"/>
                      <a:pt x="122439" y="32993"/>
                      <a:pt x="123008" y="33246"/>
                    </a:cubicBezTo>
                    <a:cubicBezTo>
                      <a:pt x="124397" y="34193"/>
                      <a:pt x="125976" y="34067"/>
                      <a:pt x="127302" y="33688"/>
                    </a:cubicBezTo>
                    <a:lnTo>
                      <a:pt x="127302" y="37414"/>
                    </a:lnTo>
                    <a:lnTo>
                      <a:pt x="126481" y="37541"/>
                    </a:lnTo>
                    <a:cubicBezTo>
                      <a:pt x="125786" y="37856"/>
                      <a:pt x="125660" y="38678"/>
                      <a:pt x="126165" y="38930"/>
                    </a:cubicBezTo>
                    <a:lnTo>
                      <a:pt x="128565" y="40067"/>
                    </a:lnTo>
                    <a:cubicBezTo>
                      <a:pt x="129513" y="40446"/>
                      <a:pt x="129955" y="39246"/>
                      <a:pt x="129955" y="38425"/>
                    </a:cubicBezTo>
                    <a:lnTo>
                      <a:pt x="130523" y="34130"/>
                    </a:lnTo>
                    <a:lnTo>
                      <a:pt x="132481" y="35014"/>
                    </a:lnTo>
                    <a:cubicBezTo>
                      <a:pt x="133176" y="35141"/>
                      <a:pt x="133744" y="35014"/>
                      <a:pt x="134565" y="34699"/>
                    </a:cubicBezTo>
                    <a:lnTo>
                      <a:pt x="134565" y="38046"/>
                    </a:lnTo>
                    <a:lnTo>
                      <a:pt x="133871" y="38993"/>
                    </a:lnTo>
                    <a:cubicBezTo>
                      <a:pt x="133871" y="40004"/>
                      <a:pt x="133618" y="40699"/>
                      <a:pt x="132797" y="41078"/>
                    </a:cubicBezTo>
                    <a:cubicBezTo>
                      <a:pt x="132797" y="42341"/>
                      <a:pt x="132671" y="43162"/>
                      <a:pt x="132229" y="43288"/>
                    </a:cubicBezTo>
                    <a:cubicBezTo>
                      <a:pt x="130839" y="44867"/>
                      <a:pt x="130397" y="45941"/>
                      <a:pt x="128692" y="47204"/>
                    </a:cubicBezTo>
                    <a:cubicBezTo>
                      <a:pt x="127744" y="47330"/>
                      <a:pt x="126860" y="47330"/>
                      <a:pt x="126039" y="46951"/>
                    </a:cubicBezTo>
                    <a:cubicBezTo>
                      <a:pt x="124902" y="46256"/>
                      <a:pt x="123955" y="45562"/>
                      <a:pt x="123386" y="44741"/>
                    </a:cubicBezTo>
                    <a:lnTo>
                      <a:pt x="122565" y="44425"/>
                    </a:lnTo>
                    <a:lnTo>
                      <a:pt x="122818" y="43288"/>
                    </a:lnTo>
                    <a:lnTo>
                      <a:pt x="121997" y="43162"/>
                    </a:lnTo>
                    <a:lnTo>
                      <a:pt x="122313" y="42025"/>
                    </a:lnTo>
                    <a:lnTo>
                      <a:pt x="121176" y="41899"/>
                    </a:lnTo>
                    <a:lnTo>
                      <a:pt x="121618" y="40762"/>
                    </a:lnTo>
                    <a:lnTo>
                      <a:pt x="120797" y="40193"/>
                    </a:lnTo>
                    <a:lnTo>
                      <a:pt x="121492" y="38362"/>
                    </a:lnTo>
                    <a:lnTo>
                      <a:pt x="120671" y="38046"/>
                    </a:lnTo>
                    <a:lnTo>
                      <a:pt x="121681" y="36656"/>
                    </a:lnTo>
                    <a:lnTo>
                      <a:pt x="120165" y="36656"/>
                    </a:lnTo>
                    <a:lnTo>
                      <a:pt x="121302" y="35835"/>
                    </a:lnTo>
                    <a:lnTo>
                      <a:pt x="120039" y="35520"/>
                    </a:lnTo>
                    <a:cubicBezTo>
                      <a:pt x="119786" y="32172"/>
                      <a:pt x="120292" y="29709"/>
                      <a:pt x="121871" y="28004"/>
                    </a:cubicBezTo>
                    <a:cubicBezTo>
                      <a:pt x="124650" y="27309"/>
                      <a:pt x="127302" y="26804"/>
                      <a:pt x="129260" y="27056"/>
                    </a:cubicBezTo>
                    <a:cubicBezTo>
                      <a:pt x="132292" y="27435"/>
                      <a:pt x="134376" y="28446"/>
                      <a:pt x="135260" y="29835"/>
                    </a:cubicBezTo>
                    <a:moveTo>
                      <a:pt x="134313" y="33499"/>
                    </a:moveTo>
                    <a:cubicBezTo>
                      <a:pt x="134313" y="33941"/>
                      <a:pt x="133744" y="34193"/>
                      <a:pt x="133239" y="34067"/>
                    </a:cubicBezTo>
                    <a:cubicBezTo>
                      <a:pt x="132544" y="34067"/>
                      <a:pt x="132102" y="33688"/>
                      <a:pt x="132102" y="33246"/>
                    </a:cubicBezTo>
                    <a:cubicBezTo>
                      <a:pt x="132102" y="32993"/>
                      <a:pt x="132671" y="32678"/>
                      <a:pt x="133239" y="32678"/>
                    </a:cubicBezTo>
                    <a:cubicBezTo>
                      <a:pt x="133934" y="32678"/>
                      <a:pt x="134313" y="33120"/>
                      <a:pt x="134313" y="33562"/>
                    </a:cubicBezTo>
                    <a:moveTo>
                      <a:pt x="129197" y="31604"/>
                    </a:moveTo>
                    <a:cubicBezTo>
                      <a:pt x="129197" y="31604"/>
                      <a:pt x="129323" y="31035"/>
                      <a:pt x="129323" y="30593"/>
                    </a:cubicBezTo>
                    <a:cubicBezTo>
                      <a:pt x="130018" y="29899"/>
                      <a:pt x="130271" y="29520"/>
                      <a:pt x="130271" y="30214"/>
                    </a:cubicBezTo>
                    <a:cubicBezTo>
                      <a:pt x="130271" y="30783"/>
                      <a:pt x="130271" y="31162"/>
                      <a:pt x="130144" y="31604"/>
                    </a:cubicBezTo>
                    <a:lnTo>
                      <a:pt x="129134" y="31604"/>
                    </a:lnTo>
                    <a:close/>
                    <a:moveTo>
                      <a:pt x="130018" y="32804"/>
                    </a:moveTo>
                    <a:cubicBezTo>
                      <a:pt x="129892" y="34383"/>
                      <a:pt x="129765" y="35962"/>
                      <a:pt x="129197" y="38678"/>
                    </a:cubicBezTo>
                    <a:cubicBezTo>
                      <a:pt x="128881" y="39246"/>
                      <a:pt x="128629" y="38930"/>
                      <a:pt x="128313" y="38425"/>
                    </a:cubicBezTo>
                    <a:cubicBezTo>
                      <a:pt x="128439" y="36593"/>
                      <a:pt x="128692" y="35078"/>
                      <a:pt x="129008" y="32867"/>
                    </a:cubicBezTo>
                    <a:lnTo>
                      <a:pt x="129955" y="32867"/>
                    </a:lnTo>
                    <a:close/>
                    <a:moveTo>
                      <a:pt x="125723" y="32235"/>
                    </a:moveTo>
                    <a:cubicBezTo>
                      <a:pt x="125723" y="32614"/>
                      <a:pt x="125155" y="33120"/>
                      <a:pt x="124460" y="32930"/>
                    </a:cubicBezTo>
                    <a:cubicBezTo>
                      <a:pt x="123765" y="32930"/>
                      <a:pt x="123197" y="32488"/>
                      <a:pt x="123323" y="32046"/>
                    </a:cubicBezTo>
                    <a:cubicBezTo>
                      <a:pt x="123323" y="31604"/>
                      <a:pt x="123892" y="31225"/>
                      <a:pt x="124586" y="31351"/>
                    </a:cubicBezTo>
                    <a:cubicBezTo>
                      <a:pt x="125281" y="31351"/>
                      <a:pt x="125850" y="31730"/>
                      <a:pt x="125723" y="32172"/>
                    </a:cubicBezTo>
                    <a:moveTo>
                      <a:pt x="127302" y="38425"/>
                    </a:moveTo>
                    <a:cubicBezTo>
                      <a:pt x="127302" y="38425"/>
                      <a:pt x="127176" y="38678"/>
                      <a:pt x="126923" y="38678"/>
                    </a:cubicBezTo>
                    <a:cubicBezTo>
                      <a:pt x="126797" y="38678"/>
                      <a:pt x="126544" y="38551"/>
                      <a:pt x="126544" y="38551"/>
                    </a:cubicBezTo>
                    <a:cubicBezTo>
                      <a:pt x="126544" y="38172"/>
                      <a:pt x="126797" y="38046"/>
                      <a:pt x="126923" y="38046"/>
                    </a:cubicBezTo>
                    <a:cubicBezTo>
                      <a:pt x="127239" y="38046"/>
                      <a:pt x="127302" y="38172"/>
                      <a:pt x="127302" y="38425"/>
                    </a:cubicBezTo>
                    <a:moveTo>
                      <a:pt x="124586" y="101962"/>
                    </a:moveTo>
                    <a:cubicBezTo>
                      <a:pt x="124334" y="101141"/>
                      <a:pt x="123323" y="100699"/>
                      <a:pt x="121429" y="100699"/>
                    </a:cubicBezTo>
                    <a:cubicBezTo>
                      <a:pt x="120608" y="100446"/>
                      <a:pt x="120608" y="99562"/>
                      <a:pt x="121429" y="99435"/>
                    </a:cubicBezTo>
                    <a:lnTo>
                      <a:pt x="126608" y="99435"/>
                    </a:lnTo>
                    <a:cubicBezTo>
                      <a:pt x="128313" y="99435"/>
                      <a:pt x="128565" y="100256"/>
                      <a:pt x="127429" y="101835"/>
                    </a:cubicBezTo>
                    <a:cubicBezTo>
                      <a:pt x="127997" y="104614"/>
                      <a:pt x="124523" y="106383"/>
                      <a:pt x="124650" y="101962"/>
                    </a:cubicBezTo>
                    <a:moveTo>
                      <a:pt x="119155" y="99562"/>
                    </a:moveTo>
                    <a:cubicBezTo>
                      <a:pt x="119155" y="99562"/>
                      <a:pt x="119723" y="99878"/>
                      <a:pt x="119723" y="100130"/>
                    </a:cubicBezTo>
                    <a:cubicBezTo>
                      <a:pt x="119723" y="100572"/>
                      <a:pt x="119408" y="100825"/>
                      <a:pt x="119155" y="100825"/>
                    </a:cubicBezTo>
                    <a:cubicBezTo>
                      <a:pt x="119029" y="100825"/>
                      <a:pt x="118776" y="100572"/>
                      <a:pt x="118776" y="100130"/>
                    </a:cubicBezTo>
                    <a:cubicBezTo>
                      <a:pt x="118776" y="99878"/>
                      <a:pt x="119029" y="99562"/>
                      <a:pt x="119155" y="99562"/>
                    </a:cubicBezTo>
                    <a:moveTo>
                      <a:pt x="117765" y="98235"/>
                    </a:moveTo>
                    <a:cubicBezTo>
                      <a:pt x="117197" y="98235"/>
                      <a:pt x="116629" y="97920"/>
                      <a:pt x="116629" y="97793"/>
                    </a:cubicBezTo>
                    <a:cubicBezTo>
                      <a:pt x="116629" y="97541"/>
                      <a:pt x="117134" y="97225"/>
                      <a:pt x="117765" y="97225"/>
                    </a:cubicBezTo>
                    <a:cubicBezTo>
                      <a:pt x="118460" y="97225"/>
                      <a:pt x="119029" y="97541"/>
                      <a:pt x="119029" y="97793"/>
                    </a:cubicBezTo>
                    <a:cubicBezTo>
                      <a:pt x="119029" y="97920"/>
                      <a:pt x="118460" y="98235"/>
                      <a:pt x="117765" y="98235"/>
                    </a:cubicBezTo>
                    <a:moveTo>
                      <a:pt x="119281" y="82193"/>
                    </a:moveTo>
                    <a:cubicBezTo>
                      <a:pt x="119092" y="79667"/>
                      <a:pt x="119092" y="77330"/>
                      <a:pt x="118965" y="74930"/>
                    </a:cubicBezTo>
                    <a:cubicBezTo>
                      <a:pt x="118586" y="74804"/>
                      <a:pt x="118144" y="74804"/>
                      <a:pt x="117576" y="74678"/>
                    </a:cubicBezTo>
                    <a:cubicBezTo>
                      <a:pt x="117576" y="76888"/>
                      <a:pt x="117323" y="79099"/>
                      <a:pt x="116881" y="82193"/>
                    </a:cubicBezTo>
                    <a:cubicBezTo>
                      <a:pt x="116755" y="79541"/>
                      <a:pt x="116629" y="77078"/>
                      <a:pt x="116629" y="74551"/>
                    </a:cubicBezTo>
                    <a:cubicBezTo>
                      <a:pt x="116186" y="74425"/>
                      <a:pt x="115744" y="74235"/>
                      <a:pt x="115365" y="74109"/>
                    </a:cubicBezTo>
                    <a:cubicBezTo>
                      <a:pt x="115239" y="76193"/>
                      <a:pt x="114797" y="78278"/>
                      <a:pt x="114292" y="81056"/>
                    </a:cubicBezTo>
                    <a:cubicBezTo>
                      <a:pt x="114292" y="78593"/>
                      <a:pt x="114292" y="76383"/>
                      <a:pt x="114418" y="73793"/>
                    </a:cubicBezTo>
                    <a:cubicBezTo>
                      <a:pt x="113976" y="73667"/>
                      <a:pt x="113597" y="73541"/>
                      <a:pt x="113155" y="73414"/>
                    </a:cubicBezTo>
                    <a:cubicBezTo>
                      <a:pt x="112965" y="76193"/>
                      <a:pt x="112776" y="78656"/>
                      <a:pt x="112586" y="81625"/>
                    </a:cubicBezTo>
                    <a:cubicBezTo>
                      <a:pt x="112208" y="78025"/>
                      <a:pt x="111892" y="75499"/>
                      <a:pt x="112208" y="73035"/>
                    </a:cubicBezTo>
                    <a:cubicBezTo>
                      <a:pt x="111765" y="72909"/>
                      <a:pt x="111386" y="72720"/>
                      <a:pt x="111134" y="72467"/>
                    </a:cubicBezTo>
                    <a:cubicBezTo>
                      <a:pt x="110439" y="75814"/>
                      <a:pt x="110123" y="78656"/>
                      <a:pt x="110439" y="82067"/>
                    </a:cubicBezTo>
                    <a:cubicBezTo>
                      <a:pt x="109429" y="77772"/>
                      <a:pt x="109365" y="75246"/>
                      <a:pt x="110313" y="72214"/>
                    </a:cubicBezTo>
                    <a:cubicBezTo>
                      <a:pt x="110060" y="71899"/>
                      <a:pt x="109744" y="71772"/>
                      <a:pt x="109492" y="71646"/>
                    </a:cubicBezTo>
                    <a:cubicBezTo>
                      <a:pt x="109050" y="72783"/>
                      <a:pt x="108418" y="74046"/>
                      <a:pt x="107534" y="75435"/>
                    </a:cubicBezTo>
                    <a:cubicBezTo>
                      <a:pt x="108229" y="74046"/>
                      <a:pt x="108544" y="72656"/>
                      <a:pt x="108923" y="71393"/>
                    </a:cubicBezTo>
                    <a:cubicBezTo>
                      <a:pt x="108544" y="71141"/>
                      <a:pt x="107913" y="70825"/>
                      <a:pt x="107534" y="70572"/>
                    </a:cubicBezTo>
                    <a:cubicBezTo>
                      <a:pt x="107218" y="72404"/>
                      <a:pt x="106397" y="74172"/>
                      <a:pt x="105008" y="76699"/>
                    </a:cubicBezTo>
                    <a:cubicBezTo>
                      <a:pt x="106839" y="72278"/>
                      <a:pt x="106965" y="68109"/>
                      <a:pt x="107092" y="62804"/>
                    </a:cubicBezTo>
                    <a:cubicBezTo>
                      <a:pt x="107534" y="64888"/>
                      <a:pt x="107786" y="66530"/>
                      <a:pt x="107786" y="68046"/>
                    </a:cubicBezTo>
                    <a:cubicBezTo>
                      <a:pt x="108355" y="68362"/>
                      <a:pt x="108734" y="68425"/>
                      <a:pt x="109302" y="68741"/>
                    </a:cubicBezTo>
                    <a:cubicBezTo>
                      <a:pt x="109555" y="66404"/>
                      <a:pt x="109681" y="64193"/>
                      <a:pt x="109681" y="61541"/>
                    </a:cubicBezTo>
                    <a:cubicBezTo>
                      <a:pt x="110376" y="64635"/>
                      <a:pt x="110629" y="66846"/>
                      <a:pt x="110250" y="68930"/>
                    </a:cubicBezTo>
                    <a:cubicBezTo>
                      <a:pt x="110629" y="69056"/>
                      <a:pt x="111134" y="69309"/>
                      <a:pt x="111513" y="69309"/>
                    </a:cubicBezTo>
                    <a:cubicBezTo>
                      <a:pt x="111639" y="68993"/>
                      <a:pt x="111955" y="68614"/>
                      <a:pt x="112208" y="68172"/>
                    </a:cubicBezTo>
                    <a:cubicBezTo>
                      <a:pt x="112081" y="68614"/>
                      <a:pt x="111955" y="68993"/>
                      <a:pt x="111765" y="69435"/>
                    </a:cubicBezTo>
                    <a:cubicBezTo>
                      <a:pt x="112081" y="69435"/>
                      <a:pt x="112460" y="69562"/>
                      <a:pt x="112776" y="69562"/>
                    </a:cubicBezTo>
                    <a:cubicBezTo>
                      <a:pt x="113029" y="68678"/>
                      <a:pt x="113155" y="67730"/>
                      <a:pt x="113597" y="66656"/>
                    </a:cubicBezTo>
                    <a:cubicBezTo>
                      <a:pt x="113597" y="67793"/>
                      <a:pt x="113471" y="68678"/>
                      <a:pt x="113471" y="69814"/>
                    </a:cubicBezTo>
                    <a:cubicBezTo>
                      <a:pt x="113913" y="69814"/>
                      <a:pt x="114165" y="69941"/>
                      <a:pt x="114544" y="69941"/>
                    </a:cubicBezTo>
                    <a:cubicBezTo>
                      <a:pt x="114544" y="69246"/>
                      <a:pt x="114734" y="68425"/>
                      <a:pt x="114734" y="67604"/>
                    </a:cubicBezTo>
                    <a:cubicBezTo>
                      <a:pt x="114986" y="68614"/>
                      <a:pt x="114986" y="69246"/>
                      <a:pt x="115113" y="70067"/>
                    </a:cubicBezTo>
                    <a:cubicBezTo>
                      <a:pt x="115492" y="70067"/>
                      <a:pt x="116060" y="70193"/>
                      <a:pt x="116502" y="70193"/>
                    </a:cubicBezTo>
                    <a:lnTo>
                      <a:pt x="116502" y="67035"/>
                    </a:lnTo>
                    <a:cubicBezTo>
                      <a:pt x="116818" y="68299"/>
                      <a:pt x="117071" y="69246"/>
                      <a:pt x="117197" y="70193"/>
                    </a:cubicBezTo>
                    <a:cubicBezTo>
                      <a:pt x="117765" y="70320"/>
                      <a:pt x="118271" y="70320"/>
                      <a:pt x="118902" y="70320"/>
                    </a:cubicBezTo>
                    <a:cubicBezTo>
                      <a:pt x="118902" y="69246"/>
                      <a:pt x="118902" y="68235"/>
                      <a:pt x="119029" y="66972"/>
                    </a:cubicBezTo>
                    <a:cubicBezTo>
                      <a:pt x="119344" y="68235"/>
                      <a:pt x="119471" y="69309"/>
                      <a:pt x="119723" y="70320"/>
                    </a:cubicBezTo>
                    <a:lnTo>
                      <a:pt x="121113" y="70320"/>
                    </a:lnTo>
                    <a:lnTo>
                      <a:pt x="121113" y="65330"/>
                    </a:lnTo>
                    <a:cubicBezTo>
                      <a:pt x="121681" y="67288"/>
                      <a:pt x="121934" y="68804"/>
                      <a:pt x="122060" y="70193"/>
                    </a:cubicBezTo>
                    <a:cubicBezTo>
                      <a:pt x="122439" y="70193"/>
                      <a:pt x="122881" y="70067"/>
                      <a:pt x="123323" y="70067"/>
                    </a:cubicBezTo>
                    <a:cubicBezTo>
                      <a:pt x="123323" y="68930"/>
                      <a:pt x="123071" y="67730"/>
                      <a:pt x="122944" y="66467"/>
                    </a:cubicBezTo>
                    <a:cubicBezTo>
                      <a:pt x="123513" y="67730"/>
                      <a:pt x="123955" y="68867"/>
                      <a:pt x="124081" y="69941"/>
                    </a:cubicBezTo>
                    <a:cubicBezTo>
                      <a:pt x="124397" y="69941"/>
                      <a:pt x="124586" y="69814"/>
                      <a:pt x="124902" y="69814"/>
                    </a:cubicBezTo>
                    <a:cubicBezTo>
                      <a:pt x="124776" y="68614"/>
                      <a:pt x="124460" y="67351"/>
                      <a:pt x="124334" y="65962"/>
                    </a:cubicBezTo>
                    <a:cubicBezTo>
                      <a:pt x="124902" y="67351"/>
                      <a:pt x="125281" y="68425"/>
                      <a:pt x="125597" y="69562"/>
                    </a:cubicBezTo>
                    <a:cubicBezTo>
                      <a:pt x="125850" y="69562"/>
                      <a:pt x="126165" y="69562"/>
                      <a:pt x="126418" y="69435"/>
                    </a:cubicBezTo>
                    <a:cubicBezTo>
                      <a:pt x="126102" y="67478"/>
                      <a:pt x="125976" y="65393"/>
                      <a:pt x="125597" y="63056"/>
                    </a:cubicBezTo>
                    <a:cubicBezTo>
                      <a:pt x="128755" y="70951"/>
                      <a:pt x="128755" y="74614"/>
                      <a:pt x="125850" y="82699"/>
                    </a:cubicBezTo>
                    <a:cubicBezTo>
                      <a:pt x="126544" y="79793"/>
                      <a:pt x="126797" y="77014"/>
                      <a:pt x="126671" y="74109"/>
                    </a:cubicBezTo>
                    <a:cubicBezTo>
                      <a:pt x="126418" y="74235"/>
                      <a:pt x="126229" y="74235"/>
                      <a:pt x="125976" y="74362"/>
                    </a:cubicBezTo>
                    <a:cubicBezTo>
                      <a:pt x="125850" y="75878"/>
                      <a:pt x="125408" y="77709"/>
                      <a:pt x="124586" y="79983"/>
                    </a:cubicBezTo>
                    <a:cubicBezTo>
                      <a:pt x="125029" y="78151"/>
                      <a:pt x="125281" y="76320"/>
                      <a:pt x="125155" y="74551"/>
                    </a:cubicBezTo>
                    <a:cubicBezTo>
                      <a:pt x="124902" y="74678"/>
                      <a:pt x="124586" y="74867"/>
                      <a:pt x="124334" y="74867"/>
                    </a:cubicBezTo>
                    <a:cubicBezTo>
                      <a:pt x="124144" y="76130"/>
                      <a:pt x="123765" y="77456"/>
                      <a:pt x="123197" y="79288"/>
                    </a:cubicBezTo>
                    <a:cubicBezTo>
                      <a:pt x="123450" y="77772"/>
                      <a:pt x="123639" y="76383"/>
                      <a:pt x="123639" y="74930"/>
                    </a:cubicBezTo>
                    <a:cubicBezTo>
                      <a:pt x="123197" y="74930"/>
                      <a:pt x="122818" y="75056"/>
                      <a:pt x="122376" y="75056"/>
                    </a:cubicBezTo>
                    <a:cubicBezTo>
                      <a:pt x="122250" y="76888"/>
                      <a:pt x="121934" y="78783"/>
                      <a:pt x="121492" y="81309"/>
                    </a:cubicBezTo>
                    <a:cubicBezTo>
                      <a:pt x="121492" y="79225"/>
                      <a:pt x="121365" y="77141"/>
                      <a:pt x="121365" y="75183"/>
                    </a:cubicBezTo>
                    <a:lnTo>
                      <a:pt x="119976" y="75183"/>
                    </a:lnTo>
                    <a:cubicBezTo>
                      <a:pt x="119976" y="77267"/>
                      <a:pt x="119723" y="79414"/>
                      <a:pt x="119281" y="82320"/>
                    </a:cubicBezTo>
                    <a:moveTo>
                      <a:pt x="115681" y="96404"/>
                    </a:moveTo>
                    <a:cubicBezTo>
                      <a:pt x="115681" y="97225"/>
                      <a:pt x="115429" y="97920"/>
                      <a:pt x="115113" y="97920"/>
                    </a:cubicBezTo>
                    <a:cubicBezTo>
                      <a:pt x="114797" y="97920"/>
                      <a:pt x="114734" y="97225"/>
                      <a:pt x="114734" y="96404"/>
                    </a:cubicBezTo>
                    <a:cubicBezTo>
                      <a:pt x="114734" y="95393"/>
                      <a:pt x="114860" y="94762"/>
                      <a:pt x="115113" y="94762"/>
                    </a:cubicBezTo>
                    <a:cubicBezTo>
                      <a:pt x="115365" y="94762"/>
                      <a:pt x="115681" y="95456"/>
                      <a:pt x="115681" y="96404"/>
                    </a:cubicBezTo>
                    <a:moveTo>
                      <a:pt x="114102" y="96278"/>
                    </a:moveTo>
                    <a:cubicBezTo>
                      <a:pt x="114102" y="96846"/>
                      <a:pt x="113850" y="97414"/>
                      <a:pt x="113408" y="97414"/>
                    </a:cubicBezTo>
                    <a:cubicBezTo>
                      <a:pt x="113155" y="97414"/>
                      <a:pt x="112839" y="96846"/>
                      <a:pt x="112839" y="96278"/>
                    </a:cubicBezTo>
                    <a:cubicBezTo>
                      <a:pt x="112839" y="95709"/>
                      <a:pt x="113092" y="95330"/>
                      <a:pt x="113408" y="95330"/>
                    </a:cubicBezTo>
                    <a:cubicBezTo>
                      <a:pt x="113850" y="95330"/>
                      <a:pt x="114102" y="95709"/>
                      <a:pt x="114102" y="96278"/>
                    </a:cubicBezTo>
                    <a:moveTo>
                      <a:pt x="104313" y="60972"/>
                    </a:moveTo>
                    <a:cubicBezTo>
                      <a:pt x="105829" y="64825"/>
                      <a:pt x="105576" y="65962"/>
                      <a:pt x="103176" y="70004"/>
                    </a:cubicBezTo>
                    <a:cubicBezTo>
                      <a:pt x="104565" y="66656"/>
                      <a:pt x="104692" y="65141"/>
                      <a:pt x="104313" y="60972"/>
                    </a:cubicBezTo>
                    <a:moveTo>
                      <a:pt x="121239" y="24720"/>
                    </a:moveTo>
                    <a:cubicBezTo>
                      <a:pt x="121808" y="24467"/>
                      <a:pt x="122502" y="24467"/>
                      <a:pt x="122629" y="24720"/>
                    </a:cubicBezTo>
                    <a:cubicBezTo>
                      <a:pt x="122818" y="24972"/>
                      <a:pt x="122502" y="25414"/>
                      <a:pt x="121808" y="25730"/>
                    </a:cubicBezTo>
                    <a:cubicBezTo>
                      <a:pt x="121239" y="25856"/>
                      <a:pt x="120544" y="25856"/>
                      <a:pt x="120418" y="25604"/>
                    </a:cubicBezTo>
                    <a:cubicBezTo>
                      <a:pt x="120292" y="25288"/>
                      <a:pt x="120544" y="24909"/>
                      <a:pt x="121239" y="24783"/>
                    </a:cubicBezTo>
                    <a:moveTo>
                      <a:pt x="124586" y="21435"/>
                    </a:moveTo>
                    <a:cubicBezTo>
                      <a:pt x="125281" y="20172"/>
                      <a:pt x="126418" y="19793"/>
                      <a:pt x="128060" y="19920"/>
                    </a:cubicBezTo>
                    <a:cubicBezTo>
                      <a:pt x="129323" y="19920"/>
                      <a:pt x="130018" y="20172"/>
                      <a:pt x="130018" y="21435"/>
                    </a:cubicBezTo>
                    <a:cubicBezTo>
                      <a:pt x="130018" y="22699"/>
                      <a:pt x="130208" y="24025"/>
                      <a:pt x="129892" y="25162"/>
                    </a:cubicBezTo>
                    <a:cubicBezTo>
                      <a:pt x="129513" y="26299"/>
                      <a:pt x="129323" y="26172"/>
                      <a:pt x="127934" y="26299"/>
                    </a:cubicBezTo>
                    <a:cubicBezTo>
                      <a:pt x="126418" y="26299"/>
                      <a:pt x="125850" y="25604"/>
                      <a:pt x="124144" y="26551"/>
                    </a:cubicBezTo>
                    <a:cubicBezTo>
                      <a:pt x="125155" y="24151"/>
                      <a:pt x="124018" y="23204"/>
                      <a:pt x="124523" y="21372"/>
                    </a:cubicBezTo>
                    <a:moveTo>
                      <a:pt x="130586" y="16004"/>
                    </a:moveTo>
                    <a:cubicBezTo>
                      <a:pt x="129892" y="14867"/>
                      <a:pt x="130713" y="14425"/>
                      <a:pt x="131408" y="15309"/>
                    </a:cubicBezTo>
                    <a:cubicBezTo>
                      <a:pt x="132292" y="16004"/>
                      <a:pt x="132797" y="16951"/>
                      <a:pt x="132797" y="17962"/>
                    </a:cubicBezTo>
                    <a:cubicBezTo>
                      <a:pt x="132923" y="18972"/>
                      <a:pt x="131786" y="19793"/>
                      <a:pt x="131092" y="18972"/>
                    </a:cubicBezTo>
                    <a:cubicBezTo>
                      <a:pt x="130397" y="18151"/>
                      <a:pt x="131218" y="17267"/>
                      <a:pt x="130523" y="16067"/>
                    </a:cubicBezTo>
                    <a:moveTo>
                      <a:pt x="131850" y="12341"/>
                    </a:moveTo>
                    <a:cubicBezTo>
                      <a:pt x="131408" y="12593"/>
                      <a:pt x="131029" y="12720"/>
                      <a:pt x="130902" y="12467"/>
                    </a:cubicBezTo>
                    <a:cubicBezTo>
                      <a:pt x="130776" y="12341"/>
                      <a:pt x="130776" y="11899"/>
                      <a:pt x="131029" y="11456"/>
                    </a:cubicBezTo>
                    <a:cubicBezTo>
                      <a:pt x="131408" y="11204"/>
                      <a:pt x="131850" y="11078"/>
                      <a:pt x="131976" y="11330"/>
                    </a:cubicBezTo>
                    <a:cubicBezTo>
                      <a:pt x="132292" y="11456"/>
                      <a:pt x="132102" y="12025"/>
                      <a:pt x="131850" y="12277"/>
                    </a:cubicBezTo>
                    <a:moveTo>
                      <a:pt x="129576" y="11520"/>
                    </a:moveTo>
                    <a:cubicBezTo>
                      <a:pt x="129197" y="9309"/>
                      <a:pt x="128313" y="8046"/>
                      <a:pt x="127113" y="7667"/>
                    </a:cubicBezTo>
                    <a:cubicBezTo>
                      <a:pt x="126544" y="7478"/>
                      <a:pt x="126229" y="7478"/>
                      <a:pt x="125723" y="7478"/>
                    </a:cubicBezTo>
                    <a:lnTo>
                      <a:pt x="125723" y="6656"/>
                    </a:lnTo>
                    <a:cubicBezTo>
                      <a:pt x="126671" y="6404"/>
                      <a:pt x="127555" y="6530"/>
                      <a:pt x="128629" y="6530"/>
                    </a:cubicBezTo>
                    <a:cubicBezTo>
                      <a:pt x="130397" y="7099"/>
                      <a:pt x="131281" y="8046"/>
                      <a:pt x="131408" y="9309"/>
                    </a:cubicBezTo>
                    <a:cubicBezTo>
                      <a:pt x="131029" y="10572"/>
                      <a:pt x="130397" y="11267"/>
                      <a:pt x="129576" y="11520"/>
                    </a:cubicBezTo>
                    <a:moveTo>
                      <a:pt x="128881" y="13351"/>
                    </a:moveTo>
                    <a:cubicBezTo>
                      <a:pt x="128502" y="14993"/>
                      <a:pt x="129765" y="16256"/>
                      <a:pt x="129071" y="17962"/>
                    </a:cubicBezTo>
                    <a:cubicBezTo>
                      <a:pt x="128629" y="19478"/>
                      <a:pt x="125471" y="19225"/>
                      <a:pt x="125471" y="17835"/>
                    </a:cubicBezTo>
                    <a:cubicBezTo>
                      <a:pt x="125471" y="15435"/>
                      <a:pt x="126860" y="13920"/>
                      <a:pt x="128944" y="13351"/>
                    </a:cubicBezTo>
                    <a:moveTo>
                      <a:pt x="124144" y="17393"/>
                    </a:moveTo>
                    <a:cubicBezTo>
                      <a:pt x="123892" y="17772"/>
                      <a:pt x="123450" y="17962"/>
                      <a:pt x="123323" y="17772"/>
                    </a:cubicBezTo>
                    <a:cubicBezTo>
                      <a:pt x="123071" y="17646"/>
                      <a:pt x="123071" y="17204"/>
                      <a:pt x="123323" y="16825"/>
                    </a:cubicBezTo>
                    <a:cubicBezTo>
                      <a:pt x="123639" y="16446"/>
                      <a:pt x="123892" y="16256"/>
                      <a:pt x="124144" y="16572"/>
                    </a:cubicBezTo>
                    <a:cubicBezTo>
                      <a:pt x="124460" y="16699"/>
                      <a:pt x="124460" y="17141"/>
                      <a:pt x="124144" y="17393"/>
                    </a:cubicBezTo>
                    <a:moveTo>
                      <a:pt x="133808" y="22699"/>
                    </a:moveTo>
                    <a:cubicBezTo>
                      <a:pt x="134944" y="23772"/>
                      <a:pt x="134944" y="25351"/>
                      <a:pt x="133934" y="27120"/>
                    </a:cubicBezTo>
                    <a:cubicBezTo>
                      <a:pt x="133239" y="26551"/>
                      <a:pt x="132418" y="26867"/>
                      <a:pt x="131850" y="25983"/>
                    </a:cubicBezTo>
                    <a:cubicBezTo>
                      <a:pt x="131723" y="25414"/>
                      <a:pt x="131281" y="25730"/>
                      <a:pt x="131534" y="23646"/>
                    </a:cubicBezTo>
                    <a:cubicBezTo>
                      <a:pt x="131660" y="22762"/>
                      <a:pt x="131660" y="22130"/>
                      <a:pt x="131281" y="21246"/>
                    </a:cubicBezTo>
                    <a:cubicBezTo>
                      <a:pt x="130839" y="19856"/>
                      <a:pt x="131408" y="19730"/>
                      <a:pt x="133050" y="20425"/>
                    </a:cubicBezTo>
                    <a:cubicBezTo>
                      <a:pt x="134186" y="21372"/>
                      <a:pt x="134313" y="22067"/>
                      <a:pt x="133744" y="22635"/>
                    </a:cubicBezTo>
                    <a:moveTo>
                      <a:pt x="133618" y="14172"/>
                    </a:moveTo>
                    <a:cubicBezTo>
                      <a:pt x="133239" y="14425"/>
                      <a:pt x="132797" y="14425"/>
                      <a:pt x="132671" y="14046"/>
                    </a:cubicBezTo>
                    <a:cubicBezTo>
                      <a:pt x="132355" y="13730"/>
                      <a:pt x="132671" y="13351"/>
                      <a:pt x="133239" y="13099"/>
                    </a:cubicBezTo>
                    <a:cubicBezTo>
                      <a:pt x="133618" y="12972"/>
                      <a:pt x="134060" y="12972"/>
                      <a:pt x="134186" y="13225"/>
                    </a:cubicBezTo>
                    <a:cubicBezTo>
                      <a:pt x="134313" y="13478"/>
                      <a:pt x="134186" y="14109"/>
                      <a:pt x="133618" y="14235"/>
                    </a:cubicBezTo>
                    <a:moveTo>
                      <a:pt x="136397" y="5078"/>
                    </a:moveTo>
                    <a:cubicBezTo>
                      <a:pt x="135702" y="5772"/>
                      <a:pt x="135576" y="6783"/>
                      <a:pt x="135576" y="8867"/>
                    </a:cubicBezTo>
                    <a:cubicBezTo>
                      <a:pt x="135576" y="10256"/>
                      <a:pt x="135008" y="11267"/>
                      <a:pt x="133871" y="11899"/>
                    </a:cubicBezTo>
                    <a:cubicBezTo>
                      <a:pt x="133176" y="12214"/>
                      <a:pt x="132923" y="11899"/>
                      <a:pt x="133176" y="10951"/>
                    </a:cubicBezTo>
                    <a:lnTo>
                      <a:pt x="134250" y="8867"/>
                    </a:lnTo>
                    <a:cubicBezTo>
                      <a:pt x="134629" y="7035"/>
                      <a:pt x="134502" y="5899"/>
                      <a:pt x="134250" y="5520"/>
                    </a:cubicBezTo>
                    <a:cubicBezTo>
                      <a:pt x="133808" y="3246"/>
                      <a:pt x="135071" y="2993"/>
                      <a:pt x="136334" y="5078"/>
                    </a:cubicBezTo>
                    <a:moveTo>
                      <a:pt x="133365" y="7351"/>
                    </a:moveTo>
                    <a:cubicBezTo>
                      <a:pt x="133492" y="8614"/>
                      <a:pt x="133239" y="9625"/>
                      <a:pt x="132355" y="10130"/>
                    </a:cubicBezTo>
                    <a:cubicBezTo>
                      <a:pt x="132797" y="7478"/>
                      <a:pt x="131534" y="7793"/>
                      <a:pt x="131281" y="6278"/>
                    </a:cubicBezTo>
                    <a:cubicBezTo>
                      <a:pt x="132355" y="6278"/>
                      <a:pt x="133239" y="6404"/>
                      <a:pt x="133365" y="7351"/>
                    </a:cubicBezTo>
                    <a:moveTo>
                      <a:pt x="125408" y="3625"/>
                    </a:moveTo>
                    <a:cubicBezTo>
                      <a:pt x="127113" y="3435"/>
                      <a:pt x="128881" y="3435"/>
                      <a:pt x="130713" y="3751"/>
                    </a:cubicBezTo>
                    <a:cubicBezTo>
                      <a:pt x="134186" y="4951"/>
                      <a:pt x="132797" y="6088"/>
                      <a:pt x="130586" y="5267"/>
                    </a:cubicBezTo>
                    <a:cubicBezTo>
                      <a:pt x="129197" y="4446"/>
                      <a:pt x="127492" y="4572"/>
                      <a:pt x="125597" y="5267"/>
                    </a:cubicBezTo>
                    <a:cubicBezTo>
                      <a:pt x="125471" y="6656"/>
                      <a:pt x="123071" y="5583"/>
                      <a:pt x="121681" y="6530"/>
                    </a:cubicBezTo>
                    <a:cubicBezTo>
                      <a:pt x="120671" y="6909"/>
                      <a:pt x="120544" y="6656"/>
                      <a:pt x="121113" y="5835"/>
                    </a:cubicBezTo>
                    <a:cubicBezTo>
                      <a:pt x="122376" y="4699"/>
                      <a:pt x="123765" y="3751"/>
                      <a:pt x="125408" y="3625"/>
                    </a:cubicBezTo>
                    <a:moveTo>
                      <a:pt x="124839" y="6656"/>
                    </a:moveTo>
                    <a:lnTo>
                      <a:pt x="124839" y="7478"/>
                    </a:lnTo>
                    <a:cubicBezTo>
                      <a:pt x="124460" y="7604"/>
                      <a:pt x="124102" y="7709"/>
                      <a:pt x="123765" y="7793"/>
                    </a:cubicBezTo>
                    <a:cubicBezTo>
                      <a:pt x="123197" y="7920"/>
                      <a:pt x="122629" y="7478"/>
                      <a:pt x="123639" y="7225"/>
                    </a:cubicBezTo>
                    <a:cubicBezTo>
                      <a:pt x="124144" y="6972"/>
                      <a:pt x="124334" y="6846"/>
                      <a:pt x="124902" y="6720"/>
                    </a:cubicBezTo>
                    <a:moveTo>
                      <a:pt x="104123" y="11646"/>
                    </a:moveTo>
                    <a:cubicBezTo>
                      <a:pt x="102292" y="10825"/>
                      <a:pt x="100523" y="9688"/>
                      <a:pt x="98818" y="8425"/>
                    </a:cubicBezTo>
                    <a:cubicBezTo>
                      <a:pt x="98376" y="7730"/>
                      <a:pt x="97997" y="7288"/>
                      <a:pt x="99955" y="7730"/>
                    </a:cubicBezTo>
                    <a:cubicBezTo>
                      <a:pt x="101471" y="8867"/>
                      <a:pt x="103555" y="9120"/>
                      <a:pt x="105639" y="9120"/>
                    </a:cubicBezTo>
                    <a:lnTo>
                      <a:pt x="105829" y="10193"/>
                    </a:lnTo>
                    <a:cubicBezTo>
                      <a:pt x="109176" y="10193"/>
                      <a:pt x="112650" y="8678"/>
                      <a:pt x="116123" y="6341"/>
                    </a:cubicBezTo>
                    <a:cubicBezTo>
                      <a:pt x="115997" y="6214"/>
                      <a:pt x="115302" y="6088"/>
                      <a:pt x="114608" y="6341"/>
                    </a:cubicBezTo>
                    <a:cubicBezTo>
                      <a:pt x="112144" y="7604"/>
                      <a:pt x="112397" y="6720"/>
                      <a:pt x="117134" y="4383"/>
                    </a:cubicBezTo>
                    <a:cubicBezTo>
                      <a:pt x="117829" y="3941"/>
                      <a:pt x="118397" y="4509"/>
                      <a:pt x="119534" y="4130"/>
                    </a:cubicBezTo>
                    <a:lnTo>
                      <a:pt x="122565" y="3435"/>
                    </a:lnTo>
                    <a:cubicBezTo>
                      <a:pt x="120102" y="5709"/>
                      <a:pt x="117576" y="7856"/>
                      <a:pt x="114797" y="10004"/>
                    </a:cubicBezTo>
                    <a:cubicBezTo>
                      <a:pt x="110881" y="12214"/>
                      <a:pt x="107408" y="12783"/>
                      <a:pt x="104250" y="11646"/>
                    </a:cubicBezTo>
                    <a:moveTo>
                      <a:pt x="119850" y="9056"/>
                    </a:moveTo>
                    <a:cubicBezTo>
                      <a:pt x="119850" y="9056"/>
                      <a:pt x="119597" y="9625"/>
                      <a:pt x="119155" y="9625"/>
                    </a:cubicBezTo>
                    <a:cubicBezTo>
                      <a:pt x="118902" y="9625"/>
                      <a:pt x="118650" y="9309"/>
                      <a:pt x="118650" y="9056"/>
                    </a:cubicBezTo>
                    <a:cubicBezTo>
                      <a:pt x="118650" y="8741"/>
                      <a:pt x="118902" y="8488"/>
                      <a:pt x="119155" y="8488"/>
                    </a:cubicBezTo>
                    <a:cubicBezTo>
                      <a:pt x="119597" y="8488"/>
                      <a:pt x="119850" y="8741"/>
                      <a:pt x="119850" y="9056"/>
                    </a:cubicBezTo>
                    <a:moveTo>
                      <a:pt x="109113" y="15562"/>
                    </a:moveTo>
                    <a:cubicBezTo>
                      <a:pt x="107850" y="16446"/>
                      <a:pt x="106081" y="17520"/>
                      <a:pt x="102986" y="16699"/>
                    </a:cubicBezTo>
                    <a:cubicBezTo>
                      <a:pt x="101471" y="16320"/>
                      <a:pt x="102039" y="15435"/>
                      <a:pt x="103429" y="15309"/>
                    </a:cubicBezTo>
                    <a:cubicBezTo>
                      <a:pt x="104944" y="15183"/>
                      <a:pt x="107029" y="14614"/>
                      <a:pt x="109808" y="13351"/>
                    </a:cubicBezTo>
                    <a:lnTo>
                      <a:pt x="113029" y="11835"/>
                    </a:lnTo>
                    <a:cubicBezTo>
                      <a:pt x="114544" y="11141"/>
                      <a:pt x="114860" y="11267"/>
                      <a:pt x="113597" y="12530"/>
                    </a:cubicBezTo>
                    <a:cubicBezTo>
                      <a:pt x="112208" y="13920"/>
                      <a:pt x="110376" y="14614"/>
                      <a:pt x="109113" y="15562"/>
                    </a:cubicBezTo>
                    <a:moveTo>
                      <a:pt x="116123" y="15435"/>
                    </a:moveTo>
                    <a:cubicBezTo>
                      <a:pt x="115681" y="15562"/>
                      <a:pt x="115302" y="15435"/>
                      <a:pt x="115176" y="15183"/>
                    </a:cubicBezTo>
                    <a:cubicBezTo>
                      <a:pt x="115176" y="14867"/>
                      <a:pt x="115429" y="14614"/>
                      <a:pt x="115871" y="14488"/>
                    </a:cubicBezTo>
                    <a:cubicBezTo>
                      <a:pt x="116250" y="14362"/>
                      <a:pt x="116755" y="14488"/>
                      <a:pt x="116818" y="14741"/>
                    </a:cubicBezTo>
                    <a:cubicBezTo>
                      <a:pt x="116818" y="14993"/>
                      <a:pt x="116502" y="15435"/>
                      <a:pt x="116123" y="15435"/>
                    </a:cubicBezTo>
                    <a:moveTo>
                      <a:pt x="119408" y="15435"/>
                    </a:moveTo>
                    <a:cubicBezTo>
                      <a:pt x="116944" y="16130"/>
                      <a:pt x="116629" y="15878"/>
                      <a:pt x="118713" y="14488"/>
                    </a:cubicBezTo>
                    <a:cubicBezTo>
                      <a:pt x="119408" y="13920"/>
                      <a:pt x="119976" y="13541"/>
                      <a:pt x="120671" y="13099"/>
                    </a:cubicBezTo>
                    <a:cubicBezTo>
                      <a:pt x="122186" y="12151"/>
                      <a:pt x="123892" y="11835"/>
                      <a:pt x="125408" y="11709"/>
                    </a:cubicBezTo>
                    <a:cubicBezTo>
                      <a:pt x="123008" y="10193"/>
                      <a:pt x="118460" y="12530"/>
                      <a:pt x="113850" y="14741"/>
                    </a:cubicBezTo>
                    <a:cubicBezTo>
                      <a:pt x="112460" y="15435"/>
                      <a:pt x="112018" y="14993"/>
                      <a:pt x="113155" y="13920"/>
                    </a:cubicBezTo>
                    <a:cubicBezTo>
                      <a:pt x="114986" y="12277"/>
                      <a:pt x="116060" y="11835"/>
                      <a:pt x="118586" y="10762"/>
                    </a:cubicBezTo>
                    <a:cubicBezTo>
                      <a:pt x="120923" y="9751"/>
                      <a:pt x="123323" y="9499"/>
                      <a:pt x="125660" y="9499"/>
                    </a:cubicBezTo>
                    <a:cubicBezTo>
                      <a:pt x="127302" y="7920"/>
                      <a:pt x="128818" y="10067"/>
                      <a:pt x="127050" y="11709"/>
                    </a:cubicBezTo>
                    <a:cubicBezTo>
                      <a:pt x="126481" y="12277"/>
                      <a:pt x="125786" y="12530"/>
                      <a:pt x="125092" y="12972"/>
                    </a:cubicBezTo>
                    <a:cubicBezTo>
                      <a:pt x="123260" y="14362"/>
                      <a:pt x="121365" y="14930"/>
                      <a:pt x="119408" y="15435"/>
                    </a:cubicBezTo>
                    <a:moveTo>
                      <a:pt x="124018" y="47267"/>
                    </a:moveTo>
                    <a:cubicBezTo>
                      <a:pt x="125534" y="48530"/>
                      <a:pt x="123892" y="49667"/>
                      <a:pt x="122502" y="48404"/>
                    </a:cubicBezTo>
                    <a:cubicBezTo>
                      <a:pt x="118776" y="45183"/>
                      <a:pt x="117639" y="40762"/>
                      <a:pt x="116818" y="36720"/>
                    </a:cubicBezTo>
                    <a:cubicBezTo>
                      <a:pt x="116502" y="35456"/>
                      <a:pt x="117386" y="35078"/>
                      <a:pt x="117639" y="36467"/>
                    </a:cubicBezTo>
                    <a:cubicBezTo>
                      <a:pt x="118650" y="40256"/>
                      <a:pt x="120292" y="43856"/>
                      <a:pt x="124081" y="47330"/>
                    </a:cubicBezTo>
                    <a:moveTo>
                      <a:pt x="116692" y="32425"/>
                    </a:moveTo>
                    <a:cubicBezTo>
                      <a:pt x="117639" y="31035"/>
                      <a:pt x="117955" y="30025"/>
                      <a:pt x="117639" y="28825"/>
                    </a:cubicBezTo>
                    <a:cubicBezTo>
                      <a:pt x="117513" y="27688"/>
                      <a:pt x="118650" y="27878"/>
                      <a:pt x="118776" y="28825"/>
                    </a:cubicBezTo>
                    <a:cubicBezTo>
                      <a:pt x="119029" y="30783"/>
                      <a:pt x="118776" y="32299"/>
                      <a:pt x="117829" y="33309"/>
                    </a:cubicBezTo>
                    <a:cubicBezTo>
                      <a:pt x="117134" y="33751"/>
                      <a:pt x="116123" y="33309"/>
                      <a:pt x="116692" y="32488"/>
                    </a:cubicBezTo>
                    <a:moveTo>
                      <a:pt x="103176" y="43541"/>
                    </a:moveTo>
                    <a:cubicBezTo>
                      <a:pt x="106208" y="43793"/>
                      <a:pt x="109302" y="44930"/>
                      <a:pt x="112208" y="46572"/>
                    </a:cubicBezTo>
                    <a:cubicBezTo>
                      <a:pt x="112334" y="47014"/>
                      <a:pt x="112460" y="47267"/>
                      <a:pt x="111955" y="47014"/>
                    </a:cubicBezTo>
                    <a:cubicBezTo>
                      <a:pt x="110818" y="46130"/>
                      <a:pt x="109871" y="45751"/>
                      <a:pt x="108986" y="45751"/>
                    </a:cubicBezTo>
                    <a:cubicBezTo>
                      <a:pt x="109302" y="47014"/>
                      <a:pt x="109113" y="47583"/>
                      <a:pt x="108608" y="47393"/>
                    </a:cubicBezTo>
                    <a:cubicBezTo>
                      <a:pt x="107534" y="45435"/>
                      <a:pt x="106523" y="45183"/>
                      <a:pt x="105639" y="45562"/>
                    </a:cubicBezTo>
                    <a:cubicBezTo>
                      <a:pt x="105386" y="45688"/>
                      <a:pt x="105260" y="45814"/>
                      <a:pt x="104944" y="45688"/>
                    </a:cubicBezTo>
                    <a:cubicBezTo>
                      <a:pt x="104123" y="43856"/>
                      <a:pt x="103681" y="43856"/>
                      <a:pt x="103239" y="44551"/>
                    </a:cubicBezTo>
                    <a:cubicBezTo>
                      <a:pt x="102418" y="43856"/>
                      <a:pt x="102418" y="43414"/>
                      <a:pt x="103113" y="43414"/>
                    </a:cubicBezTo>
                    <a:moveTo>
                      <a:pt x="87450" y="44362"/>
                    </a:moveTo>
                    <a:cubicBezTo>
                      <a:pt x="90102" y="42278"/>
                      <a:pt x="93071" y="41583"/>
                      <a:pt x="96229" y="43035"/>
                    </a:cubicBezTo>
                    <a:cubicBezTo>
                      <a:pt x="100018" y="45372"/>
                      <a:pt x="101344" y="44678"/>
                      <a:pt x="104565" y="47204"/>
                    </a:cubicBezTo>
                    <a:cubicBezTo>
                      <a:pt x="107344" y="49288"/>
                      <a:pt x="111260" y="51056"/>
                      <a:pt x="115997" y="52762"/>
                    </a:cubicBezTo>
                    <a:cubicBezTo>
                      <a:pt x="116818" y="53014"/>
                      <a:pt x="116692" y="53456"/>
                      <a:pt x="115302" y="54151"/>
                    </a:cubicBezTo>
                    <a:cubicBezTo>
                      <a:pt x="113029" y="52635"/>
                      <a:pt x="111386" y="51688"/>
                      <a:pt x="112839" y="54151"/>
                    </a:cubicBezTo>
                    <a:cubicBezTo>
                      <a:pt x="112523" y="54278"/>
                      <a:pt x="112271" y="54151"/>
                      <a:pt x="112018" y="53772"/>
                    </a:cubicBezTo>
                    <a:cubicBezTo>
                      <a:pt x="109492" y="51562"/>
                      <a:pt x="107534" y="50425"/>
                      <a:pt x="106144" y="50551"/>
                    </a:cubicBezTo>
                    <a:cubicBezTo>
                      <a:pt x="104376" y="48341"/>
                      <a:pt x="103555" y="48214"/>
                      <a:pt x="103934" y="49983"/>
                    </a:cubicBezTo>
                    <a:cubicBezTo>
                      <a:pt x="103744" y="50678"/>
                      <a:pt x="103492" y="50362"/>
                      <a:pt x="102923" y="49667"/>
                    </a:cubicBezTo>
                    <a:cubicBezTo>
                      <a:pt x="100839" y="46635"/>
                      <a:pt x="99892" y="46193"/>
                      <a:pt x="100018" y="48404"/>
                    </a:cubicBezTo>
                    <a:cubicBezTo>
                      <a:pt x="100018" y="48846"/>
                      <a:pt x="99702" y="48846"/>
                      <a:pt x="99134" y="48151"/>
                    </a:cubicBezTo>
                    <a:cubicBezTo>
                      <a:pt x="97302" y="44804"/>
                      <a:pt x="96923" y="44678"/>
                      <a:pt x="97744" y="47899"/>
                    </a:cubicBezTo>
                    <a:cubicBezTo>
                      <a:pt x="97618" y="48151"/>
                      <a:pt x="97176" y="48151"/>
                      <a:pt x="96797" y="47646"/>
                    </a:cubicBezTo>
                    <a:cubicBezTo>
                      <a:pt x="95281" y="44614"/>
                      <a:pt x="95155" y="44867"/>
                      <a:pt x="95155" y="46635"/>
                    </a:cubicBezTo>
                    <a:cubicBezTo>
                      <a:pt x="92818" y="43288"/>
                      <a:pt x="92250" y="43856"/>
                      <a:pt x="92818" y="46067"/>
                    </a:cubicBezTo>
                    <a:cubicBezTo>
                      <a:pt x="91302" y="43856"/>
                      <a:pt x="90544" y="43730"/>
                      <a:pt x="90544" y="45499"/>
                    </a:cubicBezTo>
                    <a:cubicBezTo>
                      <a:pt x="89281" y="44235"/>
                      <a:pt x="88334" y="44362"/>
                      <a:pt x="87323" y="45246"/>
                    </a:cubicBezTo>
                    <a:cubicBezTo>
                      <a:pt x="86755" y="45120"/>
                      <a:pt x="86755" y="44867"/>
                      <a:pt x="87450" y="44362"/>
                    </a:cubicBezTo>
                    <a:moveTo>
                      <a:pt x="80629" y="48846"/>
                    </a:moveTo>
                    <a:cubicBezTo>
                      <a:pt x="86439" y="46888"/>
                      <a:pt x="93450" y="46888"/>
                      <a:pt x="102039" y="51499"/>
                    </a:cubicBezTo>
                    <a:cubicBezTo>
                      <a:pt x="108544" y="55099"/>
                      <a:pt x="114734" y="58067"/>
                      <a:pt x="120544" y="56488"/>
                    </a:cubicBezTo>
                    <a:cubicBezTo>
                      <a:pt x="121681" y="56235"/>
                      <a:pt x="121808" y="57056"/>
                      <a:pt x="120544" y="57499"/>
                    </a:cubicBezTo>
                    <a:lnTo>
                      <a:pt x="116502" y="58699"/>
                    </a:lnTo>
                    <a:cubicBezTo>
                      <a:pt x="115681" y="59014"/>
                      <a:pt x="115555" y="59520"/>
                      <a:pt x="115113" y="59267"/>
                    </a:cubicBezTo>
                    <a:cubicBezTo>
                      <a:pt x="113471" y="58572"/>
                      <a:pt x="112776" y="58256"/>
                      <a:pt x="112460" y="57309"/>
                    </a:cubicBezTo>
                    <a:lnTo>
                      <a:pt x="110818" y="57309"/>
                    </a:lnTo>
                    <a:cubicBezTo>
                      <a:pt x="111639" y="58572"/>
                      <a:pt x="111639" y="59141"/>
                      <a:pt x="111134" y="58699"/>
                    </a:cubicBezTo>
                    <a:lnTo>
                      <a:pt x="108165" y="56614"/>
                    </a:lnTo>
                    <a:cubicBezTo>
                      <a:pt x="107344" y="56046"/>
                      <a:pt x="107029" y="56235"/>
                      <a:pt x="107471" y="56867"/>
                    </a:cubicBezTo>
                    <a:lnTo>
                      <a:pt x="108039" y="57751"/>
                    </a:lnTo>
                    <a:cubicBezTo>
                      <a:pt x="108355" y="58193"/>
                      <a:pt x="107786" y="58446"/>
                      <a:pt x="107092" y="57878"/>
                    </a:cubicBezTo>
                    <a:lnTo>
                      <a:pt x="103744" y="55099"/>
                    </a:lnTo>
                    <a:cubicBezTo>
                      <a:pt x="102923" y="54341"/>
                      <a:pt x="102355" y="54341"/>
                      <a:pt x="102481" y="55099"/>
                    </a:cubicBezTo>
                    <a:lnTo>
                      <a:pt x="102734" y="56235"/>
                    </a:lnTo>
                    <a:cubicBezTo>
                      <a:pt x="102860" y="56804"/>
                      <a:pt x="101344" y="55541"/>
                      <a:pt x="100208" y="54151"/>
                    </a:cubicBezTo>
                    <a:cubicBezTo>
                      <a:pt x="99829" y="53583"/>
                      <a:pt x="99134" y="53583"/>
                      <a:pt x="99134" y="54151"/>
                    </a:cubicBezTo>
                    <a:lnTo>
                      <a:pt x="99134" y="55414"/>
                    </a:lnTo>
                    <a:cubicBezTo>
                      <a:pt x="99134" y="56678"/>
                      <a:pt x="96734" y="53330"/>
                      <a:pt x="94839" y="51372"/>
                    </a:cubicBezTo>
                    <a:cubicBezTo>
                      <a:pt x="94271" y="50804"/>
                      <a:pt x="93450" y="50804"/>
                      <a:pt x="93702" y="51372"/>
                    </a:cubicBezTo>
                    <a:cubicBezTo>
                      <a:pt x="94208" y="53204"/>
                      <a:pt x="94650" y="54151"/>
                      <a:pt x="94208" y="53646"/>
                    </a:cubicBezTo>
                    <a:lnTo>
                      <a:pt x="91050" y="50867"/>
                    </a:lnTo>
                    <a:cubicBezTo>
                      <a:pt x="90481" y="50299"/>
                      <a:pt x="89218" y="49920"/>
                      <a:pt x="89534" y="50741"/>
                    </a:cubicBezTo>
                    <a:lnTo>
                      <a:pt x="90481" y="53267"/>
                    </a:lnTo>
                    <a:cubicBezTo>
                      <a:pt x="90608" y="53709"/>
                      <a:pt x="88397" y="52446"/>
                      <a:pt x="86060" y="50235"/>
                    </a:cubicBezTo>
                    <a:lnTo>
                      <a:pt x="85239" y="50235"/>
                    </a:lnTo>
                    <a:cubicBezTo>
                      <a:pt x="83660" y="50235"/>
                      <a:pt x="86755" y="52446"/>
                      <a:pt x="86313" y="52888"/>
                    </a:cubicBezTo>
                    <a:cubicBezTo>
                      <a:pt x="85618" y="53267"/>
                      <a:pt x="84797" y="52762"/>
                      <a:pt x="84102" y="51372"/>
                    </a:cubicBezTo>
                    <a:cubicBezTo>
                      <a:pt x="83660" y="50551"/>
                      <a:pt x="83218" y="50362"/>
                      <a:pt x="82271" y="50551"/>
                    </a:cubicBezTo>
                    <a:cubicBezTo>
                      <a:pt x="81702" y="50678"/>
                      <a:pt x="81197" y="50678"/>
                      <a:pt x="80439" y="50551"/>
                    </a:cubicBezTo>
                    <a:cubicBezTo>
                      <a:pt x="78923" y="50299"/>
                      <a:pt x="78923" y="49541"/>
                      <a:pt x="80629" y="49035"/>
                    </a:cubicBezTo>
                    <a:moveTo>
                      <a:pt x="100081" y="67225"/>
                    </a:moveTo>
                    <a:cubicBezTo>
                      <a:pt x="100208" y="66656"/>
                      <a:pt x="100334" y="66088"/>
                      <a:pt x="100523" y="65709"/>
                    </a:cubicBezTo>
                    <a:lnTo>
                      <a:pt x="100776" y="65393"/>
                    </a:lnTo>
                    <a:cubicBezTo>
                      <a:pt x="100776" y="65393"/>
                      <a:pt x="100902" y="64951"/>
                      <a:pt x="101029" y="64825"/>
                    </a:cubicBezTo>
                    <a:cubicBezTo>
                      <a:pt x="101281" y="64509"/>
                      <a:pt x="101597" y="64130"/>
                      <a:pt x="101850" y="63814"/>
                    </a:cubicBezTo>
                    <a:cubicBezTo>
                      <a:pt x="101723" y="65520"/>
                      <a:pt x="101281" y="66088"/>
                      <a:pt x="100018" y="67162"/>
                    </a:cubicBezTo>
                    <a:moveTo>
                      <a:pt x="101471" y="68046"/>
                    </a:moveTo>
                    <a:cubicBezTo>
                      <a:pt x="101471" y="70130"/>
                      <a:pt x="101281" y="70699"/>
                      <a:pt x="99765" y="71204"/>
                    </a:cubicBezTo>
                    <a:cubicBezTo>
                      <a:pt x="99323" y="69814"/>
                      <a:pt x="99765" y="68867"/>
                      <a:pt x="101471" y="68046"/>
                    </a:cubicBezTo>
                    <a:moveTo>
                      <a:pt x="96039" y="61478"/>
                    </a:moveTo>
                    <a:lnTo>
                      <a:pt x="95913" y="61920"/>
                    </a:lnTo>
                    <a:lnTo>
                      <a:pt x="95786" y="61730"/>
                    </a:lnTo>
                    <a:cubicBezTo>
                      <a:pt x="95534" y="62425"/>
                      <a:pt x="95092" y="62867"/>
                      <a:pt x="94397" y="63562"/>
                    </a:cubicBezTo>
                    <a:cubicBezTo>
                      <a:pt x="94586" y="62551"/>
                      <a:pt x="94713" y="61920"/>
                      <a:pt x="95281" y="61162"/>
                    </a:cubicBezTo>
                    <a:cubicBezTo>
                      <a:pt x="95029" y="61035"/>
                      <a:pt x="94586" y="60720"/>
                      <a:pt x="94271" y="60467"/>
                    </a:cubicBezTo>
                    <a:cubicBezTo>
                      <a:pt x="93576" y="61983"/>
                      <a:pt x="92629" y="63246"/>
                      <a:pt x="91239" y="65078"/>
                    </a:cubicBezTo>
                    <a:cubicBezTo>
                      <a:pt x="92186" y="62172"/>
                      <a:pt x="93197" y="59899"/>
                      <a:pt x="95281" y="57688"/>
                    </a:cubicBezTo>
                    <a:cubicBezTo>
                      <a:pt x="95029" y="58635"/>
                      <a:pt x="94713" y="59520"/>
                      <a:pt x="94397" y="60214"/>
                    </a:cubicBezTo>
                    <a:cubicBezTo>
                      <a:pt x="94713" y="60467"/>
                      <a:pt x="95092" y="60720"/>
                      <a:pt x="95408" y="61035"/>
                    </a:cubicBezTo>
                    <a:cubicBezTo>
                      <a:pt x="95660" y="60783"/>
                      <a:pt x="95976" y="60467"/>
                      <a:pt x="96102" y="60214"/>
                    </a:cubicBezTo>
                    <a:cubicBezTo>
                      <a:pt x="96102" y="60593"/>
                      <a:pt x="96102" y="61035"/>
                      <a:pt x="95976" y="61414"/>
                    </a:cubicBezTo>
                    <a:lnTo>
                      <a:pt x="96102" y="61414"/>
                    </a:lnTo>
                    <a:close/>
                    <a:moveTo>
                      <a:pt x="93702" y="64130"/>
                    </a:moveTo>
                    <a:cubicBezTo>
                      <a:pt x="93513" y="65078"/>
                      <a:pt x="93450" y="65393"/>
                      <a:pt x="92755" y="66088"/>
                    </a:cubicBezTo>
                    <a:cubicBezTo>
                      <a:pt x="92881" y="65204"/>
                      <a:pt x="93134" y="64699"/>
                      <a:pt x="93702" y="64130"/>
                    </a:cubicBezTo>
                    <a:moveTo>
                      <a:pt x="90797" y="57499"/>
                    </a:moveTo>
                    <a:cubicBezTo>
                      <a:pt x="91239" y="57751"/>
                      <a:pt x="91492" y="58067"/>
                      <a:pt x="91744" y="58193"/>
                    </a:cubicBezTo>
                    <a:cubicBezTo>
                      <a:pt x="91871" y="58067"/>
                      <a:pt x="92186" y="57751"/>
                      <a:pt x="92439" y="57499"/>
                    </a:cubicBezTo>
                    <a:cubicBezTo>
                      <a:pt x="92313" y="58446"/>
                      <a:pt x="92060" y="58699"/>
                      <a:pt x="91302" y="59393"/>
                    </a:cubicBezTo>
                    <a:cubicBezTo>
                      <a:pt x="91429" y="59014"/>
                      <a:pt x="91618" y="58572"/>
                      <a:pt x="91681" y="58320"/>
                    </a:cubicBezTo>
                    <a:cubicBezTo>
                      <a:pt x="91429" y="58067"/>
                      <a:pt x="91113" y="57751"/>
                      <a:pt x="90734" y="57499"/>
                    </a:cubicBezTo>
                    <a:moveTo>
                      <a:pt x="64776" y="32488"/>
                    </a:moveTo>
                    <a:cubicBezTo>
                      <a:pt x="64776" y="32488"/>
                      <a:pt x="65471" y="32804"/>
                      <a:pt x="65471" y="33372"/>
                    </a:cubicBezTo>
                    <a:cubicBezTo>
                      <a:pt x="65471" y="33751"/>
                      <a:pt x="65029" y="34193"/>
                      <a:pt x="64776" y="34193"/>
                    </a:cubicBezTo>
                    <a:cubicBezTo>
                      <a:pt x="64397" y="34193"/>
                      <a:pt x="64081" y="33751"/>
                      <a:pt x="64081" y="33372"/>
                    </a:cubicBezTo>
                    <a:cubicBezTo>
                      <a:pt x="64081" y="32804"/>
                      <a:pt x="64397" y="32488"/>
                      <a:pt x="64776" y="32488"/>
                    </a:cubicBezTo>
                    <a:moveTo>
                      <a:pt x="55050" y="26678"/>
                    </a:moveTo>
                    <a:cubicBezTo>
                      <a:pt x="55429" y="24720"/>
                      <a:pt x="56692" y="23772"/>
                      <a:pt x="58081" y="23646"/>
                    </a:cubicBezTo>
                    <a:lnTo>
                      <a:pt x="61113" y="24214"/>
                    </a:lnTo>
                    <a:cubicBezTo>
                      <a:pt x="62250" y="25035"/>
                      <a:pt x="62123" y="25351"/>
                      <a:pt x="60860" y="25478"/>
                    </a:cubicBezTo>
                    <a:cubicBezTo>
                      <a:pt x="58334" y="25099"/>
                      <a:pt x="56944" y="25604"/>
                      <a:pt x="56250" y="27309"/>
                    </a:cubicBezTo>
                    <a:cubicBezTo>
                      <a:pt x="55239" y="28699"/>
                      <a:pt x="54860" y="28825"/>
                      <a:pt x="54986" y="26741"/>
                    </a:cubicBezTo>
                    <a:moveTo>
                      <a:pt x="53218" y="24720"/>
                    </a:moveTo>
                    <a:cubicBezTo>
                      <a:pt x="48608" y="18214"/>
                      <a:pt x="45134" y="12909"/>
                      <a:pt x="41660" y="7856"/>
                    </a:cubicBezTo>
                    <a:cubicBezTo>
                      <a:pt x="40965" y="6909"/>
                      <a:pt x="41786" y="6783"/>
                      <a:pt x="42229" y="7288"/>
                    </a:cubicBezTo>
                    <a:cubicBezTo>
                      <a:pt x="46397" y="12467"/>
                      <a:pt x="50313" y="17330"/>
                      <a:pt x="54734" y="23141"/>
                    </a:cubicBezTo>
                    <a:cubicBezTo>
                      <a:pt x="54734" y="24151"/>
                      <a:pt x="54355" y="24656"/>
                      <a:pt x="53218" y="24656"/>
                    </a:cubicBezTo>
                    <a:moveTo>
                      <a:pt x="60418" y="35899"/>
                    </a:moveTo>
                    <a:cubicBezTo>
                      <a:pt x="60671" y="37983"/>
                      <a:pt x="59723" y="38299"/>
                      <a:pt x="57765" y="36909"/>
                    </a:cubicBezTo>
                    <a:lnTo>
                      <a:pt x="55555" y="34130"/>
                    </a:lnTo>
                    <a:cubicBezTo>
                      <a:pt x="53913" y="32425"/>
                      <a:pt x="53597" y="31035"/>
                      <a:pt x="54608" y="29835"/>
                    </a:cubicBezTo>
                    <a:lnTo>
                      <a:pt x="56692" y="27309"/>
                    </a:lnTo>
                    <a:cubicBezTo>
                      <a:pt x="57955" y="26362"/>
                      <a:pt x="59471" y="25920"/>
                      <a:pt x="60986" y="26046"/>
                    </a:cubicBezTo>
                    <a:cubicBezTo>
                      <a:pt x="61681" y="26614"/>
                      <a:pt x="61808" y="27183"/>
                      <a:pt x="61681" y="27878"/>
                    </a:cubicBezTo>
                    <a:cubicBezTo>
                      <a:pt x="59155" y="27878"/>
                      <a:pt x="57513" y="29267"/>
                      <a:pt x="56376" y="31667"/>
                    </a:cubicBezTo>
                    <a:cubicBezTo>
                      <a:pt x="58208" y="29709"/>
                      <a:pt x="60102" y="28320"/>
                      <a:pt x="62060" y="28320"/>
                    </a:cubicBezTo>
                    <a:cubicBezTo>
                      <a:pt x="63008" y="28635"/>
                      <a:pt x="63323" y="29330"/>
                      <a:pt x="63323" y="29962"/>
                    </a:cubicBezTo>
                    <a:cubicBezTo>
                      <a:pt x="62502" y="29709"/>
                      <a:pt x="61934" y="29835"/>
                      <a:pt x="61492" y="30278"/>
                    </a:cubicBezTo>
                    <a:cubicBezTo>
                      <a:pt x="61050" y="30972"/>
                      <a:pt x="59850" y="31793"/>
                      <a:pt x="58144" y="32930"/>
                    </a:cubicBezTo>
                    <a:cubicBezTo>
                      <a:pt x="59408" y="32614"/>
                      <a:pt x="60923" y="32109"/>
                      <a:pt x="62755" y="30846"/>
                    </a:cubicBezTo>
                    <a:cubicBezTo>
                      <a:pt x="63702" y="31099"/>
                      <a:pt x="63892" y="31730"/>
                      <a:pt x="63639" y="32804"/>
                    </a:cubicBezTo>
                    <a:cubicBezTo>
                      <a:pt x="63197" y="33562"/>
                      <a:pt x="62629" y="33941"/>
                      <a:pt x="61808" y="34130"/>
                    </a:cubicBezTo>
                    <a:cubicBezTo>
                      <a:pt x="60544" y="34130"/>
                      <a:pt x="60165" y="34635"/>
                      <a:pt x="60418" y="36025"/>
                    </a:cubicBezTo>
                    <a:moveTo>
                      <a:pt x="63260" y="43099"/>
                    </a:moveTo>
                    <a:cubicBezTo>
                      <a:pt x="63702" y="44235"/>
                      <a:pt x="62818" y="44804"/>
                      <a:pt x="61997" y="43667"/>
                    </a:cubicBezTo>
                    <a:cubicBezTo>
                      <a:pt x="60165" y="41583"/>
                      <a:pt x="60608" y="38930"/>
                      <a:pt x="62565" y="36593"/>
                    </a:cubicBezTo>
                    <a:cubicBezTo>
                      <a:pt x="64650" y="34067"/>
                      <a:pt x="67302" y="34067"/>
                      <a:pt x="69639" y="35899"/>
                    </a:cubicBezTo>
                    <a:cubicBezTo>
                      <a:pt x="71029" y="37035"/>
                      <a:pt x="70650" y="37162"/>
                      <a:pt x="68944" y="37162"/>
                    </a:cubicBezTo>
                    <a:cubicBezTo>
                      <a:pt x="64208" y="37162"/>
                      <a:pt x="62376" y="39562"/>
                      <a:pt x="63260" y="43162"/>
                    </a:cubicBezTo>
                    <a:moveTo>
                      <a:pt x="75323" y="67920"/>
                    </a:moveTo>
                    <a:lnTo>
                      <a:pt x="73934" y="59520"/>
                    </a:lnTo>
                    <a:lnTo>
                      <a:pt x="72986" y="63120"/>
                    </a:lnTo>
                    <a:lnTo>
                      <a:pt x="72165" y="58004"/>
                    </a:lnTo>
                    <a:cubicBezTo>
                      <a:pt x="71471" y="57435"/>
                      <a:pt x="71281" y="60656"/>
                      <a:pt x="71471" y="65078"/>
                    </a:cubicBezTo>
                    <a:cubicBezTo>
                      <a:pt x="70208" y="63814"/>
                      <a:pt x="70334" y="60214"/>
                      <a:pt x="70523" y="56172"/>
                    </a:cubicBezTo>
                    <a:lnTo>
                      <a:pt x="69134" y="60025"/>
                    </a:lnTo>
                    <a:cubicBezTo>
                      <a:pt x="68313" y="57941"/>
                      <a:pt x="68755" y="55162"/>
                      <a:pt x="69134" y="52509"/>
                    </a:cubicBezTo>
                    <a:cubicBezTo>
                      <a:pt x="68313" y="51814"/>
                      <a:pt x="67744" y="53204"/>
                      <a:pt x="67492" y="57372"/>
                    </a:cubicBezTo>
                    <a:cubicBezTo>
                      <a:pt x="66481" y="54593"/>
                      <a:pt x="66797" y="52320"/>
                      <a:pt x="67239" y="49730"/>
                    </a:cubicBezTo>
                    <a:lnTo>
                      <a:pt x="66292" y="51814"/>
                    </a:lnTo>
                    <a:lnTo>
                      <a:pt x="66039" y="46951"/>
                    </a:lnTo>
                    <a:cubicBezTo>
                      <a:pt x="70650" y="51372"/>
                      <a:pt x="74565" y="56678"/>
                      <a:pt x="77534" y="62678"/>
                    </a:cubicBezTo>
                    <a:lnTo>
                      <a:pt x="77534" y="67856"/>
                    </a:lnTo>
                    <a:lnTo>
                      <a:pt x="75892" y="61983"/>
                    </a:lnTo>
                    <a:cubicBezTo>
                      <a:pt x="76018" y="66025"/>
                      <a:pt x="75892" y="68614"/>
                      <a:pt x="75450" y="67856"/>
                    </a:cubicBezTo>
                    <a:moveTo>
                      <a:pt x="72418" y="72720"/>
                    </a:moveTo>
                    <a:cubicBezTo>
                      <a:pt x="72039" y="72846"/>
                      <a:pt x="71597" y="72151"/>
                      <a:pt x="71281" y="71204"/>
                    </a:cubicBezTo>
                    <a:cubicBezTo>
                      <a:pt x="71029" y="70383"/>
                      <a:pt x="71029" y="69562"/>
                      <a:pt x="71155" y="69435"/>
                    </a:cubicBezTo>
                    <a:cubicBezTo>
                      <a:pt x="71534" y="69435"/>
                      <a:pt x="71976" y="70004"/>
                      <a:pt x="72292" y="70951"/>
                    </a:cubicBezTo>
                    <a:cubicBezTo>
                      <a:pt x="72544" y="71899"/>
                      <a:pt x="72544" y="72783"/>
                      <a:pt x="72418" y="72783"/>
                    </a:cubicBezTo>
                    <a:moveTo>
                      <a:pt x="57008" y="67730"/>
                    </a:moveTo>
                    <a:cubicBezTo>
                      <a:pt x="59092" y="64509"/>
                      <a:pt x="60734" y="63562"/>
                      <a:pt x="61871" y="66088"/>
                    </a:cubicBezTo>
                    <a:cubicBezTo>
                      <a:pt x="63260" y="61604"/>
                      <a:pt x="64776" y="61225"/>
                      <a:pt x="66734" y="65078"/>
                    </a:cubicBezTo>
                    <a:cubicBezTo>
                      <a:pt x="69386" y="65078"/>
                      <a:pt x="69892" y="69120"/>
                      <a:pt x="69513" y="75056"/>
                    </a:cubicBezTo>
                    <a:lnTo>
                      <a:pt x="66986" y="68362"/>
                    </a:lnTo>
                    <a:lnTo>
                      <a:pt x="66986" y="72656"/>
                    </a:lnTo>
                    <a:cubicBezTo>
                      <a:pt x="65344" y="65267"/>
                      <a:pt x="54671" y="69625"/>
                      <a:pt x="57008" y="67667"/>
                    </a:cubicBezTo>
                    <a:moveTo>
                      <a:pt x="48923" y="101962"/>
                    </a:moveTo>
                    <a:cubicBezTo>
                      <a:pt x="53344" y="100572"/>
                      <a:pt x="56818" y="100446"/>
                      <a:pt x="59597" y="100004"/>
                    </a:cubicBezTo>
                    <a:cubicBezTo>
                      <a:pt x="64460" y="99309"/>
                      <a:pt x="67555" y="98867"/>
                      <a:pt x="71471" y="97099"/>
                    </a:cubicBezTo>
                    <a:cubicBezTo>
                      <a:pt x="73302" y="96404"/>
                      <a:pt x="75323" y="95583"/>
                      <a:pt x="77597" y="93751"/>
                    </a:cubicBezTo>
                    <a:cubicBezTo>
                      <a:pt x="78671" y="92930"/>
                      <a:pt x="78292" y="92614"/>
                      <a:pt x="77029" y="92741"/>
                    </a:cubicBezTo>
                    <a:lnTo>
                      <a:pt x="72039" y="93056"/>
                    </a:lnTo>
                    <a:lnTo>
                      <a:pt x="72039" y="90846"/>
                    </a:lnTo>
                    <a:lnTo>
                      <a:pt x="70081" y="93499"/>
                    </a:lnTo>
                    <a:lnTo>
                      <a:pt x="69639" y="90846"/>
                    </a:lnTo>
                    <a:lnTo>
                      <a:pt x="67997" y="95393"/>
                    </a:lnTo>
                    <a:lnTo>
                      <a:pt x="67302" y="90151"/>
                    </a:lnTo>
                    <a:lnTo>
                      <a:pt x="66039" y="95835"/>
                    </a:lnTo>
                    <a:lnTo>
                      <a:pt x="65344" y="90278"/>
                    </a:lnTo>
                    <a:lnTo>
                      <a:pt x="63260" y="96656"/>
                    </a:lnTo>
                    <a:lnTo>
                      <a:pt x="62692" y="89962"/>
                    </a:lnTo>
                    <a:lnTo>
                      <a:pt x="61492" y="96783"/>
                    </a:lnTo>
                    <a:lnTo>
                      <a:pt x="60229" y="89835"/>
                    </a:lnTo>
                    <a:lnTo>
                      <a:pt x="59408" y="96783"/>
                    </a:lnTo>
                    <a:lnTo>
                      <a:pt x="57955" y="90214"/>
                    </a:lnTo>
                    <a:lnTo>
                      <a:pt x="57450" y="96530"/>
                    </a:lnTo>
                    <a:lnTo>
                      <a:pt x="55618" y="90151"/>
                    </a:lnTo>
                    <a:lnTo>
                      <a:pt x="55492" y="96846"/>
                    </a:lnTo>
                    <a:lnTo>
                      <a:pt x="53408" y="90467"/>
                    </a:lnTo>
                    <a:lnTo>
                      <a:pt x="53029" y="96151"/>
                    </a:lnTo>
                    <a:lnTo>
                      <a:pt x="51639" y="90593"/>
                    </a:lnTo>
                    <a:lnTo>
                      <a:pt x="51071" y="95583"/>
                    </a:lnTo>
                    <a:lnTo>
                      <a:pt x="49934" y="90972"/>
                    </a:lnTo>
                    <a:lnTo>
                      <a:pt x="49239" y="95962"/>
                    </a:lnTo>
                    <a:cubicBezTo>
                      <a:pt x="47155" y="92046"/>
                      <a:pt x="46334" y="88888"/>
                      <a:pt x="47723" y="87056"/>
                    </a:cubicBezTo>
                    <a:cubicBezTo>
                      <a:pt x="49808" y="84720"/>
                      <a:pt x="52586" y="84151"/>
                      <a:pt x="55365" y="84593"/>
                    </a:cubicBezTo>
                    <a:cubicBezTo>
                      <a:pt x="55934" y="83646"/>
                      <a:pt x="57071" y="82762"/>
                      <a:pt x="58460" y="81941"/>
                    </a:cubicBezTo>
                    <a:lnTo>
                      <a:pt x="58713" y="83204"/>
                    </a:lnTo>
                    <a:lnTo>
                      <a:pt x="62060" y="82067"/>
                    </a:lnTo>
                    <a:lnTo>
                      <a:pt x="62313" y="83204"/>
                    </a:lnTo>
                    <a:lnTo>
                      <a:pt x="65913" y="81246"/>
                    </a:lnTo>
                    <a:cubicBezTo>
                      <a:pt x="63829" y="83899"/>
                      <a:pt x="63386" y="85035"/>
                      <a:pt x="64081" y="85035"/>
                    </a:cubicBezTo>
                    <a:cubicBezTo>
                      <a:pt x="64650" y="85035"/>
                      <a:pt x="67302" y="82004"/>
                      <a:pt x="68060" y="82762"/>
                    </a:cubicBezTo>
                    <a:cubicBezTo>
                      <a:pt x="66292" y="85541"/>
                      <a:pt x="67934" y="84720"/>
                      <a:pt x="71029" y="82256"/>
                    </a:cubicBezTo>
                    <a:cubicBezTo>
                      <a:pt x="71850" y="82509"/>
                      <a:pt x="69955" y="84467"/>
                      <a:pt x="70208" y="84720"/>
                    </a:cubicBezTo>
                    <a:cubicBezTo>
                      <a:pt x="70523" y="85035"/>
                      <a:pt x="71597" y="84151"/>
                      <a:pt x="73808" y="82635"/>
                    </a:cubicBezTo>
                    <a:cubicBezTo>
                      <a:pt x="74376" y="82193"/>
                      <a:pt x="75639" y="80804"/>
                      <a:pt x="75892" y="81499"/>
                    </a:cubicBezTo>
                    <a:cubicBezTo>
                      <a:pt x="76018" y="82320"/>
                      <a:pt x="75197" y="82699"/>
                      <a:pt x="74755" y="83330"/>
                    </a:cubicBezTo>
                    <a:cubicBezTo>
                      <a:pt x="72544" y="85983"/>
                      <a:pt x="73050" y="85541"/>
                      <a:pt x="76965" y="83014"/>
                    </a:cubicBezTo>
                    <a:cubicBezTo>
                      <a:pt x="77534" y="82699"/>
                      <a:pt x="78355" y="82067"/>
                      <a:pt x="78923" y="82320"/>
                    </a:cubicBezTo>
                    <a:cubicBezTo>
                      <a:pt x="76271" y="85793"/>
                      <a:pt x="77408" y="85099"/>
                      <a:pt x="81260" y="82699"/>
                    </a:cubicBezTo>
                    <a:cubicBezTo>
                      <a:pt x="81829" y="82446"/>
                      <a:pt x="82523" y="81499"/>
                      <a:pt x="83218" y="82193"/>
                    </a:cubicBezTo>
                    <a:cubicBezTo>
                      <a:pt x="78355" y="86488"/>
                      <a:pt x="79176" y="87056"/>
                      <a:pt x="85429" y="84025"/>
                    </a:cubicBezTo>
                    <a:cubicBezTo>
                      <a:pt x="82523" y="87372"/>
                      <a:pt x="83218" y="87435"/>
                      <a:pt x="87829" y="84530"/>
                    </a:cubicBezTo>
                    <a:cubicBezTo>
                      <a:pt x="88208" y="84404"/>
                      <a:pt x="88776" y="84530"/>
                      <a:pt x="89344" y="84214"/>
                    </a:cubicBezTo>
                    <a:cubicBezTo>
                      <a:pt x="87260" y="86299"/>
                      <a:pt x="86944" y="87877"/>
                      <a:pt x="87955" y="87309"/>
                    </a:cubicBezTo>
                    <a:cubicBezTo>
                      <a:pt x="89471" y="86614"/>
                      <a:pt x="91429" y="85793"/>
                      <a:pt x="92376" y="86046"/>
                    </a:cubicBezTo>
                    <a:cubicBezTo>
                      <a:pt x="90418" y="87941"/>
                      <a:pt x="90544" y="88825"/>
                      <a:pt x="93071" y="88383"/>
                    </a:cubicBezTo>
                    <a:cubicBezTo>
                      <a:pt x="93892" y="88699"/>
                      <a:pt x="93071" y="89646"/>
                      <a:pt x="90544" y="91351"/>
                    </a:cubicBezTo>
                    <a:cubicBezTo>
                      <a:pt x="90165" y="92046"/>
                      <a:pt x="89660" y="91351"/>
                      <a:pt x="89281" y="89709"/>
                    </a:cubicBezTo>
                    <a:cubicBezTo>
                      <a:pt x="88965" y="90656"/>
                      <a:pt x="88586" y="90656"/>
                      <a:pt x="88144" y="90088"/>
                    </a:cubicBezTo>
                    <a:lnTo>
                      <a:pt x="87576" y="93688"/>
                    </a:lnTo>
                    <a:lnTo>
                      <a:pt x="86755" y="93562"/>
                    </a:lnTo>
                    <a:lnTo>
                      <a:pt x="86755" y="91478"/>
                    </a:lnTo>
                    <a:cubicBezTo>
                      <a:pt x="86376" y="90909"/>
                      <a:pt x="85934" y="90909"/>
                      <a:pt x="85492" y="91478"/>
                    </a:cubicBezTo>
                    <a:lnTo>
                      <a:pt x="84797" y="94256"/>
                    </a:lnTo>
                    <a:lnTo>
                      <a:pt x="83534" y="93562"/>
                    </a:lnTo>
                    <a:cubicBezTo>
                      <a:pt x="83155" y="94509"/>
                      <a:pt x="82586" y="95456"/>
                      <a:pt x="81576" y="96151"/>
                    </a:cubicBezTo>
                    <a:cubicBezTo>
                      <a:pt x="80755" y="95014"/>
                      <a:pt x="80186" y="95330"/>
                      <a:pt x="79934" y="96278"/>
                    </a:cubicBezTo>
                    <a:cubicBezTo>
                      <a:pt x="79365" y="96404"/>
                      <a:pt x="79113" y="95962"/>
                      <a:pt x="78544" y="96151"/>
                    </a:cubicBezTo>
                    <a:cubicBezTo>
                      <a:pt x="78165" y="97414"/>
                      <a:pt x="77723" y="97667"/>
                      <a:pt x="77029" y="96846"/>
                    </a:cubicBezTo>
                    <a:cubicBezTo>
                      <a:pt x="75892" y="97541"/>
                      <a:pt x="74944" y="98235"/>
                      <a:pt x="73808" y="99372"/>
                    </a:cubicBezTo>
                    <a:lnTo>
                      <a:pt x="73239" y="97983"/>
                    </a:lnTo>
                    <a:cubicBezTo>
                      <a:pt x="72292" y="99372"/>
                      <a:pt x="71408" y="100193"/>
                      <a:pt x="70902" y="99941"/>
                    </a:cubicBezTo>
                    <a:lnTo>
                      <a:pt x="69892" y="98930"/>
                    </a:lnTo>
                    <a:lnTo>
                      <a:pt x="68376" y="101456"/>
                    </a:lnTo>
                    <a:lnTo>
                      <a:pt x="65850" y="102151"/>
                    </a:lnTo>
                    <a:cubicBezTo>
                      <a:pt x="65850" y="102846"/>
                      <a:pt x="66797" y="102846"/>
                      <a:pt x="68502" y="102530"/>
                    </a:cubicBezTo>
                    <a:cubicBezTo>
                      <a:pt x="70713" y="102278"/>
                      <a:pt x="75008" y="101267"/>
                      <a:pt x="77786" y="100446"/>
                    </a:cubicBezTo>
                    <a:cubicBezTo>
                      <a:pt x="80565" y="99625"/>
                      <a:pt x="83597" y="99183"/>
                      <a:pt x="86944" y="97793"/>
                    </a:cubicBezTo>
                    <a:cubicBezTo>
                      <a:pt x="89597" y="96530"/>
                      <a:pt x="92629" y="94383"/>
                      <a:pt x="95723" y="92804"/>
                    </a:cubicBezTo>
                    <a:cubicBezTo>
                      <a:pt x="96418" y="93372"/>
                      <a:pt x="95850" y="94762"/>
                      <a:pt x="90039" y="99309"/>
                    </a:cubicBezTo>
                    <a:lnTo>
                      <a:pt x="87260" y="98488"/>
                    </a:lnTo>
                    <a:lnTo>
                      <a:pt x="88776" y="100572"/>
                    </a:lnTo>
                    <a:cubicBezTo>
                      <a:pt x="88081" y="101267"/>
                      <a:pt x="87513" y="101583"/>
                      <a:pt x="86818" y="101393"/>
                    </a:cubicBezTo>
                    <a:lnTo>
                      <a:pt x="84355" y="100130"/>
                    </a:lnTo>
                    <a:lnTo>
                      <a:pt x="85176" y="102783"/>
                    </a:lnTo>
                    <a:cubicBezTo>
                      <a:pt x="83344" y="102783"/>
                      <a:pt x="82523" y="100572"/>
                      <a:pt x="80881" y="101520"/>
                    </a:cubicBezTo>
                    <a:lnTo>
                      <a:pt x="81576" y="103604"/>
                    </a:lnTo>
                    <a:lnTo>
                      <a:pt x="77850" y="102467"/>
                    </a:lnTo>
                    <a:lnTo>
                      <a:pt x="78544" y="104993"/>
                    </a:lnTo>
                    <a:lnTo>
                      <a:pt x="75323" y="103604"/>
                    </a:lnTo>
                    <a:lnTo>
                      <a:pt x="74629" y="104993"/>
                    </a:lnTo>
                    <a:cubicBezTo>
                      <a:pt x="73618" y="104993"/>
                      <a:pt x="73113" y="105246"/>
                      <a:pt x="72923" y="105688"/>
                    </a:cubicBezTo>
                    <a:cubicBezTo>
                      <a:pt x="80313" y="106951"/>
                      <a:pt x="88397" y="104299"/>
                      <a:pt x="96734" y="100256"/>
                    </a:cubicBezTo>
                    <a:cubicBezTo>
                      <a:pt x="97176" y="100130"/>
                      <a:pt x="97302" y="100383"/>
                      <a:pt x="97302" y="101141"/>
                    </a:cubicBezTo>
                    <a:cubicBezTo>
                      <a:pt x="96608" y="104425"/>
                      <a:pt x="94208" y="107393"/>
                      <a:pt x="90481" y="109983"/>
                    </a:cubicBezTo>
                    <a:lnTo>
                      <a:pt x="91555" y="105562"/>
                    </a:lnTo>
                    <a:cubicBezTo>
                      <a:pt x="89029" y="106699"/>
                      <a:pt x="86313" y="112067"/>
                      <a:pt x="84229" y="112825"/>
                    </a:cubicBezTo>
                    <a:lnTo>
                      <a:pt x="86439" y="106951"/>
                    </a:lnTo>
                    <a:lnTo>
                      <a:pt x="79871" y="112383"/>
                    </a:lnTo>
                    <a:cubicBezTo>
                      <a:pt x="79302" y="111688"/>
                      <a:pt x="80123" y="110172"/>
                      <a:pt x="81513" y="108214"/>
                    </a:cubicBezTo>
                    <a:cubicBezTo>
                      <a:pt x="79555" y="108214"/>
                      <a:pt x="76208" y="112825"/>
                      <a:pt x="75702" y="112572"/>
                    </a:cubicBezTo>
                    <a:cubicBezTo>
                      <a:pt x="74313" y="111878"/>
                      <a:pt x="76776" y="110488"/>
                      <a:pt x="77344" y="109477"/>
                    </a:cubicBezTo>
                    <a:cubicBezTo>
                      <a:pt x="75513" y="109351"/>
                      <a:pt x="74313" y="110993"/>
                      <a:pt x="72734" y="111878"/>
                    </a:cubicBezTo>
                    <a:cubicBezTo>
                      <a:pt x="72608" y="111056"/>
                      <a:pt x="73555" y="110046"/>
                      <a:pt x="75197" y="108530"/>
                    </a:cubicBezTo>
                    <a:lnTo>
                      <a:pt x="69765" y="111056"/>
                    </a:lnTo>
                    <a:cubicBezTo>
                      <a:pt x="69765" y="110109"/>
                      <a:pt x="71850" y="109225"/>
                      <a:pt x="72292" y="107835"/>
                    </a:cubicBezTo>
                    <a:cubicBezTo>
                      <a:pt x="69765" y="109477"/>
                      <a:pt x="67555" y="110614"/>
                      <a:pt x="66986" y="110488"/>
                    </a:cubicBezTo>
                    <a:lnTo>
                      <a:pt x="68692" y="107835"/>
                    </a:lnTo>
                    <a:lnTo>
                      <a:pt x="63955" y="110299"/>
                    </a:lnTo>
                    <a:lnTo>
                      <a:pt x="66923" y="107267"/>
                    </a:lnTo>
                    <a:lnTo>
                      <a:pt x="61934" y="109667"/>
                    </a:lnTo>
                    <a:lnTo>
                      <a:pt x="63323" y="107014"/>
                    </a:lnTo>
                    <a:lnTo>
                      <a:pt x="59660" y="109351"/>
                    </a:lnTo>
                    <a:lnTo>
                      <a:pt x="61176" y="106446"/>
                    </a:lnTo>
                    <a:cubicBezTo>
                      <a:pt x="59344" y="107962"/>
                      <a:pt x="57702" y="108972"/>
                      <a:pt x="56692" y="108972"/>
                    </a:cubicBezTo>
                    <a:cubicBezTo>
                      <a:pt x="57639" y="107709"/>
                      <a:pt x="58334" y="106762"/>
                      <a:pt x="58208" y="106067"/>
                    </a:cubicBezTo>
                    <a:cubicBezTo>
                      <a:pt x="56502" y="107456"/>
                      <a:pt x="54860" y="108404"/>
                      <a:pt x="54165" y="108404"/>
                    </a:cubicBezTo>
                    <a:lnTo>
                      <a:pt x="54860" y="106067"/>
                    </a:lnTo>
                    <a:cubicBezTo>
                      <a:pt x="53471" y="107456"/>
                      <a:pt x="51892" y="108404"/>
                      <a:pt x="50250" y="108972"/>
                    </a:cubicBezTo>
                    <a:lnTo>
                      <a:pt x="51892" y="106193"/>
                    </a:lnTo>
                    <a:cubicBezTo>
                      <a:pt x="52144" y="105751"/>
                      <a:pt x="52081" y="105183"/>
                      <a:pt x="51513" y="105625"/>
                    </a:cubicBezTo>
                    <a:lnTo>
                      <a:pt x="47786" y="108656"/>
                    </a:lnTo>
                    <a:cubicBezTo>
                      <a:pt x="48671" y="107141"/>
                      <a:pt x="49050" y="106130"/>
                      <a:pt x="48481" y="105688"/>
                    </a:cubicBezTo>
                    <a:lnTo>
                      <a:pt x="45829" y="107078"/>
                    </a:lnTo>
                    <a:lnTo>
                      <a:pt x="46081" y="105562"/>
                    </a:lnTo>
                    <a:lnTo>
                      <a:pt x="43050" y="108909"/>
                    </a:lnTo>
                    <a:cubicBezTo>
                      <a:pt x="42671" y="108783"/>
                      <a:pt x="43239" y="107962"/>
                      <a:pt x="43618" y="106383"/>
                    </a:cubicBezTo>
                    <a:lnTo>
                      <a:pt x="40397" y="108467"/>
                    </a:lnTo>
                    <a:cubicBezTo>
                      <a:pt x="42102" y="105120"/>
                      <a:pt x="44881" y="102909"/>
                      <a:pt x="48671" y="101772"/>
                    </a:cubicBezTo>
                    <a:moveTo>
                      <a:pt x="102355" y="122678"/>
                    </a:moveTo>
                    <a:lnTo>
                      <a:pt x="99829" y="127604"/>
                    </a:lnTo>
                    <a:cubicBezTo>
                      <a:pt x="99702" y="128172"/>
                      <a:pt x="100018" y="128425"/>
                      <a:pt x="100713" y="128299"/>
                    </a:cubicBezTo>
                    <a:cubicBezTo>
                      <a:pt x="102355" y="123814"/>
                      <a:pt x="103934" y="121351"/>
                      <a:pt x="105008" y="121225"/>
                    </a:cubicBezTo>
                    <a:lnTo>
                      <a:pt x="102797" y="127920"/>
                    </a:lnTo>
                    <a:cubicBezTo>
                      <a:pt x="103744" y="125835"/>
                      <a:pt x="104439" y="125014"/>
                      <a:pt x="104881" y="125456"/>
                    </a:cubicBezTo>
                    <a:lnTo>
                      <a:pt x="104376" y="127541"/>
                    </a:lnTo>
                    <a:cubicBezTo>
                      <a:pt x="105450" y="125330"/>
                      <a:pt x="106334" y="124320"/>
                      <a:pt x="106839" y="124762"/>
                    </a:cubicBezTo>
                    <a:lnTo>
                      <a:pt x="106586" y="126656"/>
                    </a:lnTo>
                    <a:cubicBezTo>
                      <a:pt x="106965" y="125835"/>
                      <a:pt x="107534" y="125267"/>
                      <a:pt x="108229" y="124888"/>
                    </a:cubicBezTo>
                    <a:lnTo>
                      <a:pt x="108923" y="126404"/>
                    </a:lnTo>
                    <a:cubicBezTo>
                      <a:pt x="109176" y="125141"/>
                      <a:pt x="109871" y="124193"/>
                      <a:pt x="110692" y="123499"/>
                    </a:cubicBezTo>
                    <a:lnTo>
                      <a:pt x="111260" y="124888"/>
                    </a:lnTo>
                    <a:cubicBezTo>
                      <a:pt x="112081" y="123372"/>
                      <a:pt x="113218" y="121920"/>
                      <a:pt x="114986" y="120593"/>
                    </a:cubicBezTo>
                    <a:lnTo>
                      <a:pt x="114102" y="123372"/>
                    </a:lnTo>
                    <a:lnTo>
                      <a:pt x="117450" y="121730"/>
                    </a:lnTo>
                    <a:cubicBezTo>
                      <a:pt x="119092" y="121162"/>
                      <a:pt x="119408" y="121604"/>
                      <a:pt x="118144" y="123120"/>
                    </a:cubicBezTo>
                    <a:lnTo>
                      <a:pt x="111323" y="126341"/>
                    </a:lnTo>
                    <a:cubicBezTo>
                      <a:pt x="105892" y="129435"/>
                      <a:pt x="100460" y="131204"/>
                      <a:pt x="94902" y="129562"/>
                    </a:cubicBezTo>
                    <a:cubicBezTo>
                      <a:pt x="93450" y="128993"/>
                      <a:pt x="93197" y="128299"/>
                      <a:pt x="93892" y="127035"/>
                    </a:cubicBezTo>
                    <a:cubicBezTo>
                      <a:pt x="94586" y="126088"/>
                      <a:pt x="95408" y="125393"/>
                      <a:pt x="96292" y="125078"/>
                    </a:cubicBezTo>
                    <a:lnTo>
                      <a:pt x="96292" y="126909"/>
                    </a:lnTo>
                    <a:lnTo>
                      <a:pt x="99955" y="122172"/>
                    </a:lnTo>
                    <a:lnTo>
                      <a:pt x="97997" y="127793"/>
                    </a:lnTo>
                    <a:cubicBezTo>
                      <a:pt x="99639" y="124572"/>
                      <a:pt x="101029" y="122804"/>
                      <a:pt x="102292" y="122867"/>
                    </a:cubicBezTo>
                    <a:moveTo>
                      <a:pt x="101786" y="119204"/>
                    </a:moveTo>
                    <a:cubicBezTo>
                      <a:pt x="102734" y="117941"/>
                      <a:pt x="103492" y="116993"/>
                      <a:pt x="103744" y="117246"/>
                    </a:cubicBezTo>
                    <a:cubicBezTo>
                      <a:pt x="103934" y="117246"/>
                      <a:pt x="103302" y="118383"/>
                      <a:pt x="102355" y="119520"/>
                    </a:cubicBezTo>
                    <a:cubicBezTo>
                      <a:pt x="101534" y="120783"/>
                      <a:pt x="100713" y="121604"/>
                      <a:pt x="100523" y="121478"/>
                    </a:cubicBezTo>
                    <a:cubicBezTo>
                      <a:pt x="100397" y="121478"/>
                      <a:pt x="100902" y="120341"/>
                      <a:pt x="101786" y="119204"/>
                    </a:cubicBezTo>
                    <a:moveTo>
                      <a:pt x="124018" y="136067"/>
                    </a:moveTo>
                    <a:cubicBezTo>
                      <a:pt x="125281" y="134930"/>
                      <a:pt x="126797" y="134109"/>
                      <a:pt x="128060" y="133541"/>
                    </a:cubicBezTo>
                    <a:cubicBezTo>
                      <a:pt x="127113" y="134488"/>
                      <a:pt x="126102" y="135625"/>
                      <a:pt x="125029" y="136572"/>
                    </a:cubicBezTo>
                    <a:lnTo>
                      <a:pt x="126039" y="137141"/>
                    </a:lnTo>
                    <a:cubicBezTo>
                      <a:pt x="127302" y="136193"/>
                      <a:pt x="128818" y="135499"/>
                      <a:pt x="130208" y="135183"/>
                    </a:cubicBezTo>
                    <a:cubicBezTo>
                      <a:pt x="129513" y="135751"/>
                      <a:pt x="128755" y="136320"/>
                      <a:pt x="128250" y="136888"/>
                    </a:cubicBezTo>
                    <a:cubicBezTo>
                      <a:pt x="129197" y="136572"/>
                      <a:pt x="130334" y="136572"/>
                      <a:pt x="131723" y="136509"/>
                    </a:cubicBezTo>
                    <a:cubicBezTo>
                      <a:pt x="129892" y="137330"/>
                      <a:pt x="128755" y="137583"/>
                      <a:pt x="127365" y="138151"/>
                    </a:cubicBezTo>
                    <a:lnTo>
                      <a:pt x="128502" y="138846"/>
                    </a:lnTo>
                    <a:cubicBezTo>
                      <a:pt x="129892" y="138025"/>
                      <a:pt x="131408" y="137583"/>
                      <a:pt x="132671" y="137583"/>
                    </a:cubicBezTo>
                    <a:cubicBezTo>
                      <a:pt x="131723" y="138151"/>
                      <a:pt x="130586" y="138846"/>
                      <a:pt x="129450" y="139414"/>
                    </a:cubicBezTo>
                    <a:lnTo>
                      <a:pt x="130397" y="139983"/>
                    </a:lnTo>
                    <a:cubicBezTo>
                      <a:pt x="131660" y="139288"/>
                      <a:pt x="133239" y="139035"/>
                      <a:pt x="134439" y="139162"/>
                    </a:cubicBezTo>
                    <a:cubicBezTo>
                      <a:pt x="133302" y="139541"/>
                      <a:pt x="132355" y="139983"/>
                      <a:pt x="131344" y="140551"/>
                    </a:cubicBezTo>
                    <a:lnTo>
                      <a:pt x="131913" y="140930"/>
                    </a:lnTo>
                    <a:cubicBezTo>
                      <a:pt x="133176" y="140362"/>
                      <a:pt x="134439" y="140109"/>
                      <a:pt x="135639" y="140109"/>
                    </a:cubicBezTo>
                    <a:cubicBezTo>
                      <a:pt x="134502" y="140551"/>
                      <a:pt x="133744" y="141056"/>
                      <a:pt x="132734" y="141499"/>
                    </a:cubicBezTo>
                    <a:lnTo>
                      <a:pt x="133555" y="141941"/>
                    </a:lnTo>
                    <a:cubicBezTo>
                      <a:pt x="134692" y="141499"/>
                      <a:pt x="135829" y="141499"/>
                      <a:pt x="136776" y="141625"/>
                    </a:cubicBezTo>
                    <a:cubicBezTo>
                      <a:pt x="135955" y="141941"/>
                      <a:pt x="135134" y="142004"/>
                      <a:pt x="134313" y="142509"/>
                    </a:cubicBezTo>
                    <a:lnTo>
                      <a:pt x="137218" y="144341"/>
                    </a:lnTo>
                    <a:lnTo>
                      <a:pt x="136650" y="144593"/>
                    </a:lnTo>
                    <a:lnTo>
                      <a:pt x="132229" y="143078"/>
                    </a:lnTo>
                    <a:cubicBezTo>
                      <a:pt x="132229" y="143078"/>
                      <a:pt x="131786" y="143204"/>
                      <a:pt x="131660" y="143393"/>
                    </a:cubicBezTo>
                    <a:cubicBezTo>
                      <a:pt x="131660" y="143204"/>
                      <a:pt x="131786" y="143078"/>
                      <a:pt x="131913" y="142951"/>
                    </a:cubicBezTo>
                    <a:lnTo>
                      <a:pt x="130839" y="142699"/>
                    </a:lnTo>
                    <a:cubicBezTo>
                      <a:pt x="130271" y="142951"/>
                      <a:pt x="129576" y="143393"/>
                      <a:pt x="128881" y="143646"/>
                    </a:cubicBezTo>
                    <a:cubicBezTo>
                      <a:pt x="129323" y="143078"/>
                      <a:pt x="129576" y="142699"/>
                      <a:pt x="130018" y="142383"/>
                    </a:cubicBezTo>
                    <a:lnTo>
                      <a:pt x="128881" y="142004"/>
                    </a:lnTo>
                    <a:cubicBezTo>
                      <a:pt x="128313" y="142256"/>
                      <a:pt x="127618" y="142699"/>
                      <a:pt x="126923" y="142951"/>
                    </a:cubicBezTo>
                    <a:cubicBezTo>
                      <a:pt x="127239" y="142572"/>
                      <a:pt x="127618" y="142004"/>
                      <a:pt x="128060" y="141562"/>
                    </a:cubicBezTo>
                    <a:lnTo>
                      <a:pt x="126923" y="141120"/>
                    </a:lnTo>
                    <a:cubicBezTo>
                      <a:pt x="126102" y="141688"/>
                      <a:pt x="125408" y="142193"/>
                      <a:pt x="124523" y="142635"/>
                    </a:cubicBezTo>
                    <a:cubicBezTo>
                      <a:pt x="124965" y="141941"/>
                      <a:pt x="125408" y="141372"/>
                      <a:pt x="125913" y="140804"/>
                    </a:cubicBezTo>
                    <a:lnTo>
                      <a:pt x="124397" y="140235"/>
                    </a:lnTo>
                    <a:cubicBezTo>
                      <a:pt x="123702" y="140930"/>
                      <a:pt x="123008" y="141499"/>
                      <a:pt x="122313" y="142004"/>
                    </a:cubicBezTo>
                    <a:cubicBezTo>
                      <a:pt x="122439" y="141309"/>
                      <a:pt x="122881" y="140551"/>
                      <a:pt x="123386" y="139920"/>
                    </a:cubicBezTo>
                    <a:lnTo>
                      <a:pt x="121997" y="139351"/>
                    </a:lnTo>
                    <a:cubicBezTo>
                      <a:pt x="121302" y="140046"/>
                      <a:pt x="120481" y="140741"/>
                      <a:pt x="119660" y="141435"/>
                    </a:cubicBezTo>
                    <a:cubicBezTo>
                      <a:pt x="120039" y="140614"/>
                      <a:pt x="120481" y="139730"/>
                      <a:pt x="121050" y="139035"/>
                    </a:cubicBezTo>
                    <a:lnTo>
                      <a:pt x="118839" y="138214"/>
                    </a:lnTo>
                    <a:cubicBezTo>
                      <a:pt x="118144" y="139035"/>
                      <a:pt x="117134" y="139856"/>
                      <a:pt x="116186" y="140614"/>
                    </a:cubicBezTo>
                    <a:cubicBezTo>
                      <a:pt x="116629" y="139667"/>
                      <a:pt x="117008" y="138656"/>
                      <a:pt x="117576" y="137835"/>
                    </a:cubicBezTo>
                    <a:lnTo>
                      <a:pt x="117323" y="137709"/>
                    </a:lnTo>
                    <a:cubicBezTo>
                      <a:pt x="117576" y="136067"/>
                      <a:pt x="118839" y="134741"/>
                      <a:pt x="120544" y="133983"/>
                    </a:cubicBezTo>
                    <a:lnTo>
                      <a:pt x="120860" y="134109"/>
                    </a:lnTo>
                    <a:cubicBezTo>
                      <a:pt x="121429" y="133604"/>
                      <a:pt x="122123" y="133162"/>
                      <a:pt x="122944" y="132720"/>
                    </a:cubicBezTo>
                    <a:cubicBezTo>
                      <a:pt x="122502" y="133414"/>
                      <a:pt x="122250" y="134109"/>
                      <a:pt x="121871" y="134678"/>
                    </a:cubicBezTo>
                    <a:lnTo>
                      <a:pt x="122250" y="134993"/>
                    </a:lnTo>
                    <a:cubicBezTo>
                      <a:pt x="123260" y="133983"/>
                      <a:pt x="124460" y="133162"/>
                      <a:pt x="125850" y="132720"/>
                    </a:cubicBezTo>
                    <a:cubicBezTo>
                      <a:pt x="124965" y="133856"/>
                      <a:pt x="124144" y="134678"/>
                      <a:pt x="123197" y="135499"/>
                    </a:cubicBezTo>
                    <a:lnTo>
                      <a:pt x="124018" y="136067"/>
                    </a:lnTo>
                    <a:close/>
                    <a:moveTo>
                      <a:pt x="145050" y="168593"/>
                    </a:moveTo>
                    <a:cubicBezTo>
                      <a:pt x="145492" y="168593"/>
                      <a:pt x="145744" y="168846"/>
                      <a:pt x="145744" y="169288"/>
                    </a:cubicBezTo>
                    <a:cubicBezTo>
                      <a:pt x="145744" y="169730"/>
                      <a:pt x="145492" y="169983"/>
                      <a:pt x="145050" y="169983"/>
                    </a:cubicBezTo>
                    <a:cubicBezTo>
                      <a:pt x="144797" y="169983"/>
                      <a:pt x="144544" y="169667"/>
                      <a:pt x="144544" y="169288"/>
                    </a:cubicBezTo>
                    <a:cubicBezTo>
                      <a:pt x="144544" y="168909"/>
                      <a:pt x="144797" y="168593"/>
                      <a:pt x="145050" y="168593"/>
                    </a:cubicBezTo>
                    <a:moveTo>
                      <a:pt x="144481" y="167078"/>
                    </a:moveTo>
                    <a:lnTo>
                      <a:pt x="144608" y="164993"/>
                    </a:lnTo>
                    <a:cubicBezTo>
                      <a:pt x="144734" y="163604"/>
                      <a:pt x="145871" y="164678"/>
                      <a:pt x="145871" y="165562"/>
                    </a:cubicBezTo>
                    <a:lnTo>
                      <a:pt x="145492" y="167772"/>
                    </a:lnTo>
                    <a:cubicBezTo>
                      <a:pt x="145050" y="168214"/>
                      <a:pt x="144923" y="167899"/>
                      <a:pt x="144544" y="167078"/>
                    </a:cubicBezTo>
                    <a:moveTo>
                      <a:pt x="146565" y="170867"/>
                    </a:moveTo>
                    <a:cubicBezTo>
                      <a:pt x="147702" y="170425"/>
                      <a:pt x="148081" y="169730"/>
                      <a:pt x="147765" y="168783"/>
                    </a:cubicBezTo>
                    <a:lnTo>
                      <a:pt x="147197" y="159625"/>
                    </a:lnTo>
                    <a:cubicBezTo>
                      <a:pt x="146818" y="157856"/>
                      <a:pt x="148081" y="158488"/>
                      <a:pt x="148460" y="159499"/>
                    </a:cubicBezTo>
                    <a:cubicBezTo>
                      <a:pt x="149471" y="159499"/>
                      <a:pt x="149597" y="160193"/>
                      <a:pt x="148713" y="161141"/>
                    </a:cubicBezTo>
                    <a:cubicBezTo>
                      <a:pt x="151113" y="161456"/>
                      <a:pt x="151744" y="162151"/>
                      <a:pt x="150544" y="163099"/>
                    </a:cubicBezTo>
                    <a:lnTo>
                      <a:pt x="148586" y="163541"/>
                    </a:lnTo>
                    <a:lnTo>
                      <a:pt x="151113" y="163793"/>
                    </a:lnTo>
                    <a:cubicBezTo>
                      <a:pt x="152186" y="164172"/>
                      <a:pt x="151934" y="165056"/>
                      <a:pt x="151239" y="165183"/>
                    </a:cubicBezTo>
                    <a:lnTo>
                      <a:pt x="148839" y="165562"/>
                    </a:lnTo>
                    <a:lnTo>
                      <a:pt x="151808" y="165941"/>
                    </a:lnTo>
                    <a:cubicBezTo>
                      <a:pt x="153197" y="165941"/>
                      <a:pt x="153197" y="166320"/>
                      <a:pt x="151492" y="167204"/>
                    </a:cubicBezTo>
                    <a:lnTo>
                      <a:pt x="150229" y="168025"/>
                    </a:lnTo>
                    <a:lnTo>
                      <a:pt x="152313" y="168278"/>
                    </a:lnTo>
                    <a:cubicBezTo>
                      <a:pt x="153323" y="168151"/>
                      <a:pt x="153576" y="168530"/>
                      <a:pt x="153134" y="169667"/>
                    </a:cubicBezTo>
                    <a:cubicBezTo>
                      <a:pt x="153829" y="173014"/>
                      <a:pt x="153134" y="175099"/>
                      <a:pt x="150355" y="175099"/>
                    </a:cubicBezTo>
                    <a:lnTo>
                      <a:pt x="141008" y="177183"/>
                    </a:lnTo>
                    <a:cubicBezTo>
                      <a:pt x="140439" y="176804"/>
                      <a:pt x="140186" y="176804"/>
                      <a:pt x="140439" y="176614"/>
                    </a:cubicBezTo>
                    <a:cubicBezTo>
                      <a:pt x="140439" y="176488"/>
                      <a:pt x="140250" y="176362"/>
                      <a:pt x="140250" y="176362"/>
                    </a:cubicBezTo>
                    <a:cubicBezTo>
                      <a:pt x="140250" y="176109"/>
                      <a:pt x="140565" y="175793"/>
                      <a:pt x="140818" y="175793"/>
                    </a:cubicBezTo>
                    <a:cubicBezTo>
                      <a:pt x="140944" y="175793"/>
                      <a:pt x="141260" y="175920"/>
                      <a:pt x="141260" y="176172"/>
                    </a:cubicBezTo>
                    <a:cubicBezTo>
                      <a:pt x="141829" y="176046"/>
                      <a:pt x="142208" y="176046"/>
                      <a:pt x="142650" y="175920"/>
                    </a:cubicBezTo>
                    <a:lnTo>
                      <a:pt x="142650" y="173141"/>
                    </a:lnTo>
                    <a:lnTo>
                      <a:pt x="141386" y="173393"/>
                    </a:lnTo>
                    <a:lnTo>
                      <a:pt x="141386" y="173835"/>
                    </a:lnTo>
                    <a:cubicBezTo>
                      <a:pt x="141386" y="174341"/>
                      <a:pt x="141134" y="174783"/>
                      <a:pt x="140818" y="174783"/>
                    </a:cubicBezTo>
                    <a:cubicBezTo>
                      <a:pt x="140565" y="174783"/>
                      <a:pt x="140250" y="174341"/>
                      <a:pt x="140250" y="173835"/>
                    </a:cubicBezTo>
                    <a:lnTo>
                      <a:pt x="140250" y="173646"/>
                    </a:lnTo>
                    <a:lnTo>
                      <a:pt x="139681" y="173835"/>
                    </a:lnTo>
                    <a:cubicBezTo>
                      <a:pt x="138418" y="173393"/>
                      <a:pt x="138418" y="172825"/>
                      <a:pt x="139555" y="172130"/>
                    </a:cubicBezTo>
                    <a:lnTo>
                      <a:pt x="146376" y="170741"/>
                    </a:lnTo>
                    <a:close/>
                    <a:moveTo>
                      <a:pt x="156734" y="176425"/>
                    </a:moveTo>
                    <a:cubicBezTo>
                      <a:pt x="156860" y="174909"/>
                      <a:pt x="158565" y="175288"/>
                      <a:pt x="157808" y="176804"/>
                    </a:cubicBezTo>
                    <a:lnTo>
                      <a:pt x="156986" y="178762"/>
                    </a:lnTo>
                    <a:lnTo>
                      <a:pt x="156544" y="178762"/>
                    </a:lnTo>
                    <a:lnTo>
                      <a:pt x="156671" y="176425"/>
                    </a:lnTo>
                    <a:close/>
                    <a:moveTo>
                      <a:pt x="156860" y="171499"/>
                    </a:moveTo>
                    <a:cubicBezTo>
                      <a:pt x="157302" y="171499"/>
                      <a:pt x="157555" y="172067"/>
                      <a:pt x="157681" y="172762"/>
                    </a:cubicBezTo>
                    <a:cubicBezTo>
                      <a:pt x="157808" y="173456"/>
                      <a:pt x="157808" y="174151"/>
                      <a:pt x="157429" y="174151"/>
                    </a:cubicBezTo>
                    <a:cubicBezTo>
                      <a:pt x="157302" y="174278"/>
                      <a:pt x="156860" y="173709"/>
                      <a:pt x="156734" y="173014"/>
                    </a:cubicBezTo>
                    <a:cubicBezTo>
                      <a:pt x="156608" y="172320"/>
                      <a:pt x="156734" y="171625"/>
                      <a:pt x="156860" y="171435"/>
                    </a:cubicBezTo>
                    <a:moveTo>
                      <a:pt x="156986" y="180025"/>
                    </a:moveTo>
                    <a:cubicBezTo>
                      <a:pt x="156986" y="180025"/>
                      <a:pt x="157365" y="180151"/>
                      <a:pt x="157365" y="180593"/>
                    </a:cubicBezTo>
                    <a:cubicBezTo>
                      <a:pt x="157365" y="180846"/>
                      <a:pt x="157239" y="181162"/>
                      <a:pt x="156986" y="181162"/>
                    </a:cubicBezTo>
                    <a:cubicBezTo>
                      <a:pt x="156734" y="181162"/>
                      <a:pt x="156418" y="180909"/>
                      <a:pt x="156418" y="180593"/>
                    </a:cubicBezTo>
                    <a:cubicBezTo>
                      <a:pt x="156418" y="180151"/>
                      <a:pt x="156671" y="180025"/>
                      <a:pt x="156986" y="180025"/>
                    </a:cubicBezTo>
                    <a:moveTo>
                      <a:pt x="156608" y="183056"/>
                    </a:moveTo>
                    <a:cubicBezTo>
                      <a:pt x="156608" y="183625"/>
                      <a:pt x="156481" y="184004"/>
                      <a:pt x="156292" y="184004"/>
                    </a:cubicBezTo>
                    <a:cubicBezTo>
                      <a:pt x="156165" y="184004"/>
                      <a:pt x="156039" y="183625"/>
                      <a:pt x="156039" y="183056"/>
                    </a:cubicBezTo>
                    <a:cubicBezTo>
                      <a:pt x="156039" y="182551"/>
                      <a:pt x="156165" y="182109"/>
                      <a:pt x="156292" y="182109"/>
                    </a:cubicBezTo>
                    <a:cubicBezTo>
                      <a:pt x="156418" y="182109"/>
                      <a:pt x="156608" y="182551"/>
                      <a:pt x="156608" y="183056"/>
                    </a:cubicBezTo>
                    <a:moveTo>
                      <a:pt x="156039" y="170867"/>
                    </a:moveTo>
                    <a:cubicBezTo>
                      <a:pt x="155913" y="172256"/>
                      <a:pt x="154776" y="173267"/>
                      <a:pt x="154776" y="172256"/>
                    </a:cubicBezTo>
                    <a:cubicBezTo>
                      <a:pt x="154650" y="170993"/>
                      <a:pt x="154776" y="169604"/>
                      <a:pt x="153829" y="167962"/>
                    </a:cubicBezTo>
                    <a:cubicBezTo>
                      <a:pt x="153260" y="167267"/>
                      <a:pt x="154208" y="166951"/>
                      <a:pt x="154776" y="167583"/>
                    </a:cubicBezTo>
                    <a:cubicBezTo>
                      <a:pt x="156039" y="168783"/>
                      <a:pt x="156165" y="169920"/>
                      <a:pt x="156039" y="170930"/>
                    </a:cubicBezTo>
                    <a:moveTo>
                      <a:pt x="153955" y="175035"/>
                    </a:moveTo>
                    <a:cubicBezTo>
                      <a:pt x="155344" y="174025"/>
                      <a:pt x="155913" y="174341"/>
                      <a:pt x="155786" y="175856"/>
                    </a:cubicBezTo>
                    <a:cubicBezTo>
                      <a:pt x="155408" y="180151"/>
                      <a:pt x="154776" y="183751"/>
                      <a:pt x="153576" y="184888"/>
                    </a:cubicBezTo>
                    <a:lnTo>
                      <a:pt x="153576" y="177372"/>
                    </a:lnTo>
                    <a:lnTo>
                      <a:pt x="153008" y="177499"/>
                    </a:lnTo>
                    <a:cubicBezTo>
                      <a:pt x="152565" y="181225"/>
                      <a:pt x="151997" y="184004"/>
                      <a:pt x="151050" y="185141"/>
                    </a:cubicBezTo>
                    <a:lnTo>
                      <a:pt x="151302" y="178193"/>
                    </a:lnTo>
                    <a:lnTo>
                      <a:pt x="150608" y="178193"/>
                    </a:lnTo>
                    <a:lnTo>
                      <a:pt x="149092" y="185014"/>
                    </a:lnTo>
                    <a:lnTo>
                      <a:pt x="149471" y="179014"/>
                    </a:lnTo>
                    <a:cubicBezTo>
                      <a:pt x="149471" y="178193"/>
                      <a:pt x="149155" y="178067"/>
                      <a:pt x="148776" y="178446"/>
                    </a:cubicBezTo>
                    <a:cubicBezTo>
                      <a:pt x="147765" y="185393"/>
                      <a:pt x="146565" y="188362"/>
                      <a:pt x="145176" y="189309"/>
                    </a:cubicBezTo>
                    <a:cubicBezTo>
                      <a:pt x="146565" y="184825"/>
                      <a:pt x="146565" y="181793"/>
                      <a:pt x="146313" y="179141"/>
                    </a:cubicBezTo>
                    <a:lnTo>
                      <a:pt x="145871" y="178888"/>
                    </a:lnTo>
                    <a:cubicBezTo>
                      <a:pt x="145492" y="182551"/>
                      <a:pt x="144923" y="185962"/>
                      <a:pt x="143660" y="188614"/>
                    </a:cubicBezTo>
                    <a:cubicBezTo>
                      <a:pt x="142271" y="186530"/>
                      <a:pt x="144923" y="182930"/>
                      <a:pt x="144355" y="179456"/>
                    </a:cubicBezTo>
                    <a:lnTo>
                      <a:pt x="144102" y="179456"/>
                    </a:lnTo>
                    <a:lnTo>
                      <a:pt x="141576" y="188046"/>
                    </a:lnTo>
                    <a:cubicBezTo>
                      <a:pt x="140755" y="188046"/>
                      <a:pt x="141008" y="186972"/>
                      <a:pt x="141829" y="184699"/>
                    </a:cubicBezTo>
                    <a:lnTo>
                      <a:pt x="142081" y="179835"/>
                    </a:lnTo>
                    <a:lnTo>
                      <a:pt x="141702" y="180088"/>
                    </a:lnTo>
                    <a:cubicBezTo>
                      <a:pt x="141008" y="182741"/>
                      <a:pt x="140313" y="184699"/>
                      <a:pt x="139302" y="186404"/>
                    </a:cubicBezTo>
                    <a:lnTo>
                      <a:pt x="139744" y="180025"/>
                    </a:lnTo>
                    <a:lnTo>
                      <a:pt x="137913" y="184635"/>
                    </a:lnTo>
                    <a:lnTo>
                      <a:pt x="138039" y="180846"/>
                    </a:lnTo>
                    <a:lnTo>
                      <a:pt x="136081" y="181730"/>
                    </a:lnTo>
                    <a:cubicBezTo>
                      <a:pt x="136902" y="180151"/>
                      <a:pt x="138165" y="179078"/>
                      <a:pt x="139934" y="178383"/>
                    </a:cubicBezTo>
                    <a:cubicBezTo>
                      <a:pt x="144671" y="177688"/>
                      <a:pt x="149408" y="176741"/>
                      <a:pt x="153829" y="175099"/>
                    </a:cubicBezTo>
                    <a:moveTo>
                      <a:pt x="141576" y="199478"/>
                    </a:moveTo>
                    <a:cubicBezTo>
                      <a:pt x="143534" y="199856"/>
                      <a:pt x="142839" y="200867"/>
                      <a:pt x="141323" y="200867"/>
                    </a:cubicBezTo>
                    <a:cubicBezTo>
                      <a:pt x="139239" y="200867"/>
                      <a:pt x="137029" y="200741"/>
                      <a:pt x="134944" y="199604"/>
                    </a:cubicBezTo>
                    <a:cubicBezTo>
                      <a:pt x="132860" y="198593"/>
                      <a:pt x="130902" y="197393"/>
                      <a:pt x="129134" y="195814"/>
                    </a:cubicBezTo>
                    <a:cubicBezTo>
                      <a:pt x="128439" y="195246"/>
                      <a:pt x="128944" y="194425"/>
                      <a:pt x="130081" y="194993"/>
                    </a:cubicBezTo>
                    <a:cubicBezTo>
                      <a:pt x="134439" y="197330"/>
                      <a:pt x="138039" y="198467"/>
                      <a:pt x="141639" y="199414"/>
                    </a:cubicBezTo>
                    <a:moveTo>
                      <a:pt x="131534" y="192846"/>
                    </a:moveTo>
                    <a:lnTo>
                      <a:pt x="136523" y="192404"/>
                    </a:lnTo>
                    <a:cubicBezTo>
                      <a:pt x="137534" y="192404"/>
                      <a:pt x="138355" y="192972"/>
                      <a:pt x="139176" y="194046"/>
                    </a:cubicBezTo>
                    <a:lnTo>
                      <a:pt x="141576" y="196699"/>
                    </a:lnTo>
                    <a:cubicBezTo>
                      <a:pt x="142586" y="197962"/>
                      <a:pt x="141702" y="198909"/>
                      <a:pt x="140755" y="198656"/>
                    </a:cubicBezTo>
                    <a:cubicBezTo>
                      <a:pt x="137408" y="197646"/>
                      <a:pt x="134186" y="196446"/>
                      <a:pt x="131155" y="194930"/>
                    </a:cubicBezTo>
                    <a:cubicBezTo>
                      <a:pt x="130460" y="194046"/>
                      <a:pt x="130586" y="193414"/>
                      <a:pt x="131534" y="192846"/>
                    </a:cubicBezTo>
                    <a:moveTo>
                      <a:pt x="140186" y="148320"/>
                    </a:moveTo>
                    <a:lnTo>
                      <a:pt x="131660" y="157225"/>
                    </a:lnTo>
                    <a:cubicBezTo>
                      <a:pt x="132608" y="156278"/>
                      <a:pt x="133618" y="155835"/>
                      <a:pt x="134439" y="155014"/>
                    </a:cubicBezTo>
                    <a:cubicBezTo>
                      <a:pt x="138039" y="151793"/>
                      <a:pt x="140376" y="149456"/>
                      <a:pt x="139744" y="151225"/>
                    </a:cubicBezTo>
                    <a:cubicBezTo>
                      <a:pt x="138671" y="153562"/>
                      <a:pt x="136965" y="155520"/>
                      <a:pt x="134313" y="157099"/>
                    </a:cubicBezTo>
                    <a:lnTo>
                      <a:pt x="130839" y="160825"/>
                    </a:lnTo>
                    <a:lnTo>
                      <a:pt x="130586" y="161646"/>
                    </a:lnTo>
                    <a:cubicBezTo>
                      <a:pt x="134313" y="157793"/>
                      <a:pt x="136271" y="156656"/>
                      <a:pt x="136713" y="157667"/>
                    </a:cubicBezTo>
                    <a:lnTo>
                      <a:pt x="130018" y="165562"/>
                    </a:lnTo>
                    <a:lnTo>
                      <a:pt x="137344" y="159878"/>
                    </a:lnTo>
                    <a:cubicBezTo>
                      <a:pt x="135134" y="163351"/>
                      <a:pt x="132229" y="166383"/>
                      <a:pt x="128313" y="169035"/>
                    </a:cubicBezTo>
                    <a:lnTo>
                      <a:pt x="128313" y="169730"/>
                    </a:lnTo>
                    <a:cubicBezTo>
                      <a:pt x="132355" y="166383"/>
                      <a:pt x="135386" y="164299"/>
                      <a:pt x="135702" y="165309"/>
                    </a:cubicBezTo>
                    <a:cubicBezTo>
                      <a:pt x="135008" y="166951"/>
                      <a:pt x="132544" y="169478"/>
                      <a:pt x="129450" y="172256"/>
                    </a:cubicBezTo>
                    <a:lnTo>
                      <a:pt x="133239" y="170425"/>
                    </a:lnTo>
                    <a:cubicBezTo>
                      <a:pt x="133492" y="171941"/>
                      <a:pt x="132671" y="173078"/>
                      <a:pt x="130965" y="173899"/>
                    </a:cubicBezTo>
                    <a:cubicBezTo>
                      <a:pt x="128881" y="174404"/>
                      <a:pt x="127744" y="175288"/>
                      <a:pt x="127744" y="176109"/>
                    </a:cubicBezTo>
                    <a:lnTo>
                      <a:pt x="130208" y="175099"/>
                    </a:lnTo>
                    <a:cubicBezTo>
                      <a:pt x="130334" y="175983"/>
                      <a:pt x="128944" y="177309"/>
                      <a:pt x="126860" y="179014"/>
                    </a:cubicBezTo>
                    <a:lnTo>
                      <a:pt x="129765" y="178193"/>
                    </a:lnTo>
                    <a:cubicBezTo>
                      <a:pt x="129892" y="178888"/>
                      <a:pt x="128755" y="180278"/>
                      <a:pt x="125976" y="182172"/>
                    </a:cubicBezTo>
                    <a:lnTo>
                      <a:pt x="128629" y="181667"/>
                    </a:lnTo>
                    <a:cubicBezTo>
                      <a:pt x="128755" y="182362"/>
                      <a:pt x="128250" y="182993"/>
                      <a:pt x="127113" y="184004"/>
                    </a:cubicBezTo>
                    <a:lnTo>
                      <a:pt x="130839" y="182804"/>
                    </a:lnTo>
                    <a:cubicBezTo>
                      <a:pt x="130713" y="183625"/>
                      <a:pt x="130271" y="184320"/>
                      <a:pt x="129008" y="184762"/>
                    </a:cubicBezTo>
                    <a:lnTo>
                      <a:pt x="129260" y="185456"/>
                    </a:lnTo>
                    <a:cubicBezTo>
                      <a:pt x="131471" y="184193"/>
                      <a:pt x="131597" y="185204"/>
                      <a:pt x="130776" y="185583"/>
                    </a:cubicBezTo>
                    <a:cubicBezTo>
                      <a:pt x="131344" y="185835"/>
                      <a:pt x="132860" y="185330"/>
                      <a:pt x="131597" y="187414"/>
                    </a:cubicBezTo>
                    <a:cubicBezTo>
                      <a:pt x="133113" y="186720"/>
                      <a:pt x="134123" y="187288"/>
                      <a:pt x="133871" y="188362"/>
                    </a:cubicBezTo>
                    <a:cubicBezTo>
                      <a:pt x="136776" y="188741"/>
                      <a:pt x="136650" y="191709"/>
                      <a:pt x="133997" y="191393"/>
                    </a:cubicBezTo>
                    <a:cubicBezTo>
                      <a:pt x="132608" y="191520"/>
                      <a:pt x="131218" y="191646"/>
                      <a:pt x="129829" y="192088"/>
                    </a:cubicBezTo>
                    <a:cubicBezTo>
                      <a:pt x="128186" y="192783"/>
                      <a:pt x="127302" y="192656"/>
                      <a:pt x="126923" y="190699"/>
                    </a:cubicBezTo>
                    <a:cubicBezTo>
                      <a:pt x="125913" y="187099"/>
                      <a:pt x="124650" y="185014"/>
                      <a:pt x="123134" y="184130"/>
                    </a:cubicBezTo>
                    <a:cubicBezTo>
                      <a:pt x="118144" y="182046"/>
                      <a:pt x="124144" y="179583"/>
                      <a:pt x="124650" y="177309"/>
                    </a:cubicBezTo>
                    <a:cubicBezTo>
                      <a:pt x="124902" y="175099"/>
                      <a:pt x="125913" y="173962"/>
                      <a:pt x="127302" y="173393"/>
                    </a:cubicBezTo>
                    <a:cubicBezTo>
                      <a:pt x="125660" y="173520"/>
                      <a:pt x="125660" y="172256"/>
                      <a:pt x="127429" y="169793"/>
                    </a:cubicBezTo>
                    <a:cubicBezTo>
                      <a:pt x="126608" y="169667"/>
                      <a:pt x="126165" y="169225"/>
                      <a:pt x="128818" y="166067"/>
                    </a:cubicBezTo>
                    <a:cubicBezTo>
                      <a:pt x="126734" y="166762"/>
                      <a:pt x="126292" y="166193"/>
                      <a:pt x="129323" y="162278"/>
                    </a:cubicBezTo>
                    <a:cubicBezTo>
                      <a:pt x="126671" y="163793"/>
                      <a:pt x="126671" y="162846"/>
                      <a:pt x="129513" y="159372"/>
                    </a:cubicBezTo>
                    <a:cubicBezTo>
                      <a:pt x="128250" y="158993"/>
                      <a:pt x="128376" y="157983"/>
                      <a:pt x="129955" y="156593"/>
                    </a:cubicBezTo>
                    <a:cubicBezTo>
                      <a:pt x="127681" y="156720"/>
                      <a:pt x="128123" y="155772"/>
                      <a:pt x="129260" y="154951"/>
                    </a:cubicBezTo>
                    <a:cubicBezTo>
                      <a:pt x="133871" y="152741"/>
                      <a:pt x="139302" y="146299"/>
                      <a:pt x="140123" y="147183"/>
                    </a:cubicBezTo>
                    <a:lnTo>
                      <a:pt x="139997" y="148320"/>
                    </a:lnTo>
                    <a:close/>
                    <a:moveTo>
                      <a:pt x="102734" y="147625"/>
                    </a:moveTo>
                    <a:lnTo>
                      <a:pt x="102481" y="148193"/>
                    </a:lnTo>
                    <a:lnTo>
                      <a:pt x="99576" y="148888"/>
                    </a:lnTo>
                    <a:lnTo>
                      <a:pt x="100839" y="149835"/>
                    </a:lnTo>
                    <a:lnTo>
                      <a:pt x="99829" y="150656"/>
                    </a:lnTo>
                    <a:lnTo>
                      <a:pt x="101786" y="150404"/>
                    </a:lnTo>
                    <a:lnTo>
                      <a:pt x="101660" y="151225"/>
                    </a:lnTo>
                    <a:lnTo>
                      <a:pt x="99576" y="152046"/>
                    </a:lnTo>
                    <a:cubicBezTo>
                      <a:pt x="101092" y="152172"/>
                      <a:pt x="101786" y="152614"/>
                      <a:pt x="101344" y="153056"/>
                    </a:cubicBezTo>
                    <a:lnTo>
                      <a:pt x="99576" y="154193"/>
                    </a:lnTo>
                    <a:lnTo>
                      <a:pt x="101092" y="154762"/>
                    </a:lnTo>
                    <a:lnTo>
                      <a:pt x="99134" y="155583"/>
                    </a:lnTo>
                    <a:lnTo>
                      <a:pt x="100776" y="156720"/>
                    </a:lnTo>
                    <a:lnTo>
                      <a:pt x="98692" y="157414"/>
                    </a:lnTo>
                    <a:cubicBezTo>
                      <a:pt x="100081" y="157856"/>
                      <a:pt x="100650" y="158551"/>
                      <a:pt x="100776" y="158993"/>
                    </a:cubicBezTo>
                    <a:lnTo>
                      <a:pt x="98502" y="159941"/>
                    </a:lnTo>
                    <a:cubicBezTo>
                      <a:pt x="99765" y="160446"/>
                      <a:pt x="100081" y="160762"/>
                      <a:pt x="100081" y="161456"/>
                    </a:cubicBezTo>
                    <a:lnTo>
                      <a:pt x="97997" y="162341"/>
                    </a:lnTo>
                    <a:lnTo>
                      <a:pt x="99639" y="163604"/>
                    </a:lnTo>
                    <a:lnTo>
                      <a:pt x="97997" y="164109"/>
                    </a:lnTo>
                    <a:cubicBezTo>
                      <a:pt x="99323" y="164678"/>
                      <a:pt x="99513" y="165372"/>
                      <a:pt x="99639" y="165941"/>
                    </a:cubicBezTo>
                    <a:lnTo>
                      <a:pt x="97681" y="166509"/>
                    </a:lnTo>
                    <a:cubicBezTo>
                      <a:pt x="99197" y="167078"/>
                      <a:pt x="99955" y="167520"/>
                      <a:pt x="99639" y="168088"/>
                    </a:cubicBezTo>
                    <a:lnTo>
                      <a:pt x="97302" y="169225"/>
                    </a:lnTo>
                    <a:lnTo>
                      <a:pt x="99513" y="169478"/>
                    </a:lnTo>
                    <a:lnTo>
                      <a:pt x="99513" y="170046"/>
                    </a:lnTo>
                    <a:lnTo>
                      <a:pt x="97302" y="170741"/>
                    </a:lnTo>
                    <a:cubicBezTo>
                      <a:pt x="98944" y="171435"/>
                      <a:pt x="99513" y="172004"/>
                      <a:pt x="99513" y="172572"/>
                    </a:cubicBezTo>
                    <a:lnTo>
                      <a:pt x="97429" y="173772"/>
                    </a:lnTo>
                    <a:lnTo>
                      <a:pt x="99639" y="174214"/>
                    </a:lnTo>
                    <a:lnTo>
                      <a:pt x="97555" y="175730"/>
                    </a:lnTo>
                    <a:cubicBezTo>
                      <a:pt x="98818" y="175541"/>
                      <a:pt x="99513" y="175856"/>
                      <a:pt x="99513" y="176551"/>
                    </a:cubicBezTo>
                    <a:lnTo>
                      <a:pt x="97555" y="177499"/>
                    </a:lnTo>
                    <a:cubicBezTo>
                      <a:pt x="99071" y="177814"/>
                      <a:pt x="100776" y="178067"/>
                      <a:pt x="102292" y="178446"/>
                    </a:cubicBezTo>
                    <a:lnTo>
                      <a:pt x="102860" y="179141"/>
                    </a:lnTo>
                    <a:lnTo>
                      <a:pt x="103239" y="178446"/>
                    </a:lnTo>
                    <a:cubicBezTo>
                      <a:pt x="104250" y="178067"/>
                      <a:pt x="105197" y="178067"/>
                      <a:pt x="106208" y="178446"/>
                    </a:cubicBezTo>
                    <a:lnTo>
                      <a:pt x="107155" y="179835"/>
                    </a:lnTo>
                    <a:lnTo>
                      <a:pt x="107850" y="178193"/>
                    </a:lnTo>
                    <a:lnTo>
                      <a:pt x="108860" y="180025"/>
                    </a:lnTo>
                    <a:lnTo>
                      <a:pt x="109681" y="177814"/>
                    </a:lnTo>
                    <a:lnTo>
                      <a:pt x="110818" y="180846"/>
                    </a:lnTo>
                    <a:lnTo>
                      <a:pt x="111639" y="177688"/>
                    </a:lnTo>
                    <a:lnTo>
                      <a:pt x="112586" y="180341"/>
                    </a:lnTo>
                    <a:lnTo>
                      <a:pt x="113471" y="177372"/>
                    </a:lnTo>
                    <a:lnTo>
                      <a:pt x="114165" y="179772"/>
                    </a:lnTo>
                    <a:lnTo>
                      <a:pt x="114860" y="176930"/>
                    </a:lnTo>
                    <a:lnTo>
                      <a:pt x="116123" y="179583"/>
                    </a:lnTo>
                    <a:lnTo>
                      <a:pt x="117071" y="176235"/>
                    </a:lnTo>
                    <a:lnTo>
                      <a:pt x="118334" y="179014"/>
                    </a:lnTo>
                    <a:lnTo>
                      <a:pt x="119155" y="176804"/>
                    </a:lnTo>
                    <a:lnTo>
                      <a:pt x="120292" y="178762"/>
                    </a:lnTo>
                    <a:lnTo>
                      <a:pt x="120986" y="176425"/>
                    </a:lnTo>
                    <a:lnTo>
                      <a:pt x="121871" y="178130"/>
                    </a:lnTo>
                    <a:cubicBezTo>
                      <a:pt x="122565" y="179456"/>
                      <a:pt x="120986" y="180783"/>
                      <a:pt x="119471" y="181035"/>
                    </a:cubicBezTo>
                    <a:lnTo>
                      <a:pt x="98755" y="184383"/>
                    </a:lnTo>
                    <a:cubicBezTo>
                      <a:pt x="97492" y="184509"/>
                      <a:pt x="96229" y="183562"/>
                      <a:pt x="95723" y="180783"/>
                    </a:cubicBezTo>
                    <a:cubicBezTo>
                      <a:pt x="94776" y="175604"/>
                      <a:pt x="95155" y="170614"/>
                      <a:pt x="95850" y="165625"/>
                    </a:cubicBezTo>
                    <a:cubicBezTo>
                      <a:pt x="97113" y="154383"/>
                      <a:pt x="98944" y="148762"/>
                      <a:pt x="100713" y="145162"/>
                    </a:cubicBezTo>
                    <a:cubicBezTo>
                      <a:pt x="101534" y="145162"/>
                      <a:pt x="102102" y="145478"/>
                      <a:pt x="102355" y="146299"/>
                    </a:cubicBezTo>
                    <a:lnTo>
                      <a:pt x="100713" y="147309"/>
                    </a:lnTo>
                    <a:lnTo>
                      <a:pt x="102797" y="147878"/>
                    </a:lnTo>
                    <a:close/>
                    <a:moveTo>
                      <a:pt x="106523" y="145920"/>
                    </a:moveTo>
                    <a:lnTo>
                      <a:pt x="106902" y="146867"/>
                    </a:lnTo>
                    <a:cubicBezTo>
                      <a:pt x="103997" y="157478"/>
                      <a:pt x="103681" y="166888"/>
                      <a:pt x="105639" y="175414"/>
                    </a:cubicBezTo>
                    <a:cubicBezTo>
                      <a:pt x="104376" y="160951"/>
                      <a:pt x="105513" y="152614"/>
                      <a:pt x="108039" y="148193"/>
                    </a:cubicBezTo>
                    <a:lnTo>
                      <a:pt x="108039" y="149583"/>
                    </a:lnTo>
                    <a:cubicBezTo>
                      <a:pt x="106081" y="159751"/>
                      <a:pt x="105955" y="167962"/>
                      <a:pt x="107786" y="174593"/>
                    </a:cubicBezTo>
                    <a:lnTo>
                      <a:pt x="108355" y="174214"/>
                    </a:lnTo>
                    <a:cubicBezTo>
                      <a:pt x="107092" y="163604"/>
                      <a:pt x="107786" y="155393"/>
                      <a:pt x="109429" y="147246"/>
                    </a:cubicBezTo>
                    <a:lnTo>
                      <a:pt x="110439" y="147372"/>
                    </a:lnTo>
                    <a:cubicBezTo>
                      <a:pt x="108481" y="158046"/>
                      <a:pt x="108481" y="166383"/>
                      <a:pt x="109871" y="174088"/>
                    </a:cubicBezTo>
                    <a:lnTo>
                      <a:pt x="110439" y="173520"/>
                    </a:lnTo>
                    <a:cubicBezTo>
                      <a:pt x="109365" y="162530"/>
                      <a:pt x="109429" y="154888"/>
                      <a:pt x="111134" y="147941"/>
                    </a:cubicBezTo>
                    <a:lnTo>
                      <a:pt x="111955" y="148067"/>
                    </a:lnTo>
                    <a:cubicBezTo>
                      <a:pt x="110439" y="158678"/>
                      <a:pt x="110250" y="167014"/>
                      <a:pt x="111639" y="173772"/>
                    </a:cubicBezTo>
                    <a:lnTo>
                      <a:pt x="112208" y="173646"/>
                    </a:lnTo>
                    <a:cubicBezTo>
                      <a:pt x="111134" y="162088"/>
                      <a:pt x="111639" y="153941"/>
                      <a:pt x="113155" y="147814"/>
                    </a:cubicBezTo>
                    <a:lnTo>
                      <a:pt x="113723" y="148383"/>
                    </a:lnTo>
                    <a:cubicBezTo>
                      <a:pt x="112586" y="157604"/>
                      <a:pt x="112776" y="165625"/>
                      <a:pt x="113723" y="173330"/>
                    </a:cubicBezTo>
                    <a:lnTo>
                      <a:pt x="114292" y="173014"/>
                    </a:lnTo>
                    <a:cubicBezTo>
                      <a:pt x="113976" y="162972"/>
                      <a:pt x="113408" y="155078"/>
                      <a:pt x="114671" y="149204"/>
                    </a:cubicBezTo>
                    <a:lnTo>
                      <a:pt x="115365" y="148383"/>
                    </a:lnTo>
                    <a:cubicBezTo>
                      <a:pt x="114355" y="155772"/>
                      <a:pt x="114355" y="163983"/>
                      <a:pt x="115618" y="173141"/>
                    </a:cubicBezTo>
                    <a:lnTo>
                      <a:pt x="116186" y="173141"/>
                    </a:lnTo>
                    <a:cubicBezTo>
                      <a:pt x="115239" y="162278"/>
                      <a:pt x="115492" y="154067"/>
                      <a:pt x="116629" y="147435"/>
                    </a:cubicBezTo>
                    <a:lnTo>
                      <a:pt x="117134" y="147814"/>
                    </a:lnTo>
                    <a:cubicBezTo>
                      <a:pt x="116629" y="156593"/>
                      <a:pt x="116629" y="164488"/>
                      <a:pt x="117260" y="173267"/>
                    </a:cubicBezTo>
                    <a:lnTo>
                      <a:pt x="117829" y="173141"/>
                    </a:lnTo>
                    <a:cubicBezTo>
                      <a:pt x="117260" y="161141"/>
                      <a:pt x="117702" y="152930"/>
                      <a:pt x="118902" y="148067"/>
                    </a:cubicBezTo>
                    <a:cubicBezTo>
                      <a:pt x="120039" y="147688"/>
                      <a:pt x="120039" y="149014"/>
                      <a:pt x="119029" y="150593"/>
                    </a:cubicBezTo>
                    <a:cubicBezTo>
                      <a:pt x="118334" y="157856"/>
                      <a:pt x="118081" y="165056"/>
                      <a:pt x="119029" y="173014"/>
                    </a:cubicBezTo>
                    <a:lnTo>
                      <a:pt x="119913" y="173141"/>
                    </a:lnTo>
                    <a:cubicBezTo>
                      <a:pt x="119029" y="161583"/>
                      <a:pt x="119786" y="154951"/>
                      <a:pt x="121050" y="148383"/>
                    </a:cubicBezTo>
                    <a:cubicBezTo>
                      <a:pt x="121744" y="147688"/>
                      <a:pt x="122439" y="148509"/>
                      <a:pt x="121618" y="150214"/>
                    </a:cubicBezTo>
                    <a:cubicBezTo>
                      <a:pt x="120608" y="158299"/>
                      <a:pt x="120102" y="163983"/>
                      <a:pt x="120923" y="173141"/>
                    </a:cubicBezTo>
                    <a:lnTo>
                      <a:pt x="121871" y="173141"/>
                    </a:lnTo>
                    <a:cubicBezTo>
                      <a:pt x="123008" y="173520"/>
                      <a:pt x="123134" y="173962"/>
                      <a:pt x="121997" y="174404"/>
                    </a:cubicBezTo>
                    <a:cubicBezTo>
                      <a:pt x="115176" y="175793"/>
                      <a:pt x="108608" y="177056"/>
                      <a:pt x="102355" y="177435"/>
                    </a:cubicBezTo>
                    <a:cubicBezTo>
                      <a:pt x="101092" y="177562"/>
                      <a:pt x="100713" y="176867"/>
                      <a:pt x="100713" y="175099"/>
                    </a:cubicBezTo>
                    <a:cubicBezTo>
                      <a:pt x="100271" y="165246"/>
                      <a:pt x="101408" y="156151"/>
                      <a:pt x="103808" y="147941"/>
                    </a:cubicBezTo>
                    <a:lnTo>
                      <a:pt x="104186" y="147814"/>
                    </a:lnTo>
                    <a:cubicBezTo>
                      <a:pt x="102355" y="157730"/>
                      <a:pt x="101534" y="167141"/>
                      <a:pt x="102923" y="175667"/>
                    </a:cubicBezTo>
                    <a:cubicBezTo>
                      <a:pt x="102229" y="162404"/>
                      <a:pt x="103934" y="148383"/>
                      <a:pt x="106460" y="146046"/>
                    </a:cubicBezTo>
                    <a:moveTo>
                      <a:pt x="113913" y="134362"/>
                    </a:moveTo>
                    <a:cubicBezTo>
                      <a:pt x="115681" y="133099"/>
                      <a:pt x="117513" y="132278"/>
                      <a:pt x="117829" y="132720"/>
                    </a:cubicBezTo>
                    <a:cubicBezTo>
                      <a:pt x="118081" y="133099"/>
                      <a:pt x="116818" y="134488"/>
                      <a:pt x="114860" y="135941"/>
                    </a:cubicBezTo>
                    <a:cubicBezTo>
                      <a:pt x="112902" y="137204"/>
                      <a:pt x="111260" y="137899"/>
                      <a:pt x="110818" y="137456"/>
                    </a:cubicBezTo>
                    <a:cubicBezTo>
                      <a:pt x="110692" y="137014"/>
                      <a:pt x="111955" y="135625"/>
                      <a:pt x="113913" y="134362"/>
                    </a:cubicBezTo>
                    <a:moveTo>
                      <a:pt x="112776" y="132846"/>
                    </a:moveTo>
                    <a:cubicBezTo>
                      <a:pt x="112776" y="132404"/>
                      <a:pt x="113029" y="132151"/>
                      <a:pt x="113344" y="132151"/>
                    </a:cubicBezTo>
                    <a:cubicBezTo>
                      <a:pt x="113723" y="132151"/>
                      <a:pt x="114039" y="132404"/>
                      <a:pt x="114039" y="132846"/>
                    </a:cubicBezTo>
                    <a:cubicBezTo>
                      <a:pt x="114039" y="133225"/>
                      <a:pt x="113786" y="133667"/>
                      <a:pt x="113344" y="133667"/>
                    </a:cubicBezTo>
                    <a:cubicBezTo>
                      <a:pt x="113029" y="133667"/>
                      <a:pt x="112776" y="133288"/>
                      <a:pt x="112776" y="132846"/>
                    </a:cubicBezTo>
                    <a:moveTo>
                      <a:pt x="111071" y="134678"/>
                    </a:moveTo>
                    <a:cubicBezTo>
                      <a:pt x="110502" y="134678"/>
                      <a:pt x="110186" y="134299"/>
                      <a:pt x="110186" y="133856"/>
                    </a:cubicBezTo>
                    <a:cubicBezTo>
                      <a:pt x="110186" y="133288"/>
                      <a:pt x="110502" y="132909"/>
                      <a:pt x="111071" y="132909"/>
                    </a:cubicBezTo>
                    <a:cubicBezTo>
                      <a:pt x="111450" y="132909"/>
                      <a:pt x="111892" y="133288"/>
                      <a:pt x="111892" y="133856"/>
                    </a:cubicBezTo>
                    <a:cubicBezTo>
                      <a:pt x="111892" y="134235"/>
                      <a:pt x="111450" y="134678"/>
                      <a:pt x="111071" y="134678"/>
                    </a:cubicBezTo>
                    <a:moveTo>
                      <a:pt x="122250" y="170299"/>
                    </a:moveTo>
                    <a:lnTo>
                      <a:pt x="121871" y="170299"/>
                    </a:lnTo>
                    <a:cubicBezTo>
                      <a:pt x="121429" y="162467"/>
                      <a:pt x="121744" y="155520"/>
                      <a:pt x="123260" y="148888"/>
                    </a:cubicBezTo>
                    <a:cubicBezTo>
                      <a:pt x="123702" y="148320"/>
                      <a:pt x="124397" y="148509"/>
                      <a:pt x="124208" y="149141"/>
                    </a:cubicBezTo>
                    <a:cubicBezTo>
                      <a:pt x="123071" y="155141"/>
                      <a:pt x="122439" y="162214"/>
                      <a:pt x="122250" y="170299"/>
                    </a:cubicBezTo>
                    <a:moveTo>
                      <a:pt x="125281" y="149141"/>
                    </a:moveTo>
                    <a:cubicBezTo>
                      <a:pt x="125850" y="148004"/>
                      <a:pt x="126923" y="148320"/>
                      <a:pt x="126544" y="149393"/>
                    </a:cubicBezTo>
                    <a:cubicBezTo>
                      <a:pt x="125471" y="155520"/>
                      <a:pt x="124334" y="160635"/>
                      <a:pt x="124144" y="168720"/>
                    </a:cubicBezTo>
                    <a:lnTo>
                      <a:pt x="123639" y="167520"/>
                    </a:lnTo>
                    <a:cubicBezTo>
                      <a:pt x="124334" y="160256"/>
                      <a:pt x="124334" y="156088"/>
                      <a:pt x="125281" y="149141"/>
                    </a:cubicBezTo>
                    <a:moveTo>
                      <a:pt x="122376" y="184635"/>
                    </a:moveTo>
                    <a:lnTo>
                      <a:pt x="124586" y="186846"/>
                    </a:lnTo>
                    <a:cubicBezTo>
                      <a:pt x="125850" y="187983"/>
                      <a:pt x="125029" y="188930"/>
                      <a:pt x="123892" y="188362"/>
                    </a:cubicBezTo>
                    <a:lnTo>
                      <a:pt x="121113" y="186720"/>
                    </a:lnTo>
                    <a:cubicBezTo>
                      <a:pt x="119597" y="185772"/>
                      <a:pt x="121365" y="183814"/>
                      <a:pt x="122376" y="184635"/>
                    </a:cubicBezTo>
                    <a:moveTo>
                      <a:pt x="120671" y="187099"/>
                    </a:moveTo>
                    <a:lnTo>
                      <a:pt x="124839" y="190193"/>
                    </a:lnTo>
                    <a:cubicBezTo>
                      <a:pt x="126102" y="191141"/>
                      <a:pt x="124839" y="192846"/>
                      <a:pt x="123892" y="192151"/>
                    </a:cubicBezTo>
                    <a:lnTo>
                      <a:pt x="119408" y="189372"/>
                    </a:lnTo>
                    <a:cubicBezTo>
                      <a:pt x="117892" y="188362"/>
                      <a:pt x="119534" y="186151"/>
                      <a:pt x="120671" y="187162"/>
                    </a:cubicBezTo>
                    <a:moveTo>
                      <a:pt x="126797" y="153562"/>
                    </a:moveTo>
                    <a:lnTo>
                      <a:pt x="127618" y="149393"/>
                    </a:lnTo>
                    <a:cubicBezTo>
                      <a:pt x="128629" y="148825"/>
                      <a:pt x="129008" y="149141"/>
                      <a:pt x="128881" y="150278"/>
                    </a:cubicBezTo>
                    <a:lnTo>
                      <a:pt x="127113" y="153688"/>
                    </a:lnTo>
                    <a:lnTo>
                      <a:pt x="126797" y="153562"/>
                    </a:lnTo>
                    <a:close/>
                    <a:moveTo>
                      <a:pt x="121239" y="130888"/>
                    </a:moveTo>
                    <a:cubicBezTo>
                      <a:pt x="120102" y="131772"/>
                      <a:pt x="119029" y="132404"/>
                      <a:pt x="118902" y="132151"/>
                    </a:cubicBezTo>
                    <a:cubicBezTo>
                      <a:pt x="118650" y="131835"/>
                      <a:pt x="119471" y="130888"/>
                      <a:pt x="120544" y="130067"/>
                    </a:cubicBezTo>
                    <a:cubicBezTo>
                      <a:pt x="121681" y="129056"/>
                      <a:pt x="122818" y="128551"/>
                      <a:pt x="122881" y="128678"/>
                    </a:cubicBezTo>
                    <a:cubicBezTo>
                      <a:pt x="123197" y="128930"/>
                      <a:pt x="122313" y="129941"/>
                      <a:pt x="121239" y="130888"/>
                    </a:cubicBezTo>
                    <a:moveTo>
                      <a:pt x="80313" y="125899"/>
                    </a:moveTo>
                    <a:cubicBezTo>
                      <a:pt x="78923" y="125899"/>
                      <a:pt x="77850" y="125456"/>
                      <a:pt x="77850" y="124888"/>
                    </a:cubicBezTo>
                    <a:cubicBezTo>
                      <a:pt x="77850" y="124509"/>
                      <a:pt x="78923" y="124067"/>
                      <a:pt x="80313" y="124067"/>
                    </a:cubicBezTo>
                    <a:cubicBezTo>
                      <a:pt x="81576" y="124067"/>
                      <a:pt x="82713" y="124446"/>
                      <a:pt x="82713" y="124888"/>
                    </a:cubicBezTo>
                    <a:cubicBezTo>
                      <a:pt x="82713" y="125456"/>
                      <a:pt x="81576" y="125899"/>
                      <a:pt x="80313" y="125899"/>
                    </a:cubicBezTo>
                    <a:moveTo>
                      <a:pt x="84797" y="125204"/>
                    </a:moveTo>
                    <a:cubicBezTo>
                      <a:pt x="84229" y="125899"/>
                      <a:pt x="83660" y="126278"/>
                      <a:pt x="83408" y="126151"/>
                    </a:cubicBezTo>
                    <a:cubicBezTo>
                      <a:pt x="83281" y="125899"/>
                      <a:pt x="83408" y="125014"/>
                      <a:pt x="83913" y="124383"/>
                    </a:cubicBezTo>
                    <a:cubicBezTo>
                      <a:pt x="84481" y="123499"/>
                      <a:pt x="85050" y="123120"/>
                      <a:pt x="85239" y="123246"/>
                    </a:cubicBezTo>
                    <a:cubicBezTo>
                      <a:pt x="85492" y="123499"/>
                      <a:pt x="85239" y="124383"/>
                      <a:pt x="84797" y="125204"/>
                    </a:cubicBezTo>
                    <a:moveTo>
                      <a:pt x="87702" y="124825"/>
                    </a:moveTo>
                    <a:cubicBezTo>
                      <a:pt x="87008" y="125772"/>
                      <a:pt x="86313" y="126341"/>
                      <a:pt x="86060" y="126088"/>
                    </a:cubicBezTo>
                    <a:cubicBezTo>
                      <a:pt x="85744" y="125835"/>
                      <a:pt x="86060" y="124825"/>
                      <a:pt x="86755" y="123878"/>
                    </a:cubicBezTo>
                    <a:cubicBezTo>
                      <a:pt x="87323" y="122930"/>
                      <a:pt x="88018" y="122362"/>
                      <a:pt x="88271" y="122614"/>
                    </a:cubicBezTo>
                    <a:cubicBezTo>
                      <a:pt x="88523" y="122867"/>
                      <a:pt x="88271" y="123878"/>
                      <a:pt x="87702" y="124825"/>
                    </a:cubicBezTo>
                    <a:moveTo>
                      <a:pt x="85744" y="120088"/>
                    </a:moveTo>
                    <a:lnTo>
                      <a:pt x="86439" y="117183"/>
                    </a:lnTo>
                    <a:cubicBezTo>
                      <a:pt x="85618" y="118825"/>
                      <a:pt x="84481" y="120341"/>
                      <a:pt x="82271" y="121351"/>
                    </a:cubicBezTo>
                    <a:cubicBezTo>
                      <a:pt x="83786" y="118951"/>
                      <a:pt x="84102" y="117877"/>
                      <a:pt x="83660" y="117183"/>
                    </a:cubicBezTo>
                    <a:cubicBezTo>
                      <a:pt x="81829" y="119393"/>
                      <a:pt x="80060" y="121035"/>
                      <a:pt x="77976" y="121478"/>
                    </a:cubicBezTo>
                    <a:lnTo>
                      <a:pt x="78923" y="118825"/>
                    </a:lnTo>
                    <a:cubicBezTo>
                      <a:pt x="77534" y="119520"/>
                      <a:pt x="76839" y="121035"/>
                      <a:pt x="74755" y="120909"/>
                    </a:cubicBezTo>
                    <a:lnTo>
                      <a:pt x="76523" y="117941"/>
                    </a:lnTo>
                    <a:lnTo>
                      <a:pt x="73302" y="119330"/>
                    </a:lnTo>
                    <a:lnTo>
                      <a:pt x="73744" y="117435"/>
                    </a:lnTo>
                    <a:lnTo>
                      <a:pt x="70839" y="119204"/>
                    </a:lnTo>
                    <a:lnTo>
                      <a:pt x="71976" y="116741"/>
                    </a:lnTo>
                    <a:lnTo>
                      <a:pt x="68629" y="118130"/>
                    </a:lnTo>
                    <a:lnTo>
                      <a:pt x="68439" y="116425"/>
                    </a:lnTo>
                    <a:lnTo>
                      <a:pt x="66229" y="116993"/>
                    </a:lnTo>
                    <a:lnTo>
                      <a:pt x="66229" y="115162"/>
                    </a:lnTo>
                    <a:lnTo>
                      <a:pt x="64271" y="116299"/>
                    </a:lnTo>
                    <a:lnTo>
                      <a:pt x="63955" y="114909"/>
                    </a:lnTo>
                    <a:lnTo>
                      <a:pt x="61302" y="116046"/>
                    </a:lnTo>
                    <a:lnTo>
                      <a:pt x="61429" y="113962"/>
                    </a:lnTo>
                    <a:lnTo>
                      <a:pt x="59471" y="114909"/>
                    </a:lnTo>
                    <a:lnTo>
                      <a:pt x="58776" y="113962"/>
                    </a:lnTo>
                    <a:lnTo>
                      <a:pt x="56376" y="114783"/>
                    </a:lnTo>
                    <a:lnTo>
                      <a:pt x="55997" y="112951"/>
                    </a:lnTo>
                    <a:lnTo>
                      <a:pt x="53913" y="115035"/>
                    </a:lnTo>
                    <a:lnTo>
                      <a:pt x="53471" y="113393"/>
                    </a:lnTo>
                    <a:cubicBezTo>
                      <a:pt x="52650" y="113962"/>
                      <a:pt x="52081" y="115351"/>
                      <a:pt x="51134" y="115225"/>
                    </a:cubicBezTo>
                    <a:lnTo>
                      <a:pt x="50565" y="113393"/>
                    </a:lnTo>
                    <a:cubicBezTo>
                      <a:pt x="49492" y="114404"/>
                      <a:pt x="48608" y="115856"/>
                      <a:pt x="47534" y="116046"/>
                    </a:cubicBezTo>
                    <a:lnTo>
                      <a:pt x="47786" y="113520"/>
                    </a:lnTo>
                    <a:cubicBezTo>
                      <a:pt x="46523" y="114656"/>
                      <a:pt x="45513" y="116614"/>
                      <a:pt x="44060" y="116741"/>
                    </a:cubicBezTo>
                    <a:lnTo>
                      <a:pt x="44629" y="114088"/>
                    </a:lnTo>
                    <a:cubicBezTo>
                      <a:pt x="43618" y="115035"/>
                      <a:pt x="42797" y="116867"/>
                      <a:pt x="41597" y="116867"/>
                    </a:cubicBezTo>
                    <a:lnTo>
                      <a:pt x="42544" y="114404"/>
                    </a:lnTo>
                    <a:cubicBezTo>
                      <a:pt x="41155" y="115351"/>
                      <a:pt x="39197" y="117499"/>
                      <a:pt x="38376" y="117309"/>
                    </a:cubicBezTo>
                    <a:lnTo>
                      <a:pt x="38881" y="114846"/>
                    </a:lnTo>
                    <a:cubicBezTo>
                      <a:pt x="38186" y="115225"/>
                      <a:pt x="37618" y="116235"/>
                      <a:pt x="36923" y="116109"/>
                    </a:cubicBezTo>
                    <a:lnTo>
                      <a:pt x="37492" y="114593"/>
                    </a:lnTo>
                    <a:cubicBezTo>
                      <a:pt x="38881" y="111372"/>
                      <a:pt x="41786" y="110804"/>
                      <a:pt x="45260" y="110993"/>
                    </a:cubicBezTo>
                    <a:cubicBezTo>
                      <a:pt x="53092" y="111246"/>
                      <a:pt x="60860" y="111562"/>
                      <a:pt x="68313" y="113583"/>
                    </a:cubicBezTo>
                    <a:cubicBezTo>
                      <a:pt x="79997" y="117056"/>
                      <a:pt x="87955" y="115920"/>
                      <a:pt x="93955" y="111814"/>
                    </a:cubicBezTo>
                    <a:cubicBezTo>
                      <a:pt x="95786" y="111120"/>
                      <a:pt x="96355" y="111814"/>
                      <a:pt x="95471" y="113899"/>
                    </a:cubicBezTo>
                    <a:cubicBezTo>
                      <a:pt x="94902" y="116109"/>
                      <a:pt x="93386" y="116930"/>
                      <a:pt x="91997" y="116362"/>
                    </a:cubicBezTo>
                    <a:cubicBezTo>
                      <a:pt x="91429" y="117751"/>
                      <a:pt x="90608" y="118888"/>
                      <a:pt x="89534" y="119709"/>
                    </a:cubicBezTo>
                    <a:lnTo>
                      <a:pt x="89660" y="116867"/>
                    </a:lnTo>
                    <a:cubicBezTo>
                      <a:pt x="88397" y="118825"/>
                      <a:pt x="87008" y="119962"/>
                      <a:pt x="85618" y="120088"/>
                    </a:cubicBezTo>
                    <a:moveTo>
                      <a:pt x="91050" y="123435"/>
                    </a:moveTo>
                    <a:cubicBezTo>
                      <a:pt x="90229" y="124699"/>
                      <a:pt x="89218" y="125393"/>
                      <a:pt x="88965" y="124951"/>
                    </a:cubicBezTo>
                    <a:cubicBezTo>
                      <a:pt x="88713" y="124699"/>
                      <a:pt x="89092" y="123435"/>
                      <a:pt x="89786" y="122172"/>
                    </a:cubicBezTo>
                    <a:cubicBezTo>
                      <a:pt x="90671" y="120909"/>
                      <a:pt x="91618" y="120341"/>
                      <a:pt x="91871" y="120656"/>
                    </a:cubicBezTo>
                    <a:cubicBezTo>
                      <a:pt x="92123" y="121035"/>
                      <a:pt x="91744" y="122299"/>
                      <a:pt x="91050" y="123435"/>
                    </a:cubicBezTo>
                    <a:moveTo>
                      <a:pt x="79113" y="147183"/>
                    </a:moveTo>
                    <a:cubicBezTo>
                      <a:pt x="81702" y="144909"/>
                      <a:pt x="84671" y="144088"/>
                      <a:pt x="88018" y="144088"/>
                    </a:cubicBezTo>
                    <a:lnTo>
                      <a:pt x="93892" y="144088"/>
                    </a:lnTo>
                    <a:cubicBezTo>
                      <a:pt x="96102" y="144088"/>
                      <a:pt x="95850" y="146299"/>
                      <a:pt x="93765" y="146172"/>
                    </a:cubicBezTo>
                    <a:lnTo>
                      <a:pt x="89597" y="146172"/>
                    </a:lnTo>
                    <a:cubicBezTo>
                      <a:pt x="85808" y="145983"/>
                      <a:pt x="82776" y="147120"/>
                      <a:pt x="79681" y="148825"/>
                    </a:cubicBezTo>
                    <a:cubicBezTo>
                      <a:pt x="78039" y="149520"/>
                      <a:pt x="77913" y="148130"/>
                      <a:pt x="79176" y="147183"/>
                    </a:cubicBezTo>
                    <a:moveTo>
                      <a:pt x="95092" y="147372"/>
                    </a:moveTo>
                    <a:cubicBezTo>
                      <a:pt x="95092" y="147751"/>
                      <a:pt x="93829" y="147941"/>
                      <a:pt x="92313" y="147941"/>
                    </a:cubicBezTo>
                    <a:cubicBezTo>
                      <a:pt x="90797" y="147941"/>
                      <a:pt x="89534" y="147814"/>
                      <a:pt x="89534" y="147372"/>
                    </a:cubicBezTo>
                    <a:cubicBezTo>
                      <a:pt x="89534" y="147120"/>
                      <a:pt x="90734" y="146804"/>
                      <a:pt x="92313" y="146804"/>
                    </a:cubicBezTo>
                    <a:cubicBezTo>
                      <a:pt x="93892" y="146804"/>
                      <a:pt x="95092" y="147120"/>
                      <a:pt x="95092" y="147372"/>
                    </a:cubicBezTo>
                    <a:moveTo>
                      <a:pt x="12987" y="180972"/>
                    </a:moveTo>
                    <a:cubicBezTo>
                      <a:pt x="14123" y="179141"/>
                      <a:pt x="14502" y="180404"/>
                      <a:pt x="14439" y="182109"/>
                    </a:cubicBezTo>
                    <a:cubicBezTo>
                      <a:pt x="12039" y="185583"/>
                      <a:pt x="10271" y="187414"/>
                      <a:pt x="8755" y="188362"/>
                    </a:cubicBezTo>
                    <a:cubicBezTo>
                      <a:pt x="9450" y="185709"/>
                      <a:pt x="11218" y="184193"/>
                      <a:pt x="13050" y="180972"/>
                    </a:cubicBezTo>
                    <a:moveTo>
                      <a:pt x="9955" y="204214"/>
                    </a:moveTo>
                    <a:cubicBezTo>
                      <a:pt x="9260" y="203078"/>
                      <a:pt x="9008" y="201814"/>
                      <a:pt x="9008" y="200741"/>
                    </a:cubicBezTo>
                    <a:cubicBezTo>
                      <a:pt x="9134" y="199035"/>
                      <a:pt x="10397" y="199225"/>
                      <a:pt x="10650" y="200299"/>
                    </a:cubicBezTo>
                    <a:cubicBezTo>
                      <a:pt x="10902" y="202383"/>
                      <a:pt x="9955" y="202509"/>
                      <a:pt x="9955" y="204214"/>
                    </a:cubicBezTo>
                    <a:moveTo>
                      <a:pt x="26755" y="179899"/>
                    </a:moveTo>
                    <a:cubicBezTo>
                      <a:pt x="26502" y="180593"/>
                      <a:pt x="26060" y="179330"/>
                      <a:pt x="25871" y="180151"/>
                    </a:cubicBezTo>
                    <a:cubicBezTo>
                      <a:pt x="26629" y="174025"/>
                      <a:pt x="27829" y="168025"/>
                      <a:pt x="30229" y="162593"/>
                    </a:cubicBezTo>
                    <a:cubicBezTo>
                      <a:pt x="32439" y="156909"/>
                      <a:pt x="37050" y="150214"/>
                      <a:pt x="41723" y="145730"/>
                    </a:cubicBezTo>
                    <a:cubicBezTo>
                      <a:pt x="44692" y="142951"/>
                      <a:pt x="47155" y="142256"/>
                      <a:pt x="50944" y="139730"/>
                    </a:cubicBezTo>
                    <a:lnTo>
                      <a:pt x="50250" y="139730"/>
                    </a:lnTo>
                    <a:cubicBezTo>
                      <a:pt x="47092" y="140741"/>
                      <a:pt x="45260" y="141814"/>
                      <a:pt x="42860" y="143772"/>
                    </a:cubicBezTo>
                    <a:cubicBezTo>
                      <a:pt x="37744" y="148067"/>
                      <a:pt x="33134" y="154446"/>
                      <a:pt x="30229" y="160320"/>
                    </a:cubicBezTo>
                    <a:cubicBezTo>
                      <a:pt x="27450" y="165625"/>
                      <a:pt x="25744" y="171751"/>
                      <a:pt x="24923" y="179835"/>
                    </a:cubicBezTo>
                    <a:cubicBezTo>
                      <a:pt x="24355" y="183751"/>
                      <a:pt x="22397" y="187035"/>
                      <a:pt x="21197" y="188741"/>
                    </a:cubicBezTo>
                    <a:cubicBezTo>
                      <a:pt x="18923" y="191520"/>
                      <a:pt x="17155" y="189751"/>
                      <a:pt x="14123" y="197962"/>
                    </a:cubicBezTo>
                    <a:lnTo>
                      <a:pt x="13429" y="198214"/>
                    </a:lnTo>
                    <a:cubicBezTo>
                      <a:pt x="13871" y="196572"/>
                      <a:pt x="14692" y="194172"/>
                      <a:pt x="15513" y="192972"/>
                    </a:cubicBezTo>
                    <a:cubicBezTo>
                      <a:pt x="16523" y="191583"/>
                      <a:pt x="17471" y="190888"/>
                      <a:pt x="18734" y="189309"/>
                    </a:cubicBezTo>
                    <a:cubicBezTo>
                      <a:pt x="20944" y="186530"/>
                      <a:pt x="23029" y="183183"/>
                      <a:pt x="23850" y="177625"/>
                    </a:cubicBezTo>
                    <a:cubicBezTo>
                      <a:pt x="24544" y="173330"/>
                      <a:pt x="25365" y="167772"/>
                      <a:pt x="26629" y="164109"/>
                    </a:cubicBezTo>
                    <a:cubicBezTo>
                      <a:pt x="28018" y="159941"/>
                      <a:pt x="29281" y="157730"/>
                      <a:pt x="30923" y="155520"/>
                    </a:cubicBezTo>
                    <a:cubicBezTo>
                      <a:pt x="35787" y="148825"/>
                      <a:pt x="37744" y="144530"/>
                      <a:pt x="48986" y="138593"/>
                    </a:cubicBezTo>
                    <a:lnTo>
                      <a:pt x="48039" y="138720"/>
                    </a:lnTo>
                    <a:cubicBezTo>
                      <a:pt x="39829" y="141941"/>
                      <a:pt x="34713" y="147625"/>
                      <a:pt x="28018" y="158614"/>
                    </a:cubicBezTo>
                    <a:cubicBezTo>
                      <a:pt x="22902" y="166951"/>
                      <a:pt x="24292" y="177372"/>
                      <a:pt x="20250" y="185204"/>
                    </a:cubicBezTo>
                    <a:cubicBezTo>
                      <a:pt x="18987" y="187856"/>
                      <a:pt x="15639" y="191772"/>
                      <a:pt x="13997" y="193414"/>
                    </a:cubicBezTo>
                    <a:lnTo>
                      <a:pt x="13302" y="193541"/>
                    </a:lnTo>
                    <a:cubicBezTo>
                      <a:pt x="14250" y="190383"/>
                      <a:pt x="17723" y="187856"/>
                      <a:pt x="19429" y="184699"/>
                    </a:cubicBezTo>
                    <a:cubicBezTo>
                      <a:pt x="20502" y="182614"/>
                      <a:pt x="20944" y="179078"/>
                      <a:pt x="21386" y="176614"/>
                    </a:cubicBezTo>
                    <a:cubicBezTo>
                      <a:pt x="23597" y="161709"/>
                      <a:pt x="27892" y="154762"/>
                      <a:pt x="34334" y="147435"/>
                    </a:cubicBezTo>
                    <a:lnTo>
                      <a:pt x="33387" y="147435"/>
                    </a:lnTo>
                    <a:cubicBezTo>
                      <a:pt x="20060" y="162025"/>
                      <a:pt x="22018" y="172320"/>
                      <a:pt x="19050" y="182299"/>
                    </a:cubicBezTo>
                    <a:cubicBezTo>
                      <a:pt x="16965" y="188867"/>
                      <a:pt x="14755" y="188046"/>
                      <a:pt x="9892" y="197204"/>
                    </a:cubicBezTo>
                    <a:cubicBezTo>
                      <a:pt x="9765" y="195814"/>
                      <a:pt x="10334" y="194551"/>
                      <a:pt x="10587" y="193856"/>
                    </a:cubicBezTo>
                    <a:cubicBezTo>
                      <a:pt x="11029" y="192467"/>
                      <a:pt x="12418" y="191204"/>
                      <a:pt x="14629" y="188235"/>
                    </a:cubicBezTo>
                    <a:cubicBezTo>
                      <a:pt x="16713" y="185330"/>
                      <a:pt x="18481" y="180467"/>
                      <a:pt x="19365" y="172951"/>
                    </a:cubicBezTo>
                    <a:cubicBezTo>
                      <a:pt x="19618" y="169478"/>
                      <a:pt x="20755" y="166383"/>
                      <a:pt x="21892" y="163730"/>
                    </a:cubicBezTo>
                    <a:cubicBezTo>
                      <a:pt x="23029" y="160825"/>
                      <a:pt x="23850" y="158867"/>
                      <a:pt x="25113" y="156783"/>
                    </a:cubicBezTo>
                    <a:cubicBezTo>
                      <a:pt x="30292" y="148572"/>
                      <a:pt x="34839" y="143330"/>
                      <a:pt x="41281" y="139793"/>
                    </a:cubicBezTo>
                    <a:lnTo>
                      <a:pt x="41281" y="139225"/>
                    </a:lnTo>
                    <a:cubicBezTo>
                      <a:pt x="34713" y="142004"/>
                      <a:pt x="29029" y="148699"/>
                      <a:pt x="24608" y="156088"/>
                    </a:cubicBezTo>
                    <a:cubicBezTo>
                      <a:pt x="22081" y="160256"/>
                      <a:pt x="20692" y="163478"/>
                      <a:pt x="19302" y="168214"/>
                    </a:cubicBezTo>
                    <a:cubicBezTo>
                      <a:pt x="18292" y="171814"/>
                      <a:pt x="17787" y="176678"/>
                      <a:pt x="16523" y="181541"/>
                    </a:cubicBezTo>
                    <a:cubicBezTo>
                      <a:pt x="15702" y="185141"/>
                      <a:pt x="13744" y="187414"/>
                      <a:pt x="12102" y="189435"/>
                    </a:cubicBezTo>
                    <a:cubicBezTo>
                      <a:pt x="10839" y="190951"/>
                      <a:pt x="9892" y="192783"/>
                      <a:pt x="9008" y="193351"/>
                    </a:cubicBezTo>
                    <a:cubicBezTo>
                      <a:pt x="9702" y="190951"/>
                      <a:pt x="9387" y="188614"/>
                      <a:pt x="13302" y="185709"/>
                    </a:cubicBezTo>
                    <a:cubicBezTo>
                      <a:pt x="14439" y="184762"/>
                      <a:pt x="15134" y="183499"/>
                      <a:pt x="15513" y="182109"/>
                    </a:cubicBezTo>
                    <a:cubicBezTo>
                      <a:pt x="16081" y="170678"/>
                      <a:pt x="19555" y="160825"/>
                      <a:pt x="25681" y="151099"/>
                    </a:cubicBezTo>
                    <a:cubicBezTo>
                      <a:pt x="23471" y="151793"/>
                      <a:pt x="21639" y="154130"/>
                      <a:pt x="19555" y="157793"/>
                    </a:cubicBezTo>
                    <a:cubicBezTo>
                      <a:pt x="23155" y="146930"/>
                      <a:pt x="29155" y="135499"/>
                      <a:pt x="41471" y="132720"/>
                    </a:cubicBezTo>
                    <a:cubicBezTo>
                      <a:pt x="48039" y="131330"/>
                      <a:pt x="56818" y="135499"/>
                      <a:pt x="65723" y="143456"/>
                    </a:cubicBezTo>
                    <a:cubicBezTo>
                      <a:pt x="58523" y="144151"/>
                      <a:pt x="52334" y="145541"/>
                      <a:pt x="48355" y="148193"/>
                    </a:cubicBezTo>
                    <a:lnTo>
                      <a:pt x="48102" y="147372"/>
                    </a:lnTo>
                    <a:cubicBezTo>
                      <a:pt x="50186" y="145414"/>
                      <a:pt x="53534" y="144025"/>
                      <a:pt x="57134" y="142762"/>
                    </a:cubicBezTo>
                    <a:lnTo>
                      <a:pt x="56250" y="142635"/>
                    </a:lnTo>
                    <a:cubicBezTo>
                      <a:pt x="51008" y="143899"/>
                      <a:pt x="45576" y="146551"/>
                      <a:pt x="40144" y="152362"/>
                    </a:cubicBezTo>
                    <a:lnTo>
                      <a:pt x="39323" y="152488"/>
                    </a:lnTo>
                    <a:cubicBezTo>
                      <a:pt x="43744" y="145667"/>
                      <a:pt x="49618" y="142762"/>
                      <a:pt x="55744" y="141056"/>
                    </a:cubicBezTo>
                    <a:lnTo>
                      <a:pt x="53092" y="141183"/>
                    </a:lnTo>
                    <a:cubicBezTo>
                      <a:pt x="49113" y="142130"/>
                      <a:pt x="44755" y="144909"/>
                      <a:pt x="41092" y="148699"/>
                    </a:cubicBezTo>
                    <a:cubicBezTo>
                      <a:pt x="34586" y="155267"/>
                      <a:pt x="29408" y="165435"/>
                      <a:pt x="26944" y="179899"/>
                    </a:cubicBezTo>
                    <a:moveTo>
                      <a:pt x="53597" y="188362"/>
                    </a:moveTo>
                    <a:cubicBezTo>
                      <a:pt x="54102" y="198088"/>
                      <a:pt x="55302" y="203393"/>
                      <a:pt x="49618" y="209204"/>
                    </a:cubicBezTo>
                    <a:cubicBezTo>
                      <a:pt x="44376" y="214572"/>
                      <a:pt x="40650" y="213878"/>
                      <a:pt x="39892" y="220130"/>
                    </a:cubicBezTo>
                    <a:cubicBezTo>
                      <a:pt x="39323" y="224235"/>
                      <a:pt x="38439" y="228909"/>
                      <a:pt x="37302" y="231499"/>
                    </a:cubicBezTo>
                    <a:cubicBezTo>
                      <a:pt x="33323" y="229288"/>
                      <a:pt x="32881" y="224488"/>
                      <a:pt x="35976" y="217099"/>
                    </a:cubicBezTo>
                    <a:cubicBezTo>
                      <a:pt x="44123" y="202067"/>
                      <a:pt x="42355" y="188867"/>
                      <a:pt x="32313" y="177309"/>
                    </a:cubicBezTo>
                    <a:cubicBezTo>
                      <a:pt x="38060" y="155835"/>
                      <a:pt x="47597" y="144278"/>
                      <a:pt x="63071" y="148635"/>
                    </a:cubicBezTo>
                    <a:cubicBezTo>
                      <a:pt x="56944" y="155456"/>
                      <a:pt x="52650" y="167520"/>
                      <a:pt x="53660" y="188362"/>
                    </a:cubicBezTo>
                    <a:moveTo>
                      <a:pt x="34965" y="202762"/>
                    </a:moveTo>
                    <a:cubicBezTo>
                      <a:pt x="35787" y="202320"/>
                      <a:pt x="36734" y="202320"/>
                      <a:pt x="37429" y="202762"/>
                    </a:cubicBezTo>
                    <a:cubicBezTo>
                      <a:pt x="37050" y="203456"/>
                      <a:pt x="35218" y="203835"/>
                      <a:pt x="33134" y="204088"/>
                    </a:cubicBezTo>
                    <a:lnTo>
                      <a:pt x="34965" y="202762"/>
                    </a:lnTo>
                    <a:close/>
                    <a:moveTo>
                      <a:pt x="34586" y="200741"/>
                    </a:moveTo>
                    <a:lnTo>
                      <a:pt x="36355" y="200299"/>
                    </a:lnTo>
                    <a:cubicBezTo>
                      <a:pt x="37239" y="200299"/>
                      <a:pt x="38060" y="200741"/>
                      <a:pt x="38313" y="201309"/>
                    </a:cubicBezTo>
                    <a:cubicBezTo>
                      <a:pt x="37871" y="201688"/>
                      <a:pt x="36229" y="201435"/>
                      <a:pt x="34586" y="200741"/>
                    </a:cubicBezTo>
                    <a:moveTo>
                      <a:pt x="36229" y="206867"/>
                    </a:moveTo>
                    <a:cubicBezTo>
                      <a:pt x="36102" y="207309"/>
                      <a:pt x="34839" y="207435"/>
                      <a:pt x="33576" y="207435"/>
                    </a:cubicBezTo>
                    <a:lnTo>
                      <a:pt x="34713" y="206678"/>
                    </a:lnTo>
                    <a:cubicBezTo>
                      <a:pt x="35218" y="206425"/>
                      <a:pt x="35913" y="206551"/>
                      <a:pt x="36229" y="206804"/>
                    </a:cubicBezTo>
                    <a:moveTo>
                      <a:pt x="34144" y="208699"/>
                    </a:moveTo>
                    <a:cubicBezTo>
                      <a:pt x="35218" y="208572"/>
                      <a:pt x="36355" y="208699"/>
                      <a:pt x="36923" y="209393"/>
                    </a:cubicBezTo>
                    <a:cubicBezTo>
                      <a:pt x="36355" y="210088"/>
                      <a:pt x="34271" y="210214"/>
                      <a:pt x="31744" y="209772"/>
                    </a:cubicBezTo>
                    <a:lnTo>
                      <a:pt x="34144" y="208635"/>
                    </a:lnTo>
                    <a:close/>
                    <a:moveTo>
                      <a:pt x="59344" y="145920"/>
                    </a:moveTo>
                    <a:lnTo>
                      <a:pt x="64776" y="144909"/>
                    </a:lnTo>
                    <a:lnTo>
                      <a:pt x="64460" y="146046"/>
                    </a:lnTo>
                    <a:lnTo>
                      <a:pt x="59344" y="145920"/>
                    </a:lnTo>
                    <a:close/>
                    <a:moveTo>
                      <a:pt x="27450" y="217541"/>
                    </a:moveTo>
                    <a:cubicBezTo>
                      <a:pt x="28144" y="217162"/>
                      <a:pt x="28965" y="217035"/>
                      <a:pt x="29534" y="217288"/>
                    </a:cubicBezTo>
                    <a:cubicBezTo>
                      <a:pt x="29344" y="217983"/>
                      <a:pt x="27829" y="218677"/>
                      <a:pt x="26060" y="219120"/>
                    </a:cubicBezTo>
                    <a:lnTo>
                      <a:pt x="27387" y="217604"/>
                    </a:lnTo>
                    <a:close/>
                    <a:moveTo>
                      <a:pt x="26629" y="221520"/>
                    </a:moveTo>
                    <a:cubicBezTo>
                      <a:pt x="27639" y="220825"/>
                      <a:pt x="28713" y="220699"/>
                      <a:pt x="29534" y="221078"/>
                    </a:cubicBezTo>
                    <a:cubicBezTo>
                      <a:pt x="29281" y="221899"/>
                      <a:pt x="27323" y="222846"/>
                      <a:pt x="24797" y="223414"/>
                    </a:cubicBezTo>
                    <a:lnTo>
                      <a:pt x="26629" y="221520"/>
                    </a:lnTo>
                    <a:close/>
                    <a:moveTo>
                      <a:pt x="27071" y="223856"/>
                    </a:moveTo>
                    <a:cubicBezTo>
                      <a:pt x="28081" y="223288"/>
                      <a:pt x="29344" y="223162"/>
                      <a:pt x="30165" y="223730"/>
                    </a:cubicBezTo>
                    <a:cubicBezTo>
                      <a:pt x="29913" y="224425"/>
                      <a:pt x="27513" y="225246"/>
                      <a:pt x="24987" y="225688"/>
                    </a:cubicBezTo>
                    <a:lnTo>
                      <a:pt x="27071" y="223856"/>
                    </a:lnTo>
                    <a:close/>
                    <a:moveTo>
                      <a:pt x="27450" y="225941"/>
                    </a:moveTo>
                    <a:cubicBezTo>
                      <a:pt x="28460" y="225372"/>
                      <a:pt x="29534" y="225372"/>
                      <a:pt x="30418" y="225814"/>
                    </a:cubicBezTo>
                    <a:cubicBezTo>
                      <a:pt x="30039" y="226635"/>
                      <a:pt x="27892" y="227330"/>
                      <a:pt x="25555" y="227646"/>
                    </a:cubicBezTo>
                    <a:lnTo>
                      <a:pt x="27513" y="226004"/>
                    </a:lnTo>
                    <a:close/>
                    <a:moveTo>
                      <a:pt x="26502" y="229730"/>
                    </a:moveTo>
                    <a:lnTo>
                      <a:pt x="27765" y="228341"/>
                    </a:lnTo>
                    <a:cubicBezTo>
                      <a:pt x="28460" y="227962"/>
                      <a:pt x="29281" y="227772"/>
                      <a:pt x="29850" y="228025"/>
                    </a:cubicBezTo>
                    <a:cubicBezTo>
                      <a:pt x="29723" y="228593"/>
                      <a:pt x="28144" y="229288"/>
                      <a:pt x="26502" y="229730"/>
                    </a:cubicBezTo>
                    <a:moveTo>
                      <a:pt x="28713" y="234278"/>
                    </a:moveTo>
                    <a:cubicBezTo>
                      <a:pt x="28839" y="233456"/>
                      <a:pt x="29660" y="232762"/>
                      <a:pt x="30797" y="232509"/>
                    </a:cubicBezTo>
                    <a:lnTo>
                      <a:pt x="33134" y="232509"/>
                    </a:lnTo>
                    <a:cubicBezTo>
                      <a:pt x="31302" y="233709"/>
                      <a:pt x="29344" y="234593"/>
                      <a:pt x="28713" y="234278"/>
                    </a:cubicBezTo>
                    <a:moveTo>
                      <a:pt x="29155" y="236930"/>
                    </a:moveTo>
                    <a:cubicBezTo>
                      <a:pt x="29281" y="235983"/>
                      <a:pt x="30229" y="234846"/>
                      <a:pt x="31492" y="234278"/>
                    </a:cubicBezTo>
                    <a:lnTo>
                      <a:pt x="34523" y="233835"/>
                    </a:lnTo>
                    <a:cubicBezTo>
                      <a:pt x="32313" y="235793"/>
                      <a:pt x="30039" y="237183"/>
                      <a:pt x="29092" y="236930"/>
                    </a:cubicBezTo>
                    <a:moveTo>
                      <a:pt x="30671" y="238193"/>
                    </a:moveTo>
                    <a:lnTo>
                      <a:pt x="31934" y="237499"/>
                    </a:lnTo>
                    <a:cubicBezTo>
                      <a:pt x="32502" y="237372"/>
                      <a:pt x="33197" y="237499"/>
                      <a:pt x="33450" y="237625"/>
                    </a:cubicBezTo>
                    <a:cubicBezTo>
                      <a:pt x="33260" y="238067"/>
                      <a:pt x="32060" y="238383"/>
                      <a:pt x="30671" y="238193"/>
                    </a:cubicBezTo>
                    <a:moveTo>
                      <a:pt x="39260" y="275772"/>
                    </a:moveTo>
                    <a:cubicBezTo>
                      <a:pt x="38313" y="275772"/>
                      <a:pt x="37302" y="275520"/>
                      <a:pt x="36481" y="274572"/>
                    </a:cubicBezTo>
                    <a:cubicBezTo>
                      <a:pt x="35092" y="272930"/>
                      <a:pt x="34776" y="270783"/>
                      <a:pt x="35913" y="269141"/>
                    </a:cubicBezTo>
                    <a:cubicBezTo>
                      <a:pt x="37050" y="267625"/>
                      <a:pt x="38313" y="268193"/>
                      <a:pt x="39008" y="270088"/>
                    </a:cubicBezTo>
                    <a:lnTo>
                      <a:pt x="37618" y="270088"/>
                    </a:lnTo>
                    <a:cubicBezTo>
                      <a:pt x="39260" y="270972"/>
                      <a:pt x="40208" y="271920"/>
                      <a:pt x="40208" y="273056"/>
                    </a:cubicBezTo>
                    <a:lnTo>
                      <a:pt x="38123" y="272488"/>
                    </a:lnTo>
                    <a:cubicBezTo>
                      <a:pt x="39639" y="273625"/>
                      <a:pt x="40334" y="274572"/>
                      <a:pt x="40334" y="275393"/>
                    </a:cubicBezTo>
                    <a:lnTo>
                      <a:pt x="38692" y="274256"/>
                    </a:lnTo>
                    <a:lnTo>
                      <a:pt x="39197" y="275772"/>
                    </a:lnTo>
                    <a:close/>
                    <a:moveTo>
                      <a:pt x="41786" y="273120"/>
                    </a:moveTo>
                    <a:cubicBezTo>
                      <a:pt x="41344" y="273246"/>
                      <a:pt x="40839" y="272551"/>
                      <a:pt x="40650" y="271730"/>
                    </a:cubicBezTo>
                    <a:cubicBezTo>
                      <a:pt x="40650" y="270909"/>
                      <a:pt x="40902" y="270025"/>
                      <a:pt x="41344" y="270025"/>
                    </a:cubicBezTo>
                    <a:cubicBezTo>
                      <a:pt x="41913" y="269899"/>
                      <a:pt x="42355" y="270593"/>
                      <a:pt x="42481" y="271414"/>
                    </a:cubicBezTo>
                    <a:cubicBezTo>
                      <a:pt x="42608" y="272235"/>
                      <a:pt x="42355" y="272930"/>
                      <a:pt x="41786" y="273056"/>
                    </a:cubicBezTo>
                    <a:moveTo>
                      <a:pt x="40586" y="264214"/>
                    </a:moveTo>
                    <a:cubicBezTo>
                      <a:pt x="43744" y="266867"/>
                      <a:pt x="43239" y="267941"/>
                      <a:pt x="38881" y="267562"/>
                    </a:cubicBezTo>
                    <a:cubicBezTo>
                      <a:pt x="37492" y="267120"/>
                      <a:pt x="36671" y="266172"/>
                      <a:pt x="36671" y="264214"/>
                    </a:cubicBezTo>
                    <a:lnTo>
                      <a:pt x="35218" y="258341"/>
                    </a:lnTo>
                    <a:cubicBezTo>
                      <a:pt x="37050" y="257646"/>
                      <a:pt x="37429" y="258467"/>
                      <a:pt x="38060" y="260551"/>
                    </a:cubicBezTo>
                    <a:cubicBezTo>
                      <a:pt x="39576" y="261941"/>
                      <a:pt x="40586" y="263078"/>
                      <a:pt x="40586" y="264151"/>
                    </a:cubicBezTo>
                    <a:moveTo>
                      <a:pt x="38629" y="237751"/>
                    </a:moveTo>
                    <a:cubicBezTo>
                      <a:pt x="37681" y="241541"/>
                      <a:pt x="35976" y="244130"/>
                      <a:pt x="34271" y="246656"/>
                    </a:cubicBezTo>
                    <a:cubicBezTo>
                      <a:pt x="36229" y="245393"/>
                      <a:pt x="37492" y="242741"/>
                      <a:pt x="39008" y="239141"/>
                    </a:cubicBezTo>
                    <a:cubicBezTo>
                      <a:pt x="39260" y="238067"/>
                      <a:pt x="40523" y="239456"/>
                      <a:pt x="40144" y="241667"/>
                    </a:cubicBezTo>
                    <a:lnTo>
                      <a:pt x="39008" y="242678"/>
                    </a:lnTo>
                    <a:lnTo>
                      <a:pt x="39134" y="244320"/>
                    </a:lnTo>
                    <a:lnTo>
                      <a:pt x="37744" y="244446"/>
                    </a:lnTo>
                    <a:lnTo>
                      <a:pt x="37744" y="246656"/>
                    </a:lnTo>
                    <a:lnTo>
                      <a:pt x="36481" y="247225"/>
                    </a:lnTo>
                    <a:cubicBezTo>
                      <a:pt x="37744" y="250256"/>
                      <a:pt x="36229" y="252214"/>
                      <a:pt x="33134" y="250699"/>
                    </a:cubicBezTo>
                    <a:cubicBezTo>
                      <a:pt x="32186" y="254488"/>
                      <a:pt x="28018" y="252530"/>
                      <a:pt x="30102" y="249183"/>
                    </a:cubicBezTo>
                    <a:cubicBezTo>
                      <a:pt x="35218" y="240783"/>
                      <a:pt x="40208" y="232509"/>
                      <a:pt x="41218" y="221204"/>
                    </a:cubicBezTo>
                    <a:cubicBezTo>
                      <a:pt x="41471" y="217162"/>
                      <a:pt x="43997" y="215330"/>
                      <a:pt x="47218" y="213562"/>
                    </a:cubicBezTo>
                    <a:cubicBezTo>
                      <a:pt x="54039" y="209835"/>
                      <a:pt x="56439" y="203393"/>
                      <a:pt x="56250" y="196193"/>
                    </a:cubicBezTo>
                    <a:cubicBezTo>
                      <a:pt x="54671" y="164741"/>
                      <a:pt x="63513" y="150972"/>
                      <a:pt x="76965" y="145541"/>
                    </a:cubicBezTo>
                    <a:lnTo>
                      <a:pt x="76586" y="146804"/>
                    </a:lnTo>
                    <a:cubicBezTo>
                      <a:pt x="64460" y="154193"/>
                      <a:pt x="59471" y="168341"/>
                      <a:pt x="59344" y="187667"/>
                    </a:cubicBezTo>
                    <a:cubicBezTo>
                      <a:pt x="59155" y="192025"/>
                      <a:pt x="58776" y="196446"/>
                      <a:pt x="59344" y="201183"/>
                    </a:cubicBezTo>
                    <a:lnTo>
                      <a:pt x="59723" y="200172"/>
                    </a:lnTo>
                    <a:cubicBezTo>
                      <a:pt x="60165" y="188741"/>
                      <a:pt x="60165" y="179014"/>
                      <a:pt x="61555" y="172320"/>
                    </a:cubicBezTo>
                    <a:cubicBezTo>
                      <a:pt x="63071" y="164993"/>
                      <a:pt x="65471" y="160509"/>
                      <a:pt x="67871" y="157288"/>
                    </a:cubicBezTo>
                    <a:cubicBezTo>
                      <a:pt x="68692" y="156151"/>
                      <a:pt x="69386" y="154825"/>
                      <a:pt x="70208" y="153941"/>
                    </a:cubicBezTo>
                    <a:cubicBezTo>
                      <a:pt x="71344" y="152804"/>
                      <a:pt x="72608" y="152551"/>
                      <a:pt x="73555" y="151541"/>
                    </a:cubicBezTo>
                    <a:lnTo>
                      <a:pt x="73429" y="152488"/>
                    </a:lnTo>
                    <a:cubicBezTo>
                      <a:pt x="68881" y="157099"/>
                      <a:pt x="64965" y="162909"/>
                      <a:pt x="63134" y="170614"/>
                    </a:cubicBezTo>
                    <a:cubicBezTo>
                      <a:pt x="61176" y="179393"/>
                      <a:pt x="61050" y="189562"/>
                      <a:pt x="61744" y="200109"/>
                    </a:cubicBezTo>
                    <a:cubicBezTo>
                      <a:pt x="61618" y="201625"/>
                      <a:pt x="61302" y="202888"/>
                      <a:pt x="60734" y="204025"/>
                    </a:cubicBezTo>
                    <a:lnTo>
                      <a:pt x="61302" y="203772"/>
                    </a:lnTo>
                    <a:cubicBezTo>
                      <a:pt x="62123" y="202067"/>
                      <a:pt x="62565" y="200172"/>
                      <a:pt x="62565" y="197772"/>
                    </a:cubicBezTo>
                    <a:cubicBezTo>
                      <a:pt x="61555" y="184951"/>
                      <a:pt x="62565" y="172067"/>
                      <a:pt x="67176" y="162972"/>
                    </a:cubicBezTo>
                    <a:cubicBezTo>
                      <a:pt x="70334" y="156720"/>
                      <a:pt x="72292" y="154320"/>
                      <a:pt x="81260" y="149330"/>
                    </a:cubicBezTo>
                    <a:lnTo>
                      <a:pt x="81008" y="150278"/>
                    </a:lnTo>
                    <a:cubicBezTo>
                      <a:pt x="73492" y="155456"/>
                      <a:pt x="66418" y="161393"/>
                      <a:pt x="64965" y="181730"/>
                    </a:cubicBezTo>
                    <a:lnTo>
                      <a:pt x="65408" y="181288"/>
                    </a:lnTo>
                    <a:cubicBezTo>
                      <a:pt x="66797" y="165878"/>
                      <a:pt x="72355" y="154446"/>
                      <a:pt x="82650" y="150278"/>
                    </a:cubicBezTo>
                    <a:cubicBezTo>
                      <a:pt x="86250" y="148762"/>
                      <a:pt x="90544" y="149014"/>
                      <a:pt x="95344" y="149014"/>
                    </a:cubicBezTo>
                    <a:lnTo>
                      <a:pt x="94460" y="149709"/>
                    </a:lnTo>
                    <a:cubicBezTo>
                      <a:pt x="87260" y="149014"/>
                      <a:pt x="81008" y="151541"/>
                      <a:pt x="75513" y="157225"/>
                    </a:cubicBezTo>
                    <a:lnTo>
                      <a:pt x="76397" y="157541"/>
                    </a:lnTo>
                    <a:cubicBezTo>
                      <a:pt x="81513" y="152235"/>
                      <a:pt x="87513" y="149330"/>
                      <a:pt x="95092" y="150972"/>
                    </a:cubicBezTo>
                    <a:lnTo>
                      <a:pt x="94523" y="152046"/>
                    </a:lnTo>
                    <a:cubicBezTo>
                      <a:pt x="89281" y="151225"/>
                      <a:pt x="84797" y="153183"/>
                      <a:pt x="80629" y="156404"/>
                    </a:cubicBezTo>
                    <a:lnTo>
                      <a:pt x="80629" y="156972"/>
                    </a:lnTo>
                    <a:cubicBezTo>
                      <a:pt x="85365" y="153751"/>
                      <a:pt x="89723" y="152235"/>
                      <a:pt x="93892" y="153056"/>
                    </a:cubicBezTo>
                    <a:cubicBezTo>
                      <a:pt x="95281" y="153183"/>
                      <a:pt x="95723" y="154320"/>
                      <a:pt x="95281" y="155962"/>
                    </a:cubicBezTo>
                    <a:lnTo>
                      <a:pt x="94397" y="163604"/>
                    </a:lnTo>
                    <a:cubicBezTo>
                      <a:pt x="94271" y="170993"/>
                      <a:pt x="93892" y="178193"/>
                      <a:pt x="92060" y="184762"/>
                    </a:cubicBezTo>
                    <a:lnTo>
                      <a:pt x="91365" y="185330"/>
                    </a:lnTo>
                    <a:lnTo>
                      <a:pt x="92060" y="172572"/>
                    </a:lnTo>
                    <a:lnTo>
                      <a:pt x="89092" y="188425"/>
                    </a:lnTo>
                    <a:cubicBezTo>
                      <a:pt x="88839" y="190256"/>
                      <a:pt x="87576" y="189941"/>
                      <a:pt x="87829" y="188235"/>
                    </a:cubicBezTo>
                    <a:cubicBezTo>
                      <a:pt x="88523" y="184888"/>
                      <a:pt x="89660" y="180341"/>
                      <a:pt x="90355" y="175478"/>
                    </a:cubicBezTo>
                    <a:cubicBezTo>
                      <a:pt x="89660" y="175604"/>
                      <a:pt x="89092" y="176046"/>
                      <a:pt x="88965" y="176993"/>
                    </a:cubicBezTo>
                    <a:cubicBezTo>
                      <a:pt x="88144" y="183814"/>
                      <a:pt x="87008" y="189372"/>
                      <a:pt x="85492" y="191330"/>
                    </a:cubicBezTo>
                    <a:cubicBezTo>
                      <a:pt x="86502" y="187035"/>
                      <a:pt x="87008" y="182741"/>
                      <a:pt x="87134" y="178383"/>
                    </a:cubicBezTo>
                    <a:lnTo>
                      <a:pt x="86313" y="179078"/>
                    </a:lnTo>
                    <a:lnTo>
                      <a:pt x="84229" y="191204"/>
                    </a:lnTo>
                    <a:cubicBezTo>
                      <a:pt x="85744" y="192088"/>
                      <a:pt x="83786" y="193288"/>
                      <a:pt x="83218" y="191772"/>
                    </a:cubicBezTo>
                    <a:lnTo>
                      <a:pt x="83913" y="185077"/>
                    </a:lnTo>
                    <a:lnTo>
                      <a:pt x="83408" y="184951"/>
                    </a:lnTo>
                    <a:lnTo>
                      <a:pt x="80439" y="195625"/>
                    </a:lnTo>
                    <a:lnTo>
                      <a:pt x="81386" y="188235"/>
                    </a:lnTo>
                    <a:lnTo>
                      <a:pt x="78923" y="195625"/>
                    </a:lnTo>
                    <a:lnTo>
                      <a:pt x="77976" y="195625"/>
                    </a:lnTo>
                    <a:lnTo>
                      <a:pt x="79239" y="189372"/>
                    </a:lnTo>
                    <a:lnTo>
                      <a:pt x="75071" y="200804"/>
                    </a:lnTo>
                    <a:cubicBezTo>
                      <a:pt x="73871" y="201056"/>
                      <a:pt x="73681" y="200678"/>
                      <a:pt x="74692" y="198720"/>
                    </a:cubicBezTo>
                    <a:lnTo>
                      <a:pt x="77344" y="190888"/>
                    </a:lnTo>
                    <a:lnTo>
                      <a:pt x="76460" y="191014"/>
                    </a:lnTo>
                    <a:cubicBezTo>
                      <a:pt x="74755" y="196762"/>
                      <a:pt x="73492" y="200804"/>
                      <a:pt x="71471" y="202004"/>
                    </a:cubicBezTo>
                    <a:lnTo>
                      <a:pt x="70776" y="202130"/>
                    </a:lnTo>
                    <a:cubicBezTo>
                      <a:pt x="73681" y="196951"/>
                      <a:pt x="74123" y="194488"/>
                      <a:pt x="74250" y="191962"/>
                    </a:cubicBezTo>
                    <a:cubicBezTo>
                      <a:pt x="72734" y="196825"/>
                      <a:pt x="71155" y="200299"/>
                      <a:pt x="68376" y="203204"/>
                    </a:cubicBezTo>
                    <a:cubicBezTo>
                      <a:pt x="67997" y="202825"/>
                      <a:pt x="68502" y="201562"/>
                      <a:pt x="70144" y="198467"/>
                    </a:cubicBezTo>
                    <a:lnTo>
                      <a:pt x="71660" y="194425"/>
                    </a:lnTo>
                    <a:cubicBezTo>
                      <a:pt x="70965" y="193604"/>
                      <a:pt x="70586" y="193856"/>
                      <a:pt x="70144" y="195120"/>
                    </a:cubicBezTo>
                    <a:cubicBezTo>
                      <a:pt x="69197" y="198593"/>
                      <a:pt x="68186" y="200993"/>
                      <a:pt x="66418" y="203204"/>
                    </a:cubicBezTo>
                    <a:lnTo>
                      <a:pt x="68186" y="196383"/>
                    </a:lnTo>
                    <a:lnTo>
                      <a:pt x="67934" y="195499"/>
                    </a:lnTo>
                    <a:cubicBezTo>
                      <a:pt x="66671" y="199541"/>
                      <a:pt x="64965" y="203014"/>
                      <a:pt x="62629" y="205099"/>
                    </a:cubicBezTo>
                    <a:lnTo>
                      <a:pt x="63765" y="205667"/>
                    </a:lnTo>
                    <a:cubicBezTo>
                      <a:pt x="67492" y="203141"/>
                      <a:pt x="72671" y="204025"/>
                      <a:pt x="77976" y="201625"/>
                    </a:cubicBezTo>
                    <a:cubicBezTo>
                      <a:pt x="79050" y="201056"/>
                      <a:pt x="80186" y="200804"/>
                      <a:pt x="80881" y="201372"/>
                    </a:cubicBezTo>
                    <a:lnTo>
                      <a:pt x="79934" y="204025"/>
                    </a:lnTo>
                    <a:lnTo>
                      <a:pt x="78923" y="202509"/>
                    </a:lnTo>
                    <a:cubicBezTo>
                      <a:pt x="78418" y="204593"/>
                      <a:pt x="77534" y="206488"/>
                      <a:pt x="76397" y="207372"/>
                    </a:cubicBezTo>
                    <a:lnTo>
                      <a:pt x="76018" y="204278"/>
                    </a:lnTo>
                    <a:cubicBezTo>
                      <a:pt x="73808" y="209204"/>
                      <a:pt x="72292" y="211793"/>
                      <a:pt x="72102" y="209456"/>
                    </a:cubicBezTo>
                    <a:lnTo>
                      <a:pt x="72481" y="206551"/>
                    </a:lnTo>
                    <a:cubicBezTo>
                      <a:pt x="70839" y="208193"/>
                      <a:pt x="69702" y="210151"/>
                      <a:pt x="69260" y="212551"/>
                    </a:cubicBezTo>
                    <a:cubicBezTo>
                      <a:pt x="68439" y="212425"/>
                      <a:pt x="68313" y="210720"/>
                      <a:pt x="68565" y="208383"/>
                    </a:cubicBezTo>
                    <a:lnTo>
                      <a:pt x="67176" y="213499"/>
                    </a:lnTo>
                    <a:cubicBezTo>
                      <a:pt x="65913" y="213814"/>
                      <a:pt x="65660" y="212362"/>
                      <a:pt x="66355" y="209330"/>
                    </a:cubicBezTo>
                    <a:cubicBezTo>
                      <a:pt x="65218" y="212109"/>
                      <a:pt x="64271" y="214067"/>
                      <a:pt x="63829" y="214320"/>
                    </a:cubicBezTo>
                    <a:cubicBezTo>
                      <a:pt x="63260" y="213499"/>
                      <a:pt x="63134" y="212109"/>
                      <a:pt x="63576" y="210278"/>
                    </a:cubicBezTo>
                    <a:lnTo>
                      <a:pt x="62186" y="212930"/>
                    </a:lnTo>
                    <a:cubicBezTo>
                      <a:pt x="62186" y="214888"/>
                      <a:pt x="61618" y="215583"/>
                      <a:pt x="60797" y="215456"/>
                    </a:cubicBezTo>
                    <a:cubicBezTo>
                      <a:pt x="61176" y="212551"/>
                      <a:pt x="61176" y="211414"/>
                      <a:pt x="60671" y="212109"/>
                    </a:cubicBezTo>
                    <a:lnTo>
                      <a:pt x="59029" y="216593"/>
                    </a:lnTo>
                    <a:cubicBezTo>
                      <a:pt x="58018" y="217162"/>
                      <a:pt x="57765" y="216025"/>
                      <a:pt x="57892" y="213562"/>
                    </a:cubicBezTo>
                    <a:cubicBezTo>
                      <a:pt x="56376" y="214383"/>
                      <a:pt x="56755" y="217414"/>
                      <a:pt x="55681" y="218677"/>
                    </a:cubicBezTo>
                    <a:cubicBezTo>
                      <a:pt x="54797" y="218109"/>
                      <a:pt x="54734" y="216720"/>
                      <a:pt x="54797" y="215204"/>
                    </a:cubicBezTo>
                    <a:cubicBezTo>
                      <a:pt x="54102" y="217541"/>
                      <a:pt x="53408" y="218930"/>
                      <a:pt x="52460" y="219120"/>
                    </a:cubicBezTo>
                    <a:lnTo>
                      <a:pt x="52144" y="214509"/>
                    </a:lnTo>
                    <a:cubicBezTo>
                      <a:pt x="51702" y="216593"/>
                      <a:pt x="51134" y="218299"/>
                      <a:pt x="50313" y="219688"/>
                    </a:cubicBezTo>
                    <a:lnTo>
                      <a:pt x="49050" y="216341"/>
                    </a:lnTo>
                    <a:lnTo>
                      <a:pt x="48481" y="219562"/>
                    </a:lnTo>
                    <a:cubicBezTo>
                      <a:pt x="47471" y="220130"/>
                      <a:pt x="46650" y="219246"/>
                      <a:pt x="46081" y="217162"/>
                    </a:cubicBezTo>
                    <a:cubicBezTo>
                      <a:pt x="45955" y="221520"/>
                      <a:pt x="45513" y="225056"/>
                      <a:pt x="42734" y="226888"/>
                    </a:cubicBezTo>
                    <a:cubicBezTo>
                      <a:pt x="43050" y="228025"/>
                      <a:pt x="41723" y="230930"/>
                      <a:pt x="40081" y="234278"/>
                    </a:cubicBezTo>
                    <a:lnTo>
                      <a:pt x="44565" y="227772"/>
                    </a:lnTo>
                    <a:cubicBezTo>
                      <a:pt x="45513" y="227456"/>
                      <a:pt x="45955" y="228025"/>
                      <a:pt x="45513" y="230109"/>
                    </a:cubicBezTo>
                    <a:lnTo>
                      <a:pt x="40902" y="237625"/>
                    </a:lnTo>
                    <a:cubicBezTo>
                      <a:pt x="40208" y="238509"/>
                      <a:pt x="39386" y="238193"/>
                      <a:pt x="38565" y="237625"/>
                    </a:cubicBezTo>
                    <a:moveTo>
                      <a:pt x="93134" y="192846"/>
                    </a:moveTo>
                    <a:lnTo>
                      <a:pt x="92818" y="195372"/>
                    </a:lnTo>
                    <a:cubicBezTo>
                      <a:pt x="92818" y="195751"/>
                      <a:pt x="91618" y="196067"/>
                      <a:pt x="91618" y="195499"/>
                    </a:cubicBezTo>
                    <a:lnTo>
                      <a:pt x="91871" y="193035"/>
                    </a:lnTo>
                    <a:cubicBezTo>
                      <a:pt x="91997" y="192467"/>
                      <a:pt x="93134" y="192214"/>
                      <a:pt x="93134" y="192846"/>
                    </a:cubicBezTo>
                    <a:moveTo>
                      <a:pt x="91176" y="196193"/>
                    </a:moveTo>
                    <a:cubicBezTo>
                      <a:pt x="91176" y="196572"/>
                      <a:pt x="90860" y="196888"/>
                      <a:pt x="90608" y="196888"/>
                    </a:cubicBezTo>
                    <a:cubicBezTo>
                      <a:pt x="90481" y="196888"/>
                      <a:pt x="90229" y="196572"/>
                      <a:pt x="90229" y="196193"/>
                    </a:cubicBezTo>
                    <a:cubicBezTo>
                      <a:pt x="90229" y="195751"/>
                      <a:pt x="90481" y="195499"/>
                      <a:pt x="90608" y="195499"/>
                    </a:cubicBezTo>
                    <a:cubicBezTo>
                      <a:pt x="90860" y="195499"/>
                      <a:pt x="91176" y="195751"/>
                      <a:pt x="91176" y="196193"/>
                    </a:cubicBezTo>
                    <a:moveTo>
                      <a:pt x="89786" y="198214"/>
                    </a:moveTo>
                    <a:cubicBezTo>
                      <a:pt x="89976" y="198783"/>
                      <a:pt x="88523" y="199351"/>
                      <a:pt x="88523" y="198341"/>
                    </a:cubicBezTo>
                    <a:lnTo>
                      <a:pt x="88271" y="196383"/>
                    </a:lnTo>
                    <a:cubicBezTo>
                      <a:pt x="88271" y="195688"/>
                      <a:pt x="89408" y="195120"/>
                      <a:pt x="89534" y="196256"/>
                    </a:cubicBezTo>
                    <a:lnTo>
                      <a:pt x="89786" y="198214"/>
                    </a:lnTo>
                    <a:close/>
                    <a:moveTo>
                      <a:pt x="87450" y="198783"/>
                    </a:moveTo>
                    <a:cubicBezTo>
                      <a:pt x="87450" y="199351"/>
                      <a:pt x="87197" y="199604"/>
                      <a:pt x="86755" y="199604"/>
                    </a:cubicBezTo>
                    <a:cubicBezTo>
                      <a:pt x="86313" y="199604"/>
                      <a:pt x="86060" y="199288"/>
                      <a:pt x="86060" y="198783"/>
                    </a:cubicBezTo>
                    <a:cubicBezTo>
                      <a:pt x="86060" y="198341"/>
                      <a:pt x="86376" y="197962"/>
                      <a:pt x="86755" y="197962"/>
                    </a:cubicBezTo>
                    <a:cubicBezTo>
                      <a:pt x="87134" y="197962"/>
                      <a:pt x="87450" y="198341"/>
                      <a:pt x="87450" y="198783"/>
                    </a:cubicBezTo>
                    <a:moveTo>
                      <a:pt x="85365" y="198972"/>
                    </a:moveTo>
                    <a:lnTo>
                      <a:pt x="85365" y="200804"/>
                    </a:lnTo>
                    <a:cubicBezTo>
                      <a:pt x="85365" y="201372"/>
                      <a:pt x="84229" y="201751"/>
                      <a:pt x="84418" y="200804"/>
                    </a:cubicBezTo>
                    <a:lnTo>
                      <a:pt x="84544" y="198972"/>
                    </a:lnTo>
                    <a:cubicBezTo>
                      <a:pt x="84544" y="198277"/>
                      <a:pt x="85239" y="198025"/>
                      <a:pt x="85365" y="198972"/>
                    </a:cubicBezTo>
                    <a:moveTo>
                      <a:pt x="83408" y="202130"/>
                    </a:moveTo>
                    <a:cubicBezTo>
                      <a:pt x="83408" y="202699"/>
                      <a:pt x="82144" y="202825"/>
                      <a:pt x="82144" y="202004"/>
                    </a:cubicBezTo>
                    <a:lnTo>
                      <a:pt x="82144" y="200299"/>
                    </a:lnTo>
                    <a:cubicBezTo>
                      <a:pt x="82144" y="199604"/>
                      <a:pt x="83281" y="199604"/>
                      <a:pt x="83281" y="200425"/>
                    </a:cubicBezTo>
                    <a:lnTo>
                      <a:pt x="83408" y="202067"/>
                    </a:lnTo>
                    <a:close/>
                    <a:moveTo>
                      <a:pt x="78355" y="197014"/>
                    </a:moveTo>
                    <a:lnTo>
                      <a:pt x="77850" y="198783"/>
                    </a:lnTo>
                    <a:lnTo>
                      <a:pt x="77281" y="198467"/>
                    </a:lnTo>
                    <a:lnTo>
                      <a:pt x="77534" y="196951"/>
                    </a:lnTo>
                    <a:lnTo>
                      <a:pt x="78355" y="196951"/>
                    </a:lnTo>
                    <a:close/>
                    <a:moveTo>
                      <a:pt x="44060" y="243878"/>
                    </a:moveTo>
                    <a:lnTo>
                      <a:pt x="45450" y="240972"/>
                    </a:lnTo>
                    <a:cubicBezTo>
                      <a:pt x="46144" y="240025"/>
                      <a:pt x="47408" y="239456"/>
                      <a:pt x="48544" y="239456"/>
                    </a:cubicBezTo>
                    <a:cubicBezTo>
                      <a:pt x="48544" y="240404"/>
                      <a:pt x="46586" y="242362"/>
                      <a:pt x="44060" y="243878"/>
                    </a:cubicBezTo>
                    <a:moveTo>
                      <a:pt x="55555" y="241099"/>
                    </a:moveTo>
                    <a:cubicBezTo>
                      <a:pt x="55429" y="241920"/>
                      <a:pt x="53723" y="243435"/>
                      <a:pt x="51639" y="244572"/>
                    </a:cubicBezTo>
                    <a:lnTo>
                      <a:pt x="52902" y="242235"/>
                    </a:lnTo>
                    <a:cubicBezTo>
                      <a:pt x="52902" y="242235"/>
                      <a:pt x="53471" y="241667"/>
                      <a:pt x="53913" y="241414"/>
                    </a:cubicBezTo>
                    <a:lnTo>
                      <a:pt x="53092" y="241414"/>
                    </a:lnTo>
                    <a:cubicBezTo>
                      <a:pt x="52523" y="242109"/>
                      <a:pt x="51386" y="242993"/>
                      <a:pt x="50186" y="243814"/>
                    </a:cubicBezTo>
                    <a:lnTo>
                      <a:pt x="51134" y="241856"/>
                    </a:lnTo>
                    <a:cubicBezTo>
                      <a:pt x="51134" y="241856"/>
                      <a:pt x="51576" y="241414"/>
                      <a:pt x="51702" y="241288"/>
                    </a:cubicBezTo>
                    <a:cubicBezTo>
                      <a:pt x="51323" y="241162"/>
                      <a:pt x="50881" y="241162"/>
                      <a:pt x="50313" y="241035"/>
                    </a:cubicBezTo>
                    <a:lnTo>
                      <a:pt x="52839" y="240088"/>
                    </a:lnTo>
                    <a:cubicBezTo>
                      <a:pt x="54102" y="240088"/>
                      <a:pt x="55176" y="240467"/>
                      <a:pt x="55744" y="241225"/>
                    </a:cubicBezTo>
                    <a:lnTo>
                      <a:pt x="55618" y="241225"/>
                    </a:lnTo>
                    <a:close/>
                    <a:moveTo>
                      <a:pt x="57955" y="263835"/>
                    </a:moveTo>
                    <a:cubicBezTo>
                      <a:pt x="57955" y="263835"/>
                      <a:pt x="58965" y="263393"/>
                      <a:pt x="60165" y="263520"/>
                    </a:cubicBezTo>
                    <a:cubicBezTo>
                      <a:pt x="61302" y="263835"/>
                      <a:pt x="62123" y="264214"/>
                      <a:pt x="62123" y="264467"/>
                    </a:cubicBezTo>
                    <a:cubicBezTo>
                      <a:pt x="61997" y="264846"/>
                      <a:pt x="60986" y="265035"/>
                      <a:pt x="59913" y="264720"/>
                    </a:cubicBezTo>
                    <a:cubicBezTo>
                      <a:pt x="58776" y="264593"/>
                      <a:pt x="57829" y="264151"/>
                      <a:pt x="57955" y="263772"/>
                    </a:cubicBezTo>
                    <a:moveTo>
                      <a:pt x="58776" y="265983"/>
                    </a:moveTo>
                    <a:cubicBezTo>
                      <a:pt x="58776" y="265983"/>
                      <a:pt x="59597" y="265604"/>
                      <a:pt x="60608" y="265730"/>
                    </a:cubicBezTo>
                    <a:cubicBezTo>
                      <a:pt x="61555" y="265856"/>
                      <a:pt x="62250" y="266299"/>
                      <a:pt x="62250" y="266551"/>
                    </a:cubicBezTo>
                    <a:cubicBezTo>
                      <a:pt x="62250" y="266867"/>
                      <a:pt x="61429" y="266993"/>
                      <a:pt x="60418" y="266867"/>
                    </a:cubicBezTo>
                    <a:cubicBezTo>
                      <a:pt x="59471" y="266551"/>
                      <a:pt x="58713" y="266299"/>
                      <a:pt x="58713" y="265983"/>
                    </a:cubicBezTo>
                    <a:moveTo>
                      <a:pt x="61113" y="268383"/>
                    </a:moveTo>
                    <a:cubicBezTo>
                      <a:pt x="60418" y="268256"/>
                      <a:pt x="59723" y="267941"/>
                      <a:pt x="59850" y="267814"/>
                    </a:cubicBezTo>
                    <a:cubicBezTo>
                      <a:pt x="59850" y="267562"/>
                      <a:pt x="60544" y="267372"/>
                      <a:pt x="61239" y="267562"/>
                    </a:cubicBezTo>
                    <a:cubicBezTo>
                      <a:pt x="62060" y="267688"/>
                      <a:pt x="62629" y="267941"/>
                      <a:pt x="62629" y="268256"/>
                    </a:cubicBezTo>
                    <a:cubicBezTo>
                      <a:pt x="62502" y="268383"/>
                      <a:pt x="61808" y="268509"/>
                      <a:pt x="61113" y="268383"/>
                    </a:cubicBezTo>
                    <a:moveTo>
                      <a:pt x="63955" y="254362"/>
                    </a:moveTo>
                    <a:lnTo>
                      <a:pt x="61744" y="252404"/>
                    </a:lnTo>
                    <a:lnTo>
                      <a:pt x="62439" y="256193"/>
                    </a:lnTo>
                    <a:lnTo>
                      <a:pt x="60734" y="254362"/>
                    </a:lnTo>
                    <a:lnTo>
                      <a:pt x="60355" y="257709"/>
                    </a:lnTo>
                    <a:cubicBezTo>
                      <a:pt x="59786" y="256320"/>
                      <a:pt x="59092" y="255056"/>
                      <a:pt x="60355" y="251835"/>
                    </a:cubicBezTo>
                    <a:cubicBezTo>
                      <a:pt x="61492" y="248930"/>
                      <a:pt x="62818" y="248109"/>
                      <a:pt x="63702" y="248235"/>
                    </a:cubicBezTo>
                    <a:cubicBezTo>
                      <a:pt x="64650" y="249372"/>
                      <a:pt x="63386" y="251583"/>
                      <a:pt x="63955" y="254362"/>
                    </a:cubicBezTo>
                    <a:moveTo>
                      <a:pt x="65723" y="242614"/>
                    </a:moveTo>
                    <a:cubicBezTo>
                      <a:pt x="65597" y="243435"/>
                      <a:pt x="63765" y="245014"/>
                      <a:pt x="61808" y="246404"/>
                    </a:cubicBezTo>
                    <a:lnTo>
                      <a:pt x="62944" y="243878"/>
                    </a:lnTo>
                    <a:cubicBezTo>
                      <a:pt x="63197" y="243499"/>
                      <a:pt x="63513" y="243309"/>
                      <a:pt x="63765" y="243056"/>
                    </a:cubicBezTo>
                    <a:lnTo>
                      <a:pt x="62818" y="243056"/>
                    </a:lnTo>
                    <a:cubicBezTo>
                      <a:pt x="62250" y="243751"/>
                      <a:pt x="61302" y="244572"/>
                      <a:pt x="60039" y="245456"/>
                    </a:cubicBezTo>
                    <a:lnTo>
                      <a:pt x="60860" y="243372"/>
                    </a:lnTo>
                    <a:cubicBezTo>
                      <a:pt x="60860" y="243372"/>
                      <a:pt x="61239" y="243056"/>
                      <a:pt x="61429" y="242993"/>
                    </a:cubicBezTo>
                    <a:cubicBezTo>
                      <a:pt x="61113" y="242993"/>
                      <a:pt x="60860" y="242867"/>
                      <a:pt x="60734" y="242867"/>
                    </a:cubicBezTo>
                    <a:cubicBezTo>
                      <a:pt x="60355" y="243435"/>
                      <a:pt x="59471" y="243941"/>
                      <a:pt x="58650" y="244509"/>
                    </a:cubicBezTo>
                    <a:lnTo>
                      <a:pt x="59155" y="243120"/>
                    </a:lnTo>
                    <a:cubicBezTo>
                      <a:pt x="60165" y="241856"/>
                      <a:pt x="60860" y="241983"/>
                      <a:pt x="62376" y="241414"/>
                    </a:cubicBezTo>
                    <a:cubicBezTo>
                      <a:pt x="63197" y="241035"/>
                      <a:pt x="66102" y="241667"/>
                      <a:pt x="65723" y="242678"/>
                    </a:cubicBezTo>
                    <a:moveTo>
                      <a:pt x="57955" y="240278"/>
                    </a:moveTo>
                    <a:cubicBezTo>
                      <a:pt x="57134" y="238193"/>
                      <a:pt x="54734" y="237625"/>
                      <a:pt x="50692" y="238383"/>
                    </a:cubicBezTo>
                    <a:cubicBezTo>
                      <a:pt x="49618" y="237120"/>
                      <a:pt x="47786" y="236299"/>
                      <a:pt x="45450" y="235730"/>
                    </a:cubicBezTo>
                    <a:cubicBezTo>
                      <a:pt x="47660" y="227393"/>
                      <a:pt x="52839" y="223035"/>
                      <a:pt x="61302" y="221709"/>
                    </a:cubicBezTo>
                    <a:cubicBezTo>
                      <a:pt x="69513" y="220320"/>
                      <a:pt x="78544" y="215709"/>
                      <a:pt x="88460" y="211099"/>
                    </a:cubicBezTo>
                    <a:cubicBezTo>
                      <a:pt x="92629" y="208004"/>
                      <a:pt x="93197" y="209456"/>
                      <a:pt x="90102" y="215393"/>
                    </a:cubicBezTo>
                    <a:lnTo>
                      <a:pt x="85365" y="220825"/>
                    </a:lnTo>
                    <a:cubicBezTo>
                      <a:pt x="82839" y="223604"/>
                      <a:pt x="82334" y="226572"/>
                      <a:pt x="85744" y="229288"/>
                    </a:cubicBezTo>
                    <a:cubicBezTo>
                      <a:pt x="90481" y="231688"/>
                      <a:pt x="92439" y="233899"/>
                      <a:pt x="91744" y="235856"/>
                    </a:cubicBezTo>
                    <a:cubicBezTo>
                      <a:pt x="86629" y="234467"/>
                      <a:pt x="81892" y="235162"/>
                      <a:pt x="77850" y="238951"/>
                    </a:cubicBezTo>
                    <a:cubicBezTo>
                      <a:pt x="74881" y="238067"/>
                      <a:pt x="71471" y="238509"/>
                      <a:pt x="66544" y="240846"/>
                    </a:cubicBezTo>
                    <a:cubicBezTo>
                      <a:pt x="64081" y="239456"/>
                      <a:pt x="61302" y="239330"/>
                      <a:pt x="57955" y="240278"/>
                    </a:cubicBezTo>
                    <a:moveTo>
                      <a:pt x="80060" y="261309"/>
                    </a:moveTo>
                    <a:cubicBezTo>
                      <a:pt x="80439" y="261877"/>
                      <a:pt x="80629" y="262446"/>
                      <a:pt x="80439" y="262509"/>
                    </a:cubicBezTo>
                    <a:cubicBezTo>
                      <a:pt x="80313" y="262509"/>
                      <a:pt x="79871" y="262256"/>
                      <a:pt x="79492" y="261688"/>
                    </a:cubicBezTo>
                    <a:cubicBezTo>
                      <a:pt x="79176" y="261120"/>
                      <a:pt x="78923" y="260551"/>
                      <a:pt x="79176" y="260425"/>
                    </a:cubicBezTo>
                    <a:cubicBezTo>
                      <a:pt x="79365" y="260425"/>
                      <a:pt x="79744" y="260741"/>
                      <a:pt x="79997" y="261309"/>
                    </a:cubicBezTo>
                    <a:moveTo>
                      <a:pt x="72292" y="264214"/>
                    </a:moveTo>
                    <a:cubicBezTo>
                      <a:pt x="70208" y="263393"/>
                      <a:pt x="70334" y="261562"/>
                      <a:pt x="72860" y="259920"/>
                    </a:cubicBezTo>
                    <a:cubicBezTo>
                      <a:pt x="75071" y="260930"/>
                      <a:pt x="75071" y="263014"/>
                      <a:pt x="72292" y="264214"/>
                    </a:cubicBezTo>
                    <a:moveTo>
                      <a:pt x="75892" y="240846"/>
                    </a:moveTo>
                    <a:cubicBezTo>
                      <a:pt x="75892" y="240846"/>
                      <a:pt x="75639" y="241225"/>
                      <a:pt x="75008" y="241414"/>
                    </a:cubicBezTo>
                    <a:cubicBezTo>
                      <a:pt x="75008" y="242109"/>
                      <a:pt x="75134" y="242993"/>
                      <a:pt x="75134" y="243814"/>
                    </a:cubicBezTo>
                    <a:lnTo>
                      <a:pt x="74123" y="241730"/>
                    </a:lnTo>
                    <a:lnTo>
                      <a:pt x="73618" y="241730"/>
                    </a:lnTo>
                    <a:cubicBezTo>
                      <a:pt x="73618" y="242867"/>
                      <a:pt x="73618" y="243941"/>
                      <a:pt x="73744" y="245077"/>
                    </a:cubicBezTo>
                    <a:lnTo>
                      <a:pt x="72355" y="241983"/>
                    </a:lnTo>
                    <a:cubicBezTo>
                      <a:pt x="72355" y="241983"/>
                      <a:pt x="71976" y="242109"/>
                      <a:pt x="71660" y="242109"/>
                    </a:cubicBezTo>
                    <a:cubicBezTo>
                      <a:pt x="71786" y="243625"/>
                      <a:pt x="71786" y="245267"/>
                      <a:pt x="71786" y="246972"/>
                    </a:cubicBezTo>
                    <a:lnTo>
                      <a:pt x="69829" y="242930"/>
                    </a:lnTo>
                    <a:lnTo>
                      <a:pt x="69829" y="242614"/>
                    </a:lnTo>
                    <a:cubicBezTo>
                      <a:pt x="69513" y="243435"/>
                      <a:pt x="69386" y="244446"/>
                      <a:pt x="69134" y="245204"/>
                    </a:cubicBezTo>
                    <a:lnTo>
                      <a:pt x="68755" y="242425"/>
                    </a:lnTo>
                    <a:cubicBezTo>
                      <a:pt x="68313" y="243562"/>
                      <a:pt x="67808" y="244951"/>
                      <a:pt x="67365" y="246341"/>
                    </a:cubicBezTo>
                    <a:lnTo>
                      <a:pt x="67239" y="243435"/>
                    </a:lnTo>
                    <a:lnTo>
                      <a:pt x="67239" y="242614"/>
                    </a:lnTo>
                    <a:lnTo>
                      <a:pt x="67492" y="242614"/>
                    </a:lnTo>
                    <a:lnTo>
                      <a:pt x="70965" y="240404"/>
                    </a:lnTo>
                    <a:cubicBezTo>
                      <a:pt x="73302" y="239267"/>
                      <a:pt x="76271" y="238888"/>
                      <a:pt x="75829" y="240783"/>
                    </a:cubicBezTo>
                    <a:moveTo>
                      <a:pt x="77534" y="270720"/>
                    </a:moveTo>
                    <a:cubicBezTo>
                      <a:pt x="77534" y="270720"/>
                      <a:pt x="76713" y="269899"/>
                      <a:pt x="76397" y="268888"/>
                    </a:cubicBezTo>
                    <a:cubicBezTo>
                      <a:pt x="76018" y="267814"/>
                      <a:pt x="76018" y="266804"/>
                      <a:pt x="76271" y="266678"/>
                    </a:cubicBezTo>
                    <a:cubicBezTo>
                      <a:pt x="76523" y="266488"/>
                      <a:pt x="77281" y="267372"/>
                      <a:pt x="77534" y="268509"/>
                    </a:cubicBezTo>
                    <a:cubicBezTo>
                      <a:pt x="77913" y="269646"/>
                      <a:pt x="77913" y="270593"/>
                      <a:pt x="77534" y="270720"/>
                    </a:cubicBezTo>
                    <a:moveTo>
                      <a:pt x="78923" y="267562"/>
                    </a:moveTo>
                    <a:cubicBezTo>
                      <a:pt x="78923" y="267562"/>
                      <a:pt x="78355" y="267120"/>
                      <a:pt x="77976" y="266551"/>
                    </a:cubicBezTo>
                    <a:cubicBezTo>
                      <a:pt x="77723" y="265856"/>
                      <a:pt x="77597" y="265162"/>
                      <a:pt x="77850" y="265035"/>
                    </a:cubicBezTo>
                    <a:cubicBezTo>
                      <a:pt x="77976" y="265035"/>
                      <a:pt x="78355" y="265414"/>
                      <a:pt x="78797" y="266109"/>
                    </a:cubicBezTo>
                    <a:cubicBezTo>
                      <a:pt x="79113" y="266804"/>
                      <a:pt x="79239" y="267499"/>
                      <a:pt x="78923" y="267499"/>
                    </a:cubicBezTo>
                    <a:moveTo>
                      <a:pt x="80629" y="265478"/>
                    </a:moveTo>
                    <a:cubicBezTo>
                      <a:pt x="80629" y="265478"/>
                      <a:pt x="79808" y="265225"/>
                      <a:pt x="79239" y="264341"/>
                    </a:cubicBezTo>
                    <a:cubicBezTo>
                      <a:pt x="78671" y="263520"/>
                      <a:pt x="78418" y="262825"/>
                      <a:pt x="78671" y="262699"/>
                    </a:cubicBezTo>
                    <a:cubicBezTo>
                      <a:pt x="78923" y="262572"/>
                      <a:pt x="79492" y="263014"/>
                      <a:pt x="80060" y="263835"/>
                    </a:cubicBezTo>
                    <a:cubicBezTo>
                      <a:pt x="80629" y="264656"/>
                      <a:pt x="80755" y="265351"/>
                      <a:pt x="80629" y="265478"/>
                    </a:cubicBezTo>
                    <a:moveTo>
                      <a:pt x="93134" y="238888"/>
                    </a:moveTo>
                    <a:lnTo>
                      <a:pt x="92755" y="238888"/>
                    </a:lnTo>
                    <a:lnTo>
                      <a:pt x="92060" y="240530"/>
                    </a:lnTo>
                    <a:lnTo>
                      <a:pt x="90544" y="243309"/>
                    </a:lnTo>
                    <a:lnTo>
                      <a:pt x="91555" y="240214"/>
                    </a:lnTo>
                    <a:lnTo>
                      <a:pt x="91934" y="238699"/>
                    </a:lnTo>
                    <a:cubicBezTo>
                      <a:pt x="91555" y="238572"/>
                      <a:pt x="90797" y="238320"/>
                      <a:pt x="90102" y="238130"/>
                    </a:cubicBezTo>
                    <a:lnTo>
                      <a:pt x="88839" y="239393"/>
                    </a:lnTo>
                    <a:lnTo>
                      <a:pt x="86755" y="241730"/>
                    </a:lnTo>
                    <a:lnTo>
                      <a:pt x="88460" y="238951"/>
                    </a:lnTo>
                    <a:lnTo>
                      <a:pt x="89155" y="237814"/>
                    </a:lnTo>
                    <a:cubicBezTo>
                      <a:pt x="89155" y="237814"/>
                      <a:pt x="88586" y="237688"/>
                      <a:pt x="88334" y="237688"/>
                    </a:cubicBezTo>
                    <a:lnTo>
                      <a:pt x="87071" y="238951"/>
                    </a:lnTo>
                    <a:lnTo>
                      <a:pt x="84986" y="241288"/>
                    </a:lnTo>
                    <a:lnTo>
                      <a:pt x="86629" y="238699"/>
                    </a:lnTo>
                    <a:lnTo>
                      <a:pt x="87323" y="237562"/>
                    </a:lnTo>
                    <a:lnTo>
                      <a:pt x="86250" y="237562"/>
                    </a:lnTo>
                    <a:lnTo>
                      <a:pt x="85365" y="238825"/>
                    </a:lnTo>
                    <a:lnTo>
                      <a:pt x="83408" y="241288"/>
                    </a:lnTo>
                    <a:lnTo>
                      <a:pt x="84797" y="238383"/>
                    </a:lnTo>
                    <a:lnTo>
                      <a:pt x="85239" y="237688"/>
                    </a:lnTo>
                    <a:cubicBezTo>
                      <a:pt x="84671" y="237814"/>
                      <a:pt x="84102" y="238004"/>
                      <a:pt x="83660" y="238130"/>
                    </a:cubicBezTo>
                    <a:lnTo>
                      <a:pt x="82713" y="240467"/>
                    </a:lnTo>
                    <a:lnTo>
                      <a:pt x="83092" y="238256"/>
                    </a:lnTo>
                    <a:cubicBezTo>
                      <a:pt x="81829" y="238825"/>
                      <a:pt x="80692" y="239456"/>
                      <a:pt x="80313" y="240909"/>
                    </a:cubicBezTo>
                    <a:cubicBezTo>
                      <a:pt x="80313" y="238509"/>
                      <a:pt x="82144" y="237120"/>
                      <a:pt x="85618" y="236741"/>
                    </a:cubicBezTo>
                    <a:cubicBezTo>
                      <a:pt x="89660" y="236172"/>
                      <a:pt x="94523" y="236993"/>
                      <a:pt x="93134" y="238825"/>
                    </a:cubicBezTo>
                    <a:moveTo>
                      <a:pt x="95218" y="187414"/>
                    </a:moveTo>
                    <a:cubicBezTo>
                      <a:pt x="95471" y="186467"/>
                      <a:pt x="96481" y="185899"/>
                      <a:pt x="98123" y="185772"/>
                    </a:cubicBezTo>
                    <a:lnTo>
                      <a:pt x="116755" y="182993"/>
                    </a:lnTo>
                    <a:cubicBezTo>
                      <a:pt x="117765" y="182867"/>
                      <a:pt x="117892" y="183435"/>
                      <a:pt x="117765" y="184699"/>
                    </a:cubicBezTo>
                    <a:cubicBezTo>
                      <a:pt x="117450" y="186530"/>
                      <a:pt x="117197" y="188172"/>
                      <a:pt x="116376" y="189562"/>
                    </a:cubicBezTo>
                    <a:cubicBezTo>
                      <a:pt x="115681" y="190130"/>
                      <a:pt x="115492" y="187730"/>
                      <a:pt x="115681" y="184130"/>
                    </a:cubicBezTo>
                    <a:cubicBezTo>
                      <a:pt x="114355" y="187478"/>
                      <a:pt x="114860" y="191014"/>
                      <a:pt x="112650" y="191520"/>
                    </a:cubicBezTo>
                    <a:cubicBezTo>
                      <a:pt x="111702" y="190004"/>
                      <a:pt x="113218" y="187099"/>
                      <a:pt x="113534" y="184825"/>
                    </a:cubicBezTo>
                    <a:cubicBezTo>
                      <a:pt x="111450" y="186783"/>
                      <a:pt x="112144" y="189120"/>
                      <a:pt x="110313" y="191646"/>
                    </a:cubicBezTo>
                    <a:cubicBezTo>
                      <a:pt x="109618" y="191772"/>
                      <a:pt x="109744" y="189435"/>
                      <a:pt x="110186" y="185646"/>
                    </a:cubicBezTo>
                    <a:cubicBezTo>
                      <a:pt x="109176" y="188425"/>
                      <a:pt x="108355" y="190635"/>
                      <a:pt x="107408" y="191646"/>
                    </a:cubicBezTo>
                    <a:cubicBezTo>
                      <a:pt x="106839" y="190825"/>
                      <a:pt x="106839" y="188741"/>
                      <a:pt x="106965" y="186530"/>
                    </a:cubicBezTo>
                    <a:cubicBezTo>
                      <a:pt x="106081" y="190130"/>
                      <a:pt x="105134" y="192656"/>
                      <a:pt x="104313" y="193099"/>
                    </a:cubicBezTo>
                    <a:cubicBezTo>
                      <a:pt x="103997" y="191014"/>
                      <a:pt x="104186" y="188993"/>
                      <a:pt x="104439" y="187099"/>
                    </a:cubicBezTo>
                    <a:lnTo>
                      <a:pt x="104060" y="186720"/>
                    </a:lnTo>
                    <a:cubicBezTo>
                      <a:pt x="103492" y="190193"/>
                      <a:pt x="102923" y="192278"/>
                      <a:pt x="102102" y="193225"/>
                    </a:cubicBezTo>
                    <a:cubicBezTo>
                      <a:pt x="101344" y="191267"/>
                      <a:pt x="101218" y="189056"/>
                      <a:pt x="102355" y="186846"/>
                    </a:cubicBezTo>
                    <a:lnTo>
                      <a:pt x="101534" y="186846"/>
                    </a:lnTo>
                    <a:cubicBezTo>
                      <a:pt x="100965" y="188677"/>
                      <a:pt x="100713" y="190193"/>
                      <a:pt x="99829" y="190762"/>
                    </a:cubicBezTo>
                    <a:cubicBezTo>
                      <a:pt x="98692" y="190635"/>
                      <a:pt x="98186" y="189372"/>
                      <a:pt x="98186" y="187288"/>
                    </a:cubicBezTo>
                    <a:cubicBezTo>
                      <a:pt x="97176" y="191141"/>
                      <a:pt x="95850" y="193288"/>
                      <a:pt x="94271" y="194551"/>
                    </a:cubicBezTo>
                    <a:cubicBezTo>
                      <a:pt x="94144" y="192341"/>
                      <a:pt x="94397" y="189941"/>
                      <a:pt x="95281" y="187604"/>
                    </a:cubicBezTo>
                    <a:moveTo>
                      <a:pt x="96734" y="215077"/>
                    </a:moveTo>
                    <a:cubicBezTo>
                      <a:pt x="96165" y="214509"/>
                      <a:pt x="97113" y="213814"/>
                      <a:pt x="97555" y="214256"/>
                    </a:cubicBezTo>
                    <a:lnTo>
                      <a:pt x="99197" y="215899"/>
                    </a:lnTo>
                    <a:cubicBezTo>
                      <a:pt x="99576" y="216341"/>
                      <a:pt x="98502" y="217035"/>
                      <a:pt x="98186" y="216593"/>
                    </a:cubicBezTo>
                    <a:lnTo>
                      <a:pt x="96671" y="215077"/>
                    </a:lnTo>
                    <a:close/>
                    <a:moveTo>
                      <a:pt x="97302" y="217730"/>
                    </a:moveTo>
                    <a:lnTo>
                      <a:pt x="95913" y="216341"/>
                    </a:lnTo>
                    <a:cubicBezTo>
                      <a:pt x="95660" y="215899"/>
                      <a:pt x="96355" y="215330"/>
                      <a:pt x="96608" y="215646"/>
                    </a:cubicBezTo>
                    <a:lnTo>
                      <a:pt x="97997" y="217035"/>
                    </a:lnTo>
                    <a:cubicBezTo>
                      <a:pt x="98376" y="217478"/>
                      <a:pt x="97555" y="217983"/>
                      <a:pt x="97302" y="217730"/>
                    </a:cubicBezTo>
                    <a:moveTo>
                      <a:pt x="97429" y="212993"/>
                    </a:moveTo>
                    <a:cubicBezTo>
                      <a:pt x="96860" y="212299"/>
                      <a:pt x="98123" y="211351"/>
                      <a:pt x="98818" y="211793"/>
                    </a:cubicBezTo>
                    <a:lnTo>
                      <a:pt x="101281" y="214320"/>
                    </a:lnTo>
                    <a:cubicBezTo>
                      <a:pt x="102039" y="215014"/>
                      <a:pt x="100334" y="216088"/>
                      <a:pt x="99955" y="215520"/>
                    </a:cubicBezTo>
                    <a:lnTo>
                      <a:pt x="97429" y="212993"/>
                    </a:lnTo>
                    <a:close/>
                    <a:moveTo>
                      <a:pt x="100081" y="210783"/>
                    </a:moveTo>
                    <a:cubicBezTo>
                      <a:pt x="99197" y="209962"/>
                      <a:pt x="100334" y="208825"/>
                      <a:pt x="101029" y="209520"/>
                    </a:cubicBezTo>
                    <a:lnTo>
                      <a:pt x="104123" y="212172"/>
                    </a:lnTo>
                    <a:cubicBezTo>
                      <a:pt x="104944" y="212867"/>
                      <a:pt x="103681" y="214130"/>
                      <a:pt x="102986" y="213562"/>
                    </a:cubicBezTo>
                    <a:lnTo>
                      <a:pt x="100081" y="210783"/>
                    </a:lnTo>
                    <a:close/>
                    <a:moveTo>
                      <a:pt x="104376" y="211730"/>
                    </a:moveTo>
                    <a:lnTo>
                      <a:pt x="101913" y="209393"/>
                    </a:lnTo>
                    <a:cubicBezTo>
                      <a:pt x="101218" y="208699"/>
                      <a:pt x="102039" y="207688"/>
                      <a:pt x="102734" y="208256"/>
                    </a:cubicBezTo>
                    <a:lnTo>
                      <a:pt x="105386" y="210467"/>
                    </a:lnTo>
                    <a:cubicBezTo>
                      <a:pt x="106081" y="211162"/>
                      <a:pt x="105008" y="212109"/>
                      <a:pt x="104376" y="211730"/>
                    </a:cubicBezTo>
                    <a:moveTo>
                      <a:pt x="104313" y="208572"/>
                    </a:moveTo>
                    <a:cubicBezTo>
                      <a:pt x="103744" y="208004"/>
                      <a:pt x="104439" y="207183"/>
                      <a:pt x="105008" y="207625"/>
                    </a:cubicBezTo>
                    <a:lnTo>
                      <a:pt x="107218" y="209583"/>
                    </a:lnTo>
                    <a:cubicBezTo>
                      <a:pt x="107786" y="210151"/>
                      <a:pt x="106839" y="211099"/>
                      <a:pt x="106397" y="210720"/>
                    </a:cubicBezTo>
                    <a:lnTo>
                      <a:pt x="104313" y="208635"/>
                    </a:lnTo>
                    <a:close/>
                    <a:moveTo>
                      <a:pt x="94713" y="217478"/>
                    </a:moveTo>
                    <a:cubicBezTo>
                      <a:pt x="94144" y="216909"/>
                      <a:pt x="95092" y="216341"/>
                      <a:pt x="95408" y="216593"/>
                    </a:cubicBezTo>
                    <a:lnTo>
                      <a:pt x="97050" y="218109"/>
                    </a:lnTo>
                    <a:cubicBezTo>
                      <a:pt x="97429" y="218551"/>
                      <a:pt x="96481" y="219246"/>
                      <a:pt x="96039" y="218930"/>
                    </a:cubicBezTo>
                    <a:lnTo>
                      <a:pt x="94650" y="217414"/>
                    </a:lnTo>
                    <a:close/>
                    <a:moveTo>
                      <a:pt x="97050" y="274067"/>
                    </a:moveTo>
                    <a:cubicBezTo>
                      <a:pt x="96165" y="273120"/>
                      <a:pt x="96481" y="271604"/>
                      <a:pt x="97176" y="270593"/>
                    </a:cubicBezTo>
                    <a:cubicBezTo>
                      <a:pt x="97744" y="269899"/>
                      <a:pt x="98439" y="270341"/>
                      <a:pt x="98313" y="271162"/>
                    </a:cubicBezTo>
                    <a:cubicBezTo>
                      <a:pt x="98060" y="271983"/>
                      <a:pt x="98186" y="272551"/>
                      <a:pt x="98565" y="273499"/>
                    </a:cubicBezTo>
                    <a:cubicBezTo>
                      <a:pt x="98881" y="274193"/>
                      <a:pt x="98060" y="275267"/>
                      <a:pt x="97050" y="274004"/>
                    </a:cubicBezTo>
                    <a:moveTo>
                      <a:pt x="100208" y="274762"/>
                    </a:moveTo>
                    <a:cubicBezTo>
                      <a:pt x="99260" y="274193"/>
                      <a:pt x="98944" y="272930"/>
                      <a:pt x="99134" y="271983"/>
                    </a:cubicBezTo>
                    <a:cubicBezTo>
                      <a:pt x="99386" y="271414"/>
                      <a:pt x="100081" y="271414"/>
                      <a:pt x="100208" y="272109"/>
                    </a:cubicBezTo>
                    <a:cubicBezTo>
                      <a:pt x="100334" y="272804"/>
                      <a:pt x="100523" y="273246"/>
                      <a:pt x="101092" y="273814"/>
                    </a:cubicBezTo>
                    <a:cubicBezTo>
                      <a:pt x="101660" y="274193"/>
                      <a:pt x="101344" y="275330"/>
                      <a:pt x="100208" y="274762"/>
                    </a:cubicBezTo>
                    <a:moveTo>
                      <a:pt x="98881" y="255625"/>
                    </a:moveTo>
                    <a:cubicBezTo>
                      <a:pt x="99260" y="257520"/>
                      <a:pt x="99829" y="259288"/>
                      <a:pt x="100839" y="260046"/>
                    </a:cubicBezTo>
                    <a:cubicBezTo>
                      <a:pt x="101092" y="260993"/>
                      <a:pt x="100586" y="261562"/>
                      <a:pt x="100144" y="261183"/>
                    </a:cubicBezTo>
                    <a:cubicBezTo>
                      <a:pt x="98755" y="259288"/>
                      <a:pt x="98565" y="257267"/>
                      <a:pt x="98881" y="255625"/>
                    </a:cubicBezTo>
                    <a:moveTo>
                      <a:pt x="102481" y="286572"/>
                    </a:moveTo>
                    <a:cubicBezTo>
                      <a:pt x="102481" y="286572"/>
                      <a:pt x="102860" y="286067"/>
                      <a:pt x="103555" y="286067"/>
                    </a:cubicBezTo>
                    <a:cubicBezTo>
                      <a:pt x="104250" y="286067"/>
                      <a:pt x="104944" y="286320"/>
                      <a:pt x="104944" y="286572"/>
                    </a:cubicBezTo>
                    <a:cubicBezTo>
                      <a:pt x="104944" y="286699"/>
                      <a:pt x="104502" y="287014"/>
                      <a:pt x="103871" y="287014"/>
                    </a:cubicBezTo>
                    <a:cubicBezTo>
                      <a:pt x="102986" y="287014"/>
                      <a:pt x="102481" y="286825"/>
                      <a:pt x="102481" y="286572"/>
                    </a:cubicBezTo>
                    <a:moveTo>
                      <a:pt x="105386" y="289478"/>
                    </a:moveTo>
                    <a:cubicBezTo>
                      <a:pt x="106523" y="289225"/>
                      <a:pt x="107786" y="289099"/>
                      <a:pt x="107913" y="289351"/>
                    </a:cubicBezTo>
                    <a:cubicBezTo>
                      <a:pt x="108165" y="289604"/>
                      <a:pt x="107344" y="290046"/>
                      <a:pt x="106271" y="290488"/>
                    </a:cubicBezTo>
                    <a:cubicBezTo>
                      <a:pt x="105134" y="290741"/>
                      <a:pt x="104060" y="290741"/>
                      <a:pt x="103744" y="290488"/>
                    </a:cubicBezTo>
                    <a:cubicBezTo>
                      <a:pt x="103618" y="290172"/>
                      <a:pt x="104313" y="289793"/>
                      <a:pt x="105450" y="289478"/>
                    </a:cubicBezTo>
                    <a:moveTo>
                      <a:pt x="105260" y="258088"/>
                    </a:moveTo>
                    <a:cubicBezTo>
                      <a:pt x="105260" y="257141"/>
                      <a:pt x="105513" y="256446"/>
                      <a:pt x="105829" y="256446"/>
                    </a:cubicBezTo>
                    <a:cubicBezTo>
                      <a:pt x="106081" y="256446"/>
                      <a:pt x="106397" y="257141"/>
                      <a:pt x="106397" y="258088"/>
                    </a:cubicBezTo>
                    <a:cubicBezTo>
                      <a:pt x="106397" y="259035"/>
                      <a:pt x="106081" y="259920"/>
                      <a:pt x="105829" y="259920"/>
                    </a:cubicBezTo>
                    <a:cubicBezTo>
                      <a:pt x="105513" y="259920"/>
                      <a:pt x="105260" y="259099"/>
                      <a:pt x="105260" y="258088"/>
                    </a:cubicBezTo>
                    <a:moveTo>
                      <a:pt x="108165" y="274509"/>
                    </a:moveTo>
                    <a:cubicBezTo>
                      <a:pt x="108292" y="275709"/>
                      <a:pt x="108734" y="276593"/>
                      <a:pt x="109429" y="277225"/>
                    </a:cubicBezTo>
                    <a:cubicBezTo>
                      <a:pt x="110755" y="278362"/>
                      <a:pt x="111071" y="280067"/>
                      <a:pt x="109744" y="281141"/>
                    </a:cubicBezTo>
                    <a:lnTo>
                      <a:pt x="106776" y="278425"/>
                    </a:lnTo>
                    <a:cubicBezTo>
                      <a:pt x="105892" y="276720"/>
                      <a:pt x="106650" y="275520"/>
                      <a:pt x="108165" y="274509"/>
                    </a:cubicBezTo>
                    <a:moveTo>
                      <a:pt x="104565" y="291751"/>
                    </a:moveTo>
                    <a:cubicBezTo>
                      <a:pt x="104565" y="291751"/>
                      <a:pt x="105134" y="290867"/>
                      <a:pt x="106523" y="290614"/>
                    </a:cubicBezTo>
                    <a:cubicBezTo>
                      <a:pt x="107786" y="290299"/>
                      <a:pt x="108986" y="290172"/>
                      <a:pt x="109302" y="290488"/>
                    </a:cubicBezTo>
                    <a:cubicBezTo>
                      <a:pt x="109429" y="290741"/>
                      <a:pt x="108608" y="291309"/>
                      <a:pt x="107344" y="291625"/>
                    </a:cubicBezTo>
                    <a:cubicBezTo>
                      <a:pt x="105955" y="292004"/>
                      <a:pt x="104818" y="292004"/>
                      <a:pt x="104565" y="291751"/>
                    </a:cubicBezTo>
                    <a:moveTo>
                      <a:pt x="106776" y="292635"/>
                    </a:moveTo>
                    <a:cubicBezTo>
                      <a:pt x="106776" y="292635"/>
                      <a:pt x="107344" y="292067"/>
                      <a:pt x="108165" y="291941"/>
                    </a:cubicBezTo>
                    <a:cubicBezTo>
                      <a:pt x="108986" y="291688"/>
                      <a:pt x="109808" y="291688"/>
                      <a:pt x="109997" y="291941"/>
                    </a:cubicBezTo>
                    <a:cubicBezTo>
                      <a:pt x="110123" y="292067"/>
                      <a:pt x="109555" y="292509"/>
                      <a:pt x="108734" y="292762"/>
                    </a:cubicBezTo>
                    <a:cubicBezTo>
                      <a:pt x="107786" y="292888"/>
                      <a:pt x="106965" y="292888"/>
                      <a:pt x="106839" y="292635"/>
                    </a:cubicBezTo>
                    <a:moveTo>
                      <a:pt x="109555" y="294025"/>
                    </a:moveTo>
                    <a:cubicBezTo>
                      <a:pt x="108860" y="294025"/>
                      <a:pt x="108165" y="293899"/>
                      <a:pt x="108165" y="293583"/>
                    </a:cubicBezTo>
                    <a:cubicBezTo>
                      <a:pt x="108165" y="293267"/>
                      <a:pt x="108608" y="293014"/>
                      <a:pt x="109302" y="293014"/>
                    </a:cubicBezTo>
                    <a:cubicBezTo>
                      <a:pt x="110123" y="293014"/>
                      <a:pt x="110629" y="293267"/>
                      <a:pt x="110629" y="293583"/>
                    </a:cubicBezTo>
                    <a:cubicBezTo>
                      <a:pt x="110755" y="293835"/>
                      <a:pt x="110250" y="294025"/>
                      <a:pt x="109555" y="294025"/>
                    </a:cubicBezTo>
                    <a:moveTo>
                      <a:pt x="112081" y="250825"/>
                    </a:moveTo>
                    <a:cubicBezTo>
                      <a:pt x="111639" y="251646"/>
                      <a:pt x="111260" y="252214"/>
                      <a:pt x="110944" y="252088"/>
                    </a:cubicBezTo>
                    <a:cubicBezTo>
                      <a:pt x="110629" y="252088"/>
                      <a:pt x="110818" y="251267"/>
                      <a:pt x="111071" y="250572"/>
                    </a:cubicBezTo>
                    <a:cubicBezTo>
                      <a:pt x="111450" y="249751"/>
                      <a:pt x="111892" y="249183"/>
                      <a:pt x="112144" y="249309"/>
                    </a:cubicBezTo>
                    <a:cubicBezTo>
                      <a:pt x="112271" y="249499"/>
                      <a:pt x="112271" y="250193"/>
                      <a:pt x="112018" y="250825"/>
                    </a:cubicBezTo>
                    <a:moveTo>
                      <a:pt x="113344" y="247351"/>
                    </a:moveTo>
                    <a:cubicBezTo>
                      <a:pt x="112902" y="248046"/>
                      <a:pt x="112334" y="248488"/>
                      <a:pt x="112208" y="248299"/>
                    </a:cubicBezTo>
                    <a:cubicBezTo>
                      <a:pt x="112081" y="248172"/>
                      <a:pt x="112208" y="247414"/>
                      <a:pt x="112586" y="246909"/>
                    </a:cubicBezTo>
                    <a:cubicBezTo>
                      <a:pt x="112965" y="246214"/>
                      <a:pt x="113597" y="245899"/>
                      <a:pt x="113723" y="245899"/>
                    </a:cubicBezTo>
                    <a:cubicBezTo>
                      <a:pt x="113976" y="246214"/>
                      <a:pt x="113723" y="246783"/>
                      <a:pt x="113344" y="247288"/>
                    </a:cubicBezTo>
                    <a:moveTo>
                      <a:pt x="117071" y="240404"/>
                    </a:moveTo>
                    <a:cubicBezTo>
                      <a:pt x="112586" y="244572"/>
                      <a:pt x="109302" y="248867"/>
                      <a:pt x="108734" y="253099"/>
                    </a:cubicBezTo>
                    <a:cubicBezTo>
                      <a:pt x="107218" y="251014"/>
                      <a:pt x="110439" y="245709"/>
                      <a:pt x="115429" y="239141"/>
                    </a:cubicBezTo>
                    <a:cubicBezTo>
                      <a:pt x="112334" y="241541"/>
                      <a:pt x="109555" y="244572"/>
                      <a:pt x="106965" y="248046"/>
                    </a:cubicBezTo>
                    <a:cubicBezTo>
                      <a:pt x="107534" y="245835"/>
                      <a:pt x="109365" y="242804"/>
                      <a:pt x="111829" y="239456"/>
                    </a:cubicBezTo>
                    <a:cubicBezTo>
                      <a:pt x="106397" y="243499"/>
                      <a:pt x="102671" y="249499"/>
                      <a:pt x="103239" y="260614"/>
                    </a:cubicBezTo>
                    <a:cubicBezTo>
                      <a:pt x="101155" y="253920"/>
                      <a:pt x="102544" y="247478"/>
                      <a:pt x="106839" y="241225"/>
                    </a:cubicBezTo>
                    <a:lnTo>
                      <a:pt x="100839" y="247478"/>
                    </a:lnTo>
                    <a:lnTo>
                      <a:pt x="106271" y="239141"/>
                    </a:lnTo>
                    <a:lnTo>
                      <a:pt x="102923" y="240278"/>
                    </a:lnTo>
                    <a:lnTo>
                      <a:pt x="103239" y="239078"/>
                    </a:lnTo>
                    <a:lnTo>
                      <a:pt x="101155" y="240025"/>
                    </a:lnTo>
                    <a:lnTo>
                      <a:pt x="101155" y="238635"/>
                    </a:lnTo>
                    <a:lnTo>
                      <a:pt x="98376" y="240846"/>
                    </a:lnTo>
                    <a:lnTo>
                      <a:pt x="98944" y="238509"/>
                    </a:lnTo>
                    <a:cubicBezTo>
                      <a:pt x="97934" y="237941"/>
                      <a:pt x="97239" y="238825"/>
                      <a:pt x="96418" y="239899"/>
                    </a:cubicBezTo>
                    <a:cubicBezTo>
                      <a:pt x="95597" y="237120"/>
                      <a:pt x="98629" y="236172"/>
                      <a:pt x="101850" y="237562"/>
                    </a:cubicBezTo>
                    <a:cubicBezTo>
                      <a:pt x="104376" y="238509"/>
                      <a:pt x="107408" y="238951"/>
                      <a:pt x="111450" y="238130"/>
                    </a:cubicBezTo>
                    <a:cubicBezTo>
                      <a:pt x="113408" y="237688"/>
                      <a:pt x="115492" y="237688"/>
                      <a:pt x="117576" y="238004"/>
                    </a:cubicBezTo>
                    <a:cubicBezTo>
                      <a:pt x="119660" y="239141"/>
                      <a:pt x="119534" y="240088"/>
                      <a:pt x="117134" y="240530"/>
                    </a:cubicBezTo>
                    <a:moveTo>
                      <a:pt x="119408" y="284678"/>
                    </a:moveTo>
                    <a:cubicBezTo>
                      <a:pt x="119408" y="284678"/>
                      <a:pt x="119723" y="283983"/>
                      <a:pt x="120418" y="283667"/>
                    </a:cubicBezTo>
                    <a:cubicBezTo>
                      <a:pt x="121113" y="283414"/>
                      <a:pt x="121681" y="283604"/>
                      <a:pt x="121808" y="283667"/>
                    </a:cubicBezTo>
                    <a:cubicBezTo>
                      <a:pt x="121934" y="284109"/>
                      <a:pt x="121492" y="284551"/>
                      <a:pt x="120860" y="284678"/>
                    </a:cubicBezTo>
                    <a:cubicBezTo>
                      <a:pt x="120165" y="284993"/>
                      <a:pt x="119597" y="284993"/>
                      <a:pt x="119471" y="284678"/>
                    </a:cubicBezTo>
                    <a:moveTo>
                      <a:pt x="126544" y="287583"/>
                    </a:moveTo>
                    <a:cubicBezTo>
                      <a:pt x="126797" y="287962"/>
                      <a:pt x="125976" y="288846"/>
                      <a:pt x="124902" y="289225"/>
                    </a:cubicBezTo>
                    <a:cubicBezTo>
                      <a:pt x="123829" y="289604"/>
                      <a:pt x="122692" y="289604"/>
                      <a:pt x="122502" y="289099"/>
                    </a:cubicBezTo>
                    <a:cubicBezTo>
                      <a:pt x="122376" y="288720"/>
                      <a:pt x="123071" y="288025"/>
                      <a:pt x="124144" y="287456"/>
                    </a:cubicBezTo>
                    <a:cubicBezTo>
                      <a:pt x="125281" y="287078"/>
                      <a:pt x="126418" y="287078"/>
                      <a:pt x="126544" y="287583"/>
                    </a:cubicBezTo>
                    <a:moveTo>
                      <a:pt x="122250" y="286193"/>
                    </a:moveTo>
                    <a:cubicBezTo>
                      <a:pt x="123071" y="285814"/>
                      <a:pt x="123955" y="285814"/>
                      <a:pt x="124081" y="286193"/>
                    </a:cubicBezTo>
                    <a:cubicBezTo>
                      <a:pt x="124208" y="286572"/>
                      <a:pt x="123702" y="287204"/>
                      <a:pt x="122818" y="287456"/>
                    </a:cubicBezTo>
                    <a:cubicBezTo>
                      <a:pt x="121934" y="287899"/>
                      <a:pt x="121113" y="287709"/>
                      <a:pt x="120986" y="287456"/>
                    </a:cubicBezTo>
                    <a:cubicBezTo>
                      <a:pt x="120734" y="287078"/>
                      <a:pt x="121429" y="286509"/>
                      <a:pt x="122250" y="286193"/>
                    </a:cubicBezTo>
                    <a:moveTo>
                      <a:pt x="124839" y="241099"/>
                    </a:moveTo>
                    <a:cubicBezTo>
                      <a:pt x="124839" y="241099"/>
                      <a:pt x="124144" y="240404"/>
                      <a:pt x="124018" y="239709"/>
                    </a:cubicBezTo>
                    <a:cubicBezTo>
                      <a:pt x="123892" y="239014"/>
                      <a:pt x="124018" y="238635"/>
                      <a:pt x="124334" y="238635"/>
                    </a:cubicBezTo>
                    <a:cubicBezTo>
                      <a:pt x="124586" y="238762"/>
                      <a:pt x="125029" y="239456"/>
                      <a:pt x="125155" y="240151"/>
                    </a:cubicBezTo>
                    <a:cubicBezTo>
                      <a:pt x="125281" y="240846"/>
                      <a:pt x="125155" y="241225"/>
                      <a:pt x="124902" y="241162"/>
                    </a:cubicBezTo>
                    <a:moveTo>
                      <a:pt x="124460" y="227330"/>
                    </a:moveTo>
                    <a:cubicBezTo>
                      <a:pt x="124144" y="226825"/>
                      <a:pt x="123323" y="226951"/>
                      <a:pt x="122629" y="226635"/>
                    </a:cubicBezTo>
                    <a:cubicBezTo>
                      <a:pt x="121934" y="226383"/>
                      <a:pt x="122186" y="226193"/>
                      <a:pt x="120923" y="225941"/>
                    </a:cubicBezTo>
                    <a:cubicBezTo>
                      <a:pt x="122186" y="226067"/>
                      <a:pt x="123450" y="226193"/>
                      <a:pt x="124713" y="226383"/>
                    </a:cubicBezTo>
                    <a:lnTo>
                      <a:pt x="125534" y="227772"/>
                    </a:lnTo>
                    <a:lnTo>
                      <a:pt x="125408" y="227646"/>
                    </a:lnTo>
                    <a:cubicBezTo>
                      <a:pt x="124965" y="227646"/>
                      <a:pt x="126671" y="232130"/>
                      <a:pt x="124397" y="227393"/>
                    </a:cubicBezTo>
                    <a:moveTo>
                      <a:pt x="127302" y="240972"/>
                    </a:moveTo>
                    <a:cubicBezTo>
                      <a:pt x="127302" y="240972"/>
                      <a:pt x="126797" y="240530"/>
                      <a:pt x="126481" y="239835"/>
                    </a:cubicBezTo>
                    <a:cubicBezTo>
                      <a:pt x="126165" y="239014"/>
                      <a:pt x="126039" y="238446"/>
                      <a:pt x="126355" y="238446"/>
                    </a:cubicBezTo>
                    <a:cubicBezTo>
                      <a:pt x="126481" y="238320"/>
                      <a:pt x="126923" y="238888"/>
                      <a:pt x="127050" y="239583"/>
                    </a:cubicBezTo>
                    <a:cubicBezTo>
                      <a:pt x="127239" y="240278"/>
                      <a:pt x="127429" y="240846"/>
                      <a:pt x="127239" y="240972"/>
                    </a:cubicBezTo>
                    <a:moveTo>
                      <a:pt x="127492" y="228151"/>
                    </a:moveTo>
                    <a:lnTo>
                      <a:pt x="126544" y="226509"/>
                    </a:lnTo>
                    <a:cubicBezTo>
                      <a:pt x="126544" y="226509"/>
                      <a:pt x="127239" y="226509"/>
                      <a:pt x="127681" y="226635"/>
                    </a:cubicBezTo>
                    <a:lnTo>
                      <a:pt x="128755" y="228467"/>
                    </a:lnTo>
                    <a:cubicBezTo>
                      <a:pt x="128376" y="228467"/>
                      <a:pt x="127934" y="228341"/>
                      <a:pt x="127492" y="228151"/>
                    </a:cubicBezTo>
                    <a:moveTo>
                      <a:pt x="129450" y="241099"/>
                    </a:moveTo>
                    <a:cubicBezTo>
                      <a:pt x="128881" y="241225"/>
                      <a:pt x="129071" y="240783"/>
                      <a:pt x="128881" y="239835"/>
                    </a:cubicBezTo>
                    <a:cubicBezTo>
                      <a:pt x="128755" y="239014"/>
                      <a:pt x="128755" y="238004"/>
                      <a:pt x="128881" y="238004"/>
                    </a:cubicBezTo>
                    <a:cubicBezTo>
                      <a:pt x="129197" y="238004"/>
                      <a:pt x="129765" y="238888"/>
                      <a:pt x="129892" y="239835"/>
                    </a:cubicBezTo>
                    <a:cubicBezTo>
                      <a:pt x="130018" y="240656"/>
                      <a:pt x="130208" y="241099"/>
                      <a:pt x="129513" y="241099"/>
                    </a:cubicBezTo>
                    <a:moveTo>
                      <a:pt x="132544" y="240972"/>
                    </a:moveTo>
                    <a:cubicBezTo>
                      <a:pt x="132544" y="240972"/>
                      <a:pt x="131850" y="240404"/>
                      <a:pt x="131408" y="239267"/>
                    </a:cubicBezTo>
                    <a:cubicBezTo>
                      <a:pt x="131155" y="238130"/>
                      <a:pt x="131029" y="237309"/>
                      <a:pt x="131281" y="237183"/>
                    </a:cubicBezTo>
                    <a:cubicBezTo>
                      <a:pt x="131408" y="237183"/>
                      <a:pt x="131976" y="237878"/>
                      <a:pt x="132355" y="239014"/>
                    </a:cubicBezTo>
                    <a:cubicBezTo>
                      <a:pt x="132671" y="239962"/>
                      <a:pt x="132797" y="240972"/>
                      <a:pt x="132481" y="240972"/>
                    </a:cubicBezTo>
                    <a:moveTo>
                      <a:pt x="134755" y="241541"/>
                    </a:moveTo>
                    <a:cubicBezTo>
                      <a:pt x="134755" y="241541"/>
                      <a:pt x="133934" y="240530"/>
                      <a:pt x="133808" y="239456"/>
                    </a:cubicBezTo>
                    <a:cubicBezTo>
                      <a:pt x="133492" y="238193"/>
                      <a:pt x="133492" y="237183"/>
                      <a:pt x="133808" y="237183"/>
                    </a:cubicBezTo>
                    <a:cubicBezTo>
                      <a:pt x="134186" y="237056"/>
                      <a:pt x="134629" y="238067"/>
                      <a:pt x="134944" y="239141"/>
                    </a:cubicBezTo>
                    <a:cubicBezTo>
                      <a:pt x="135197" y="240404"/>
                      <a:pt x="135071" y="241351"/>
                      <a:pt x="134818" y="241541"/>
                    </a:cubicBezTo>
                    <a:moveTo>
                      <a:pt x="137344" y="241793"/>
                    </a:moveTo>
                    <a:cubicBezTo>
                      <a:pt x="136397" y="241920"/>
                      <a:pt x="136650" y="241351"/>
                      <a:pt x="136397" y="240088"/>
                    </a:cubicBezTo>
                    <a:cubicBezTo>
                      <a:pt x="136271" y="239014"/>
                      <a:pt x="136271" y="237562"/>
                      <a:pt x="136523" y="237562"/>
                    </a:cubicBezTo>
                    <a:cubicBezTo>
                      <a:pt x="136776" y="237435"/>
                      <a:pt x="137660" y="238825"/>
                      <a:pt x="137786" y="239962"/>
                    </a:cubicBezTo>
                    <a:cubicBezTo>
                      <a:pt x="138102" y="241099"/>
                      <a:pt x="138229" y="241604"/>
                      <a:pt x="137344" y="241793"/>
                    </a:cubicBezTo>
                    <a:moveTo>
                      <a:pt x="139618" y="241541"/>
                    </a:moveTo>
                    <a:cubicBezTo>
                      <a:pt x="139618" y="241541"/>
                      <a:pt x="138734" y="240656"/>
                      <a:pt x="138481" y="239456"/>
                    </a:cubicBezTo>
                    <a:cubicBezTo>
                      <a:pt x="138229" y="238193"/>
                      <a:pt x="138102" y="237056"/>
                      <a:pt x="138355" y="237056"/>
                    </a:cubicBezTo>
                    <a:cubicBezTo>
                      <a:pt x="138734" y="236930"/>
                      <a:pt x="139176" y="237878"/>
                      <a:pt x="139618" y="239141"/>
                    </a:cubicBezTo>
                    <a:cubicBezTo>
                      <a:pt x="139871" y="240404"/>
                      <a:pt x="139871" y="241541"/>
                      <a:pt x="139618" y="241541"/>
                    </a:cubicBezTo>
                    <a:moveTo>
                      <a:pt x="140629" y="251267"/>
                    </a:moveTo>
                    <a:cubicBezTo>
                      <a:pt x="140313" y="250572"/>
                      <a:pt x="140186" y="249878"/>
                      <a:pt x="140313" y="249878"/>
                    </a:cubicBezTo>
                    <a:cubicBezTo>
                      <a:pt x="140439" y="249751"/>
                      <a:pt x="140755" y="250320"/>
                      <a:pt x="141008" y="250888"/>
                    </a:cubicBezTo>
                    <a:cubicBezTo>
                      <a:pt x="141323" y="251583"/>
                      <a:pt x="141323" y="252278"/>
                      <a:pt x="141323" y="252278"/>
                    </a:cubicBezTo>
                    <a:cubicBezTo>
                      <a:pt x="141197" y="252404"/>
                      <a:pt x="140755" y="251835"/>
                      <a:pt x="140629" y="251330"/>
                    </a:cubicBezTo>
                    <a:moveTo>
                      <a:pt x="141323" y="241920"/>
                    </a:moveTo>
                    <a:cubicBezTo>
                      <a:pt x="141323" y="241920"/>
                      <a:pt x="140629" y="240656"/>
                      <a:pt x="140629" y="239141"/>
                    </a:cubicBezTo>
                    <a:cubicBezTo>
                      <a:pt x="140629" y="237625"/>
                      <a:pt x="140881" y="236362"/>
                      <a:pt x="141323" y="236362"/>
                    </a:cubicBezTo>
                    <a:cubicBezTo>
                      <a:pt x="141576" y="236362"/>
                      <a:pt x="142018" y="237625"/>
                      <a:pt x="142018" y="239141"/>
                    </a:cubicBezTo>
                    <a:cubicBezTo>
                      <a:pt x="142018" y="240656"/>
                      <a:pt x="141765" y="241920"/>
                      <a:pt x="141323" y="241920"/>
                    </a:cubicBezTo>
                    <a:moveTo>
                      <a:pt x="143092" y="252088"/>
                    </a:moveTo>
                    <a:cubicBezTo>
                      <a:pt x="142523" y="252341"/>
                      <a:pt x="142713" y="251835"/>
                      <a:pt x="142397" y="250951"/>
                    </a:cubicBezTo>
                    <a:cubicBezTo>
                      <a:pt x="142144" y="250256"/>
                      <a:pt x="142144" y="249309"/>
                      <a:pt x="142271" y="249183"/>
                    </a:cubicBezTo>
                    <a:cubicBezTo>
                      <a:pt x="142586" y="249183"/>
                      <a:pt x="142965" y="249878"/>
                      <a:pt x="143281" y="250699"/>
                    </a:cubicBezTo>
                    <a:cubicBezTo>
                      <a:pt x="143534" y="251520"/>
                      <a:pt x="143534" y="251962"/>
                      <a:pt x="143155" y="252088"/>
                    </a:cubicBezTo>
                    <a:moveTo>
                      <a:pt x="143660" y="241920"/>
                    </a:moveTo>
                    <a:cubicBezTo>
                      <a:pt x="143281" y="241920"/>
                      <a:pt x="143092" y="240972"/>
                      <a:pt x="143092" y="239583"/>
                    </a:cubicBezTo>
                    <a:cubicBezTo>
                      <a:pt x="143092" y="238383"/>
                      <a:pt x="143218" y="237183"/>
                      <a:pt x="143660" y="237183"/>
                    </a:cubicBezTo>
                    <a:cubicBezTo>
                      <a:pt x="143913" y="237183"/>
                      <a:pt x="144165" y="238320"/>
                      <a:pt x="144165" y="239583"/>
                    </a:cubicBezTo>
                    <a:cubicBezTo>
                      <a:pt x="144165" y="240972"/>
                      <a:pt x="143913" y="241920"/>
                      <a:pt x="143660" y="241920"/>
                    </a:cubicBezTo>
                    <a:moveTo>
                      <a:pt x="146565" y="256699"/>
                    </a:moveTo>
                    <a:cubicBezTo>
                      <a:pt x="145997" y="256572"/>
                      <a:pt x="146123" y="255878"/>
                      <a:pt x="146313" y="255183"/>
                    </a:cubicBezTo>
                    <a:lnTo>
                      <a:pt x="147197" y="255183"/>
                    </a:lnTo>
                    <a:cubicBezTo>
                      <a:pt x="147197" y="256004"/>
                      <a:pt x="147197" y="256699"/>
                      <a:pt x="146629" y="256699"/>
                    </a:cubicBezTo>
                    <a:moveTo>
                      <a:pt x="148397" y="256699"/>
                    </a:moveTo>
                    <a:cubicBezTo>
                      <a:pt x="147576" y="256572"/>
                      <a:pt x="147702" y="255751"/>
                      <a:pt x="148018" y="254930"/>
                    </a:cubicBezTo>
                    <a:cubicBezTo>
                      <a:pt x="148271" y="253920"/>
                      <a:pt x="148397" y="253667"/>
                      <a:pt x="148713" y="253667"/>
                    </a:cubicBezTo>
                    <a:cubicBezTo>
                      <a:pt x="148965" y="253793"/>
                      <a:pt x="149155" y="254046"/>
                      <a:pt x="149155" y="255056"/>
                    </a:cubicBezTo>
                    <a:cubicBezTo>
                      <a:pt x="149155" y="256067"/>
                      <a:pt x="149155" y="256699"/>
                      <a:pt x="148460" y="256699"/>
                    </a:cubicBezTo>
                    <a:moveTo>
                      <a:pt x="150039" y="256446"/>
                    </a:moveTo>
                    <a:cubicBezTo>
                      <a:pt x="149471" y="256320"/>
                      <a:pt x="149471" y="255183"/>
                      <a:pt x="149786" y="253920"/>
                    </a:cubicBezTo>
                    <a:lnTo>
                      <a:pt x="150608" y="253920"/>
                    </a:lnTo>
                    <a:cubicBezTo>
                      <a:pt x="150608" y="255499"/>
                      <a:pt x="150608" y="256572"/>
                      <a:pt x="150039" y="256446"/>
                    </a:cubicBezTo>
                    <a:moveTo>
                      <a:pt x="149913" y="252656"/>
                    </a:moveTo>
                    <a:cubicBezTo>
                      <a:pt x="150039" y="252214"/>
                      <a:pt x="150165" y="251962"/>
                      <a:pt x="150292" y="251962"/>
                    </a:cubicBezTo>
                    <a:cubicBezTo>
                      <a:pt x="150418" y="251962"/>
                      <a:pt x="150418" y="252214"/>
                      <a:pt x="150544" y="252656"/>
                    </a:cubicBezTo>
                    <a:lnTo>
                      <a:pt x="149850" y="252656"/>
                    </a:lnTo>
                    <a:close/>
                    <a:moveTo>
                      <a:pt x="151302" y="253225"/>
                    </a:moveTo>
                    <a:cubicBezTo>
                      <a:pt x="151744" y="252088"/>
                      <a:pt x="151871" y="251709"/>
                      <a:pt x="152250" y="251709"/>
                    </a:cubicBezTo>
                    <a:cubicBezTo>
                      <a:pt x="152502" y="251709"/>
                      <a:pt x="152629" y="252278"/>
                      <a:pt x="152629" y="253541"/>
                    </a:cubicBezTo>
                    <a:cubicBezTo>
                      <a:pt x="152629" y="254804"/>
                      <a:pt x="152629" y="255941"/>
                      <a:pt x="151681" y="255751"/>
                    </a:cubicBezTo>
                    <a:cubicBezTo>
                      <a:pt x="150671" y="255625"/>
                      <a:pt x="150986" y="254551"/>
                      <a:pt x="151239" y="253288"/>
                    </a:cubicBezTo>
                    <a:moveTo>
                      <a:pt x="169492" y="258783"/>
                    </a:moveTo>
                    <a:cubicBezTo>
                      <a:pt x="167155" y="264909"/>
                      <a:pt x="163808" y="268635"/>
                      <a:pt x="160902" y="272678"/>
                    </a:cubicBezTo>
                    <a:cubicBezTo>
                      <a:pt x="160902" y="272804"/>
                      <a:pt x="160586" y="272930"/>
                      <a:pt x="160586" y="273056"/>
                    </a:cubicBezTo>
                    <a:cubicBezTo>
                      <a:pt x="160460" y="273183"/>
                      <a:pt x="160334" y="273309"/>
                      <a:pt x="160208" y="273625"/>
                    </a:cubicBezTo>
                    <a:cubicBezTo>
                      <a:pt x="160334" y="273372"/>
                      <a:pt x="160460" y="273246"/>
                      <a:pt x="160586" y="272930"/>
                    </a:cubicBezTo>
                    <a:cubicBezTo>
                      <a:pt x="160460" y="272235"/>
                      <a:pt x="160334" y="271541"/>
                      <a:pt x="160208" y="270846"/>
                    </a:cubicBezTo>
                    <a:cubicBezTo>
                      <a:pt x="160586" y="271414"/>
                      <a:pt x="160776" y="271793"/>
                      <a:pt x="160902" y="272362"/>
                    </a:cubicBezTo>
                    <a:cubicBezTo>
                      <a:pt x="161281" y="271667"/>
                      <a:pt x="161723" y="270972"/>
                      <a:pt x="162165" y="270278"/>
                    </a:cubicBezTo>
                    <a:cubicBezTo>
                      <a:pt x="162039" y="269583"/>
                      <a:pt x="161913" y="268888"/>
                      <a:pt x="161786" y="268067"/>
                    </a:cubicBezTo>
                    <a:cubicBezTo>
                      <a:pt x="162039" y="268635"/>
                      <a:pt x="162355" y="269014"/>
                      <a:pt x="162608" y="269583"/>
                    </a:cubicBezTo>
                    <a:cubicBezTo>
                      <a:pt x="162860" y="269014"/>
                      <a:pt x="163302" y="268446"/>
                      <a:pt x="163618" y="267878"/>
                    </a:cubicBezTo>
                    <a:cubicBezTo>
                      <a:pt x="163302" y="267183"/>
                      <a:pt x="163176" y="266362"/>
                      <a:pt x="162923" y="265541"/>
                    </a:cubicBezTo>
                    <a:cubicBezTo>
                      <a:pt x="163365" y="266109"/>
                      <a:pt x="163618" y="266678"/>
                      <a:pt x="163934" y="267183"/>
                    </a:cubicBezTo>
                    <a:cubicBezTo>
                      <a:pt x="164376" y="266488"/>
                      <a:pt x="164755" y="265793"/>
                      <a:pt x="165071" y="265099"/>
                    </a:cubicBezTo>
                    <a:cubicBezTo>
                      <a:pt x="164881" y="264404"/>
                      <a:pt x="164629" y="263709"/>
                      <a:pt x="164502" y="263014"/>
                    </a:cubicBezTo>
                    <a:cubicBezTo>
                      <a:pt x="164755" y="263393"/>
                      <a:pt x="165071" y="263835"/>
                      <a:pt x="165323" y="264404"/>
                    </a:cubicBezTo>
                    <a:cubicBezTo>
                      <a:pt x="165765" y="263141"/>
                      <a:pt x="166018" y="262193"/>
                      <a:pt x="166144" y="261372"/>
                    </a:cubicBezTo>
                    <a:lnTo>
                      <a:pt x="151808" y="270278"/>
                    </a:lnTo>
                    <a:cubicBezTo>
                      <a:pt x="153008" y="269204"/>
                      <a:pt x="154334" y="268256"/>
                      <a:pt x="155534" y="267183"/>
                    </a:cubicBezTo>
                    <a:cubicBezTo>
                      <a:pt x="155408" y="266362"/>
                      <a:pt x="155281" y="265414"/>
                      <a:pt x="155155" y="264593"/>
                    </a:cubicBezTo>
                    <a:cubicBezTo>
                      <a:pt x="155534" y="265288"/>
                      <a:pt x="155850" y="266109"/>
                      <a:pt x="156165" y="266804"/>
                    </a:cubicBezTo>
                    <a:cubicBezTo>
                      <a:pt x="156418" y="266488"/>
                      <a:pt x="156860" y="266235"/>
                      <a:pt x="157113" y="265920"/>
                    </a:cubicBezTo>
                    <a:cubicBezTo>
                      <a:pt x="156986" y="264846"/>
                      <a:pt x="156860" y="263709"/>
                      <a:pt x="156671" y="262572"/>
                    </a:cubicBezTo>
                    <a:cubicBezTo>
                      <a:pt x="157239" y="263520"/>
                      <a:pt x="157492" y="264530"/>
                      <a:pt x="157744" y="265351"/>
                    </a:cubicBezTo>
                    <a:cubicBezTo>
                      <a:pt x="158186" y="265099"/>
                      <a:pt x="158629" y="264656"/>
                      <a:pt x="159008" y="264404"/>
                    </a:cubicBezTo>
                    <a:cubicBezTo>
                      <a:pt x="158881" y="263014"/>
                      <a:pt x="158692" y="261499"/>
                      <a:pt x="158439" y="259920"/>
                    </a:cubicBezTo>
                    <a:cubicBezTo>
                      <a:pt x="159134" y="261183"/>
                      <a:pt x="159576" y="262383"/>
                      <a:pt x="159829" y="263709"/>
                    </a:cubicBezTo>
                    <a:cubicBezTo>
                      <a:pt x="160271" y="263267"/>
                      <a:pt x="160523" y="263014"/>
                      <a:pt x="160965" y="262699"/>
                    </a:cubicBezTo>
                    <a:cubicBezTo>
                      <a:pt x="160839" y="260741"/>
                      <a:pt x="160523" y="258530"/>
                      <a:pt x="160271" y="256446"/>
                    </a:cubicBezTo>
                    <a:cubicBezTo>
                      <a:pt x="161218" y="258341"/>
                      <a:pt x="161913" y="260172"/>
                      <a:pt x="161913" y="261751"/>
                    </a:cubicBezTo>
                    <a:cubicBezTo>
                      <a:pt x="162165" y="261435"/>
                      <a:pt x="162481" y="261309"/>
                      <a:pt x="162734" y="261056"/>
                    </a:cubicBezTo>
                    <a:cubicBezTo>
                      <a:pt x="162608" y="258972"/>
                      <a:pt x="162292" y="256446"/>
                      <a:pt x="161913" y="254235"/>
                    </a:cubicBezTo>
                    <a:cubicBezTo>
                      <a:pt x="163050" y="256320"/>
                      <a:pt x="163744" y="258404"/>
                      <a:pt x="163871" y="260109"/>
                    </a:cubicBezTo>
                    <a:cubicBezTo>
                      <a:pt x="163871" y="259983"/>
                      <a:pt x="164123" y="259793"/>
                      <a:pt x="164313" y="259667"/>
                    </a:cubicBezTo>
                    <a:cubicBezTo>
                      <a:pt x="164313" y="257456"/>
                      <a:pt x="163871" y="254425"/>
                      <a:pt x="163492" y="251583"/>
                    </a:cubicBezTo>
                    <a:cubicBezTo>
                      <a:pt x="164881" y="254235"/>
                      <a:pt x="165576" y="256762"/>
                      <a:pt x="165260" y="258530"/>
                    </a:cubicBezTo>
                    <a:cubicBezTo>
                      <a:pt x="165513" y="258277"/>
                      <a:pt x="165829" y="257962"/>
                      <a:pt x="166081" y="257709"/>
                    </a:cubicBezTo>
                    <a:cubicBezTo>
                      <a:pt x="165955" y="253667"/>
                      <a:pt x="164565" y="250067"/>
                      <a:pt x="163302" y="246278"/>
                    </a:cubicBezTo>
                    <a:cubicBezTo>
                      <a:pt x="162734" y="248235"/>
                      <a:pt x="162734" y="248930"/>
                      <a:pt x="162165" y="248741"/>
                    </a:cubicBezTo>
                    <a:cubicBezTo>
                      <a:pt x="162481" y="246530"/>
                      <a:pt x="162292" y="245520"/>
                      <a:pt x="161913" y="245267"/>
                    </a:cubicBezTo>
                    <a:cubicBezTo>
                      <a:pt x="161660" y="248362"/>
                      <a:pt x="160965" y="250320"/>
                      <a:pt x="159955" y="251267"/>
                    </a:cubicBezTo>
                    <a:lnTo>
                      <a:pt x="160523" y="246278"/>
                    </a:lnTo>
                    <a:lnTo>
                      <a:pt x="159702" y="246278"/>
                    </a:lnTo>
                    <a:cubicBezTo>
                      <a:pt x="159008" y="249878"/>
                      <a:pt x="158881" y="251014"/>
                      <a:pt x="157492" y="252214"/>
                    </a:cubicBezTo>
                    <a:cubicBezTo>
                      <a:pt x="158060" y="250004"/>
                      <a:pt x="157744" y="248362"/>
                      <a:pt x="157744" y="247920"/>
                    </a:cubicBezTo>
                    <a:cubicBezTo>
                      <a:pt x="157365" y="248046"/>
                      <a:pt x="157050" y="248235"/>
                      <a:pt x="156797" y="248235"/>
                    </a:cubicBezTo>
                    <a:lnTo>
                      <a:pt x="156797" y="248677"/>
                    </a:lnTo>
                    <a:cubicBezTo>
                      <a:pt x="156923" y="250067"/>
                      <a:pt x="156923" y="251835"/>
                      <a:pt x="155281" y="254109"/>
                    </a:cubicBezTo>
                    <a:cubicBezTo>
                      <a:pt x="155155" y="252151"/>
                      <a:pt x="155976" y="250383"/>
                      <a:pt x="155976" y="248425"/>
                    </a:cubicBezTo>
                    <a:cubicBezTo>
                      <a:pt x="155534" y="248551"/>
                      <a:pt x="155281" y="248741"/>
                      <a:pt x="154839" y="248804"/>
                    </a:cubicBezTo>
                    <a:lnTo>
                      <a:pt x="154839" y="250762"/>
                    </a:lnTo>
                    <a:cubicBezTo>
                      <a:pt x="154713" y="251520"/>
                      <a:pt x="153955" y="253414"/>
                      <a:pt x="153765" y="253730"/>
                    </a:cubicBezTo>
                    <a:cubicBezTo>
                      <a:pt x="153955" y="253225"/>
                      <a:pt x="154397" y="249688"/>
                      <a:pt x="154018" y="248930"/>
                    </a:cubicBezTo>
                    <a:cubicBezTo>
                      <a:pt x="153702" y="249056"/>
                      <a:pt x="153323" y="249056"/>
                      <a:pt x="153071" y="249183"/>
                    </a:cubicBezTo>
                    <a:lnTo>
                      <a:pt x="153071" y="249625"/>
                    </a:lnTo>
                    <a:cubicBezTo>
                      <a:pt x="152881" y="250193"/>
                      <a:pt x="152881" y="250572"/>
                      <a:pt x="152629" y="250572"/>
                    </a:cubicBezTo>
                    <a:cubicBezTo>
                      <a:pt x="152502" y="250572"/>
                      <a:pt x="152376" y="250320"/>
                      <a:pt x="152376" y="249878"/>
                    </a:cubicBezTo>
                    <a:cubicBezTo>
                      <a:pt x="152250" y="249751"/>
                      <a:pt x="152250" y="249499"/>
                      <a:pt x="152123" y="249372"/>
                    </a:cubicBezTo>
                    <a:cubicBezTo>
                      <a:pt x="151997" y="249372"/>
                      <a:pt x="151681" y="249372"/>
                      <a:pt x="151429" y="249499"/>
                    </a:cubicBezTo>
                    <a:lnTo>
                      <a:pt x="151429" y="249625"/>
                    </a:lnTo>
                    <a:cubicBezTo>
                      <a:pt x="151555" y="250067"/>
                      <a:pt x="151555" y="250320"/>
                      <a:pt x="151429" y="250446"/>
                    </a:cubicBezTo>
                    <a:cubicBezTo>
                      <a:pt x="151302" y="250446"/>
                      <a:pt x="150986" y="250067"/>
                      <a:pt x="150734" y="249625"/>
                    </a:cubicBezTo>
                    <a:cubicBezTo>
                      <a:pt x="150481" y="249625"/>
                      <a:pt x="150165" y="249751"/>
                      <a:pt x="150039" y="249751"/>
                    </a:cubicBezTo>
                    <a:cubicBezTo>
                      <a:pt x="150165" y="250446"/>
                      <a:pt x="150165" y="250762"/>
                      <a:pt x="149597" y="251014"/>
                    </a:cubicBezTo>
                    <a:cubicBezTo>
                      <a:pt x="148902" y="251330"/>
                      <a:pt x="148902" y="250572"/>
                      <a:pt x="148776" y="249878"/>
                    </a:cubicBezTo>
                    <a:cubicBezTo>
                      <a:pt x="148334" y="250004"/>
                      <a:pt x="147892" y="250004"/>
                      <a:pt x="147513" y="250130"/>
                    </a:cubicBezTo>
                    <a:cubicBezTo>
                      <a:pt x="147702" y="250699"/>
                      <a:pt x="147513" y="251078"/>
                      <a:pt x="147386" y="251078"/>
                    </a:cubicBezTo>
                    <a:cubicBezTo>
                      <a:pt x="147260" y="251204"/>
                      <a:pt x="147008" y="250762"/>
                      <a:pt x="146692" y="250256"/>
                    </a:cubicBezTo>
                    <a:lnTo>
                      <a:pt x="145555" y="250256"/>
                    </a:lnTo>
                    <a:cubicBezTo>
                      <a:pt x="145681" y="250762"/>
                      <a:pt x="145681" y="251078"/>
                      <a:pt x="145555" y="251204"/>
                    </a:cubicBezTo>
                    <a:cubicBezTo>
                      <a:pt x="145429" y="251204"/>
                      <a:pt x="145113" y="250888"/>
                      <a:pt x="144860" y="250320"/>
                    </a:cubicBezTo>
                    <a:cubicBezTo>
                      <a:pt x="144734" y="250193"/>
                      <a:pt x="144734" y="249941"/>
                      <a:pt x="144608" y="249625"/>
                    </a:cubicBezTo>
                    <a:cubicBezTo>
                      <a:pt x="144165" y="248804"/>
                      <a:pt x="144039" y="247983"/>
                      <a:pt x="144165" y="247793"/>
                    </a:cubicBezTo>
                    <a:cubicBezTo>
                      <a:pt x="144418" y="247667"/>
                      <a:pt x="144860" y="248235"/>
                      <a:pt x="145302" y="249246"/>
                    </a:cubicBezTo>
                    <a:cubicBezTo>
                      <a:pt x="145429" y="249499"/>
                      <a:pt x="145555" y="249941"/>
                      <a:pt x="145555" y="250193"/>
                    </a:cubicBezTo>
                    <a:cubicBezTo>
                      <a:pt x="145808" y="250067"/>
                      <a:pt x="146250" y="249878"/>
                      <a:pt x="146565" y="249878"/>
                    </a:cubicBezTo>
                    <a:cubicBezTo>
                      <a:pt x="146565" y="249562"/>
                      <a:pt x="146565" y="249435"/>
                      <a:pt x="146439" y="249309"/>
                    </a:cubicBezTo>
                    <a:cubicBezTo>
                      <a:pt x="146186" y="248172"/>
                      <a:pt x="146186" y="247225"/>
                      <a:pt x="146439" y="247099"/>
                    </a:cubicBezTo>
                    <a:cubicBezTo>
                      <a:pt x="146692" y="246972"/>
                      <a:pt x="147134" y="247793"/>
                      <a:pt x="147386" y="248930"/>
                    </a:cubicBezTo>
                    <a:cubicBezTo>
                      <a:pt x="147386" y="249056"/>
                      <a:pt x="147513" y="249309"/>
                      <a:pt x="147513" y="249625"/>
                    </a:cubicBezTo>
                    <a:cubicBezTo>
                      <a:pt x="147892" y="249499"/>
                      <a:pt x="148208" y="249372"/>
                      <a:pt x="148650" y="249246"/>
                    </a:cubicBezTo>
                    <a:cubicBezTo>
                      <a:pt x="148523" y="248551"/>
                      <a:pt x="148523" y="248235"/>
                      <a:pt x="148523" y="247793"/>
                    </a:cubicBezTo>
                    <a:cubicBezTo>
                      <a:pt x="148523" y="247225"/>
                      <a:pt x="148523" y="246972"/>
                      <a:pt x="148650" y="246972"/>
                    </a:cubicBezTo>
                    <a:cubicBezTo>
                      <a:pt x="148776" y="246846"/>
                      <a:pt x="149471" y="247793"/>
                      <a:pt x="149786" y="248930"/>
                    </a:cubicBezTo>
                    <a:cubicBezTo>
                      <a:pt x="150102" y="248804"/>
                      <a:pt x="150165" y="248804"/>
                      <a:pt x="150481" y="248614"/>
                    </a:cubicBezTo>
                    <a:cubicBezTo>
                      <a:pt x="150481" y="248614"/>
                      <a:pt x="150439" y="248509"/>
                      <a:pt x="150355" y="248299"/>
                    </a:cubicBezTo>
                    <a:cubicBezTo>
                      <a:pt x="150102" y="247478"/>
                      <a:pt x="150102" y="247162"/>
                      <a:pt x="150102" y="246656"/>
                    </a:cubicBezTo>
                    <a:cubicBezTo>
                      <a:pt x="149913" y="246278"/>
                      <a:pt x="149913" y="246088"/>
                      <a:pt x="150102" y="245962"/>
                    </a:cubicBezTo>
                    <a:cubicBezTo>
                      <a:pt x="150229" y="245835"/>
                      <a:pt x="150923" y="246909"/>
                      <a:pt x="151239" y="247856"/>
                    </a:cubicBezTo>
                    <a:cubicBezTo>
                      <a:pt x="151239" y="247983"/>
                      <a:pt x="151239" y="248172"/>
                      <a:pt x="151365" y="248235"/>
                    </a:cubicBezTo>
                    <a:cubicBezTo>
                      <a:pt x="151618" y="248109"/>
                      <a:pt x="151744" y="248109"/>
                      <a:pt x="152060" y="247983"/>
                    </a:cubicBezTo>
                    <a:lnTo>
                      <a:pt x="152060" y="245772"/>
                    </a:lnTo>
                    <a:cubicBezTo>
                      <a:pt x="152060" y="245204"/>
                      <a:pt x="152186" y="244888"/>
                      <a:pt x="152313" y="244888"/>
                    </a:cubicBezTo>
                    <a:cubicBezTo>
                      <a:pt x="152439" y="244888"/>
                      <a:pt x="152565" y="245204"/>
                      <a:pt x="152755" y="245583"/>
                    </a:cubicBezTo>
                    <a:cubicBezTo>
                      <a:pt x="152881" y="246151"/>
                      <a:pt x="153008" y="246846"/>
                      <a:pt x="153197" y="247541"/>
                    </a:cubicBezTo>
                    <a:cubicBezTo>
                      <a:pt x="153450" y="247541"/>
                      <a:pt x="153765" y="247414"/>
                      <a:pt x="154018" y="247225"/>
                    </a:cubicBezTo>
                    <a:lnTo>
                      <a:pt x="154018" y="246151"/>
                    </a:lnTo>
                    <a:cubicBezTo>
                      <a:pt x="154144" y="245709"/>
                      <a:pt x="154144" y="245456"/>
                      <a:pt x="154271" y="245456"/>
                    </a:cubicBezTo>
                    <a:cubicBezTo>
                      <a:pt x="154397" y="245330"/>
                      <a:pt x="154650" y="246151"/>
                      <a:pt x="154776" y="246846"/>
                    </a:cubicBezTo>
                    <a:cubicBezTo>
                      <a:pt x="155218" y="246720"/>
                      <a:pt x="155471" y="246593"/>
                      <a:pt x="155913" y="246467"/>
                    </a:cubicBezTo>
                    <a:lnTo>
                      <a:pt x="155913" y="244888"/>
                    </a:lnTo>
                    <a:cubicBezTo>
                      <a:pt x="155913" y="244509"/>
                      <a:pt x="156039" y="244067"/>
                      <a:pt x="156229" y="244067"/>
                    </a:cubicBezTo>
                    <a:cubicBezTo>
                      <a:pt x="156355" y="243941"/>
                      <a:pt x="156481" y="244193"/>
                      <a:pt x="156481" y="244635"/>
                    </a:cubicBezTo>
                    <a:cubicBezTo>
                      <a:pt x="156608" y="245014"/>
                      <a:pt x="156797" y="245456"/>
                      <a:pt x="156797" y="246025"/>
                    </a:cubicBezTo>
                    <a:cubicBezTo>
                      <a:pt x="157050" y="245899"/>
                      <a:pt x="157365" y="245899"/>
                      <a:pt x="157618" y="245583"/>
                    </a:cubicBezTo>
                    <a:cubicBezTo>
                      <a:pt x="157618" y="244762"/>
                      <a:pt x="157808" y="243941"/>
                      <a:pt x="157808" y="243372"/>
                    </a:cubicBezTo>
                    <a:cubicBezTo>
                      <a:pt x="157934" y="242804"/>
                      <a:pt x="158060" y="242425"/>
                      <a:pt x="158186" y="242425"/>
                    </a:cubicBezTo>
                    <a:cubicBezTo>
                      <a:pt x="158376" y="242299"/>
                      <a:pt x="158439" y="242551"/>
                      <a:pt x="158439" y="243120"/>
                    </a:cubicBezTo>
                    <a:cubicBezTo>
                      <a:pt x="158565" y="243688"/>
                      <a:pt x="158565" y="244383"/>
                      <a:pt x="158565" y="245204"/>
                    </a:cubicBezTo>
                    <a:cubicBezTo>
                      <a:pt x="158818" y="245077"/>
                      <a:pt x="159134" y="244888"/>
                      <a:pt x="159386" y="244888"/>
                    </a:cubicBezTo>
                    <a:cubicBezTo>
                      <a:pt x="160334" y="240972"/>
                      <a:pt x="161597" y="235730"/>
                      <a:pt x="161597" y="230993"/>
                    </a:cubicBezTo>
                    <a:cubicBezTo>
                      <a:pt x="161344" y="230425"/>
                      <a:pt x="161029" y="229983"/>
                      <a:pt x="160776" y="229478"/>
                    </a:cubicBezTo>
                    <a:cubicBezTo>
                      <a:pt x="160523" y="234783"/>
                      <a:pt x="160081" y="239204"/>
                      <a:pt x="158439" y="242172"/>
                    </a:cubicBezTo>
                    <a:cubicBezTo>
                      <a:pt x="159323" y="237878"/>
                      <a:pt x="159450" y="233267"/>
                      <a:pt x="158313" y="228025"/>
                    </a:cubicBezTo>
                    <a:lnTo>
                      <a:pt x="157871" y="228025"/>
                    </a:lnTo>
                    <a:cubicBezTo>
                      <a:pt x="157997" y="233709"/>
                      <a:pt x="157997" y="238446"/>
                      <a:pt x="156481" y="241667"/>
                    </a:cubicBezTo>
                    <a:cubicBezTo>
                      <a:pt x="157050" y="237056"/>
                      <a:pt x="156923" y="232256"/>
                      <a:pt x="155092" y="226762"/>
                    </a:cubicBezTo>
                    <a:cubicBezTo>
                      <a:pt x="154776" y="226635"/>
                      <a:pt x="154523" y="226509"/>
                      <a:pt x="154271" y="226509"/>
                    </a:cubicBezTo>
                    <a:cubicBezTo>
                      <a:pt x="155534" y="227646"/>
                      <a:pt x="155218" y="232067"/>
                      <a:pt x="154650" y="232762"/>
                    </a:cubicBezTo>
                    <a:cubicBezTo>
                      <a:pt x="153765" y="230109"/>
                      <a:pt x="154523" y="229288"/>
                      <a:pt x="152123" y="227456"/>
                    </a:cubicBezTo>
                    <a:lnTo>
                      <a:pt x="151429" y="227456"/>
                    </a:lnTo>
                    <a:cubicBezTo>
                      <a:pt x="152692" y="228846"/>
                      <a:pt x="152818" y="230930"/>
                      <a:pt x="152502" y="232572"/>
                    </a:cubicBezTo>
                    <a:cubicBezTo>
                      <a:pt x="151808" y="231056"/>
                      <a:pt x="150671" y="229225"/>
                      <a:pt x="149597" y="228151"/>
                    </a:cubicBezTo>
                    <a:lnTo>
                      <a:pt x="148334" y="228151"/>
                    </a:lnTo>
                    <a:cubicBezTo>
                      <a:pt x="150165" y="230235"/>
                      <a:pt x="150165" y="230614"/>
                      <a:pt x="149850" y="232320"/>
                    </a:cubicBezTo>
                    <a:cubicBezTo>
                      <a:pt x="149155" y="230488"/>
                      <a:pt x="146376" y="229288"/>
                      <a:pt x="145239" y="228404"/>
                    </a:cubicBezTo>
                    <a:cubicBezTo>
                      <a:pt x="144671" y="228404"/>
                      <a:pt x="144544" y="228530"/>
                      <a:pt x="143976" y="228530"/>
                    </a:cubicBezTo>
                    <a:cubicBezTo>
                      <a:pt x="145365" y="229225"/>
                      <a:pt x="147323" y="231751"/>
                      <a:pt x="146629" y="232572"/>
                    </a:cubicBezTo>
                    <a:cubicBezTo>
                      <a:pt x="145681" y="231435"/>
                      <a:pt x="143534" y="230362"/>
                      <a:pt x="142713" y="228846"/>
                    </a:cubicBezTo>
                    <a:cubicBezTo>
                      <a:pt x="142144" y="228846"/>
                      <a:pt x="142397" y="229099"/>
                      <a:pt x="141829" y="229099"/>
                    </a:cubicBezTo>
                    <a:cubicBezTo>
                      <a:pt x="142081" y="229920"/>
                      <a:pt x="141829" y="230488"/>
                      <a:pt x="141955" y="231435"/>
                    </a:cubicBezTo>
                    <a:cubicBezTo>
                      <a:pt x="140692" y="231183"/>
                      <a:pt x="139997" y="231056"/>
                      <a:pt x="138481" y="229351"/>
                    </a:cubicBezTo>
                    <a:cubicBezTo>
                      <a:pt x="138229" y="229351"/>
                      <a:pt x="137660" y="229225"/>
                      <a:pt x="137660" y="229351"/>
                    </a:cubicBezTo>
                    <a:cubicBezTo>
                      <a:pt x="137786" y="229730"/>
                      <a:pt x="138355" y="230741"/>
                      <a:pt x="138481" y="231120"/>
                    </a:cubicBezTo>
                    <a:cubicBezTo>
                      <a:pt x="138229" y="230741"/>
                      <a:pt x="135323" y="229225"/>
                      <a:pt x="135008" y="228783"/>
                    </a:cubicBezTo>
                    <a:cubicBezTo>
                      <a:pt x="134881" y="228656"/>
                      <a:pt x="135576" y="228656"/>
                      <a:pt x="133871" y="228530"/>
                    </a:cubicBezTo>
                    <a:cubicBezTo>
                      <a:pt x="134060" y="228909"/>
                      <a:pt x="135008" y="231183"/>
                      <a:pt x="135134" y="231562"/>
                    </a:cubicBezTo>
                    <a:cubicBezTo>
                      <a:pt x="134881" y="231183"/>
                      <a:pt x="132797" y="228909"/>
                      <a:pt x="132481" y="228656"/>
                    </a:cubicBezTo>
                    <a:cubicBezTo>
                      <a:pt x="131786" y="228530"/>
                      <a:pt x="131218" y="228530"/>
                      <a:pt x="130523" y="228341"/>
                    </a:cubicBezTo>
                    <a:lnTo>
                      <a:pt x="129260" y="226256"/>
                    </a:lnTo>
                    <a:cubicBezTo>
                      <a:pt x="135513" y="226635"/>
                      <a:pt x="142460" y="226383"/>
                      <a:pt x="150797" y="224867"/>
                    </a:cubicBezTo>
                    <a:lnTo>
                      <a:pt x="158565" y="223351"/>
                    </a:lnTo>
                    <a:cubicBezTo>
                      <a:pt x="161218" y="222530"/>
                      <a:pt x="163050" y="223920"/>
                      <a:pt x="163555" y="227962"/>
                    </a:cubicBezTo>
                    <a:lnTo>
                      <a:pt x="163934" y="232383"/>
                    </a:lnTo>
                    <a:cubicBezTo>
                      <a:pt x="165639" y="234720"/>
                      <a:pt x="166334" y="237688"/>
                      <a:pt x="164629" y="241730"/>
                    </a:cubicBezTo>
                    <a:cubicBezTo>
                      <a:pt x="165323" y="244635"/>
                      <a:pt x="167029" y="247162"/>
                      <a:pt x="169492" y="249246"/>
                    </a:cubicBezTo>
                    <a:cubicBezTo>
                      <a:pt x="171702" y="251330"/>
                      <a:pt x="171955" y="254235"/>
                      <a:pt x="169302" y="258467"/>
                    </a:cubicBezTo>
                    <a:moveTo>
                      <a:pt x="153008" y="266425"/>
                    </a:moveTo>
                    <a:cubicBezTo>
                      <a:pt x="153386" y="267120"/>
                      <a:pt x="153702" y="267878"/>
                      <a:pt x="153829" y="268509"/>
                    </a:cubicBezTo>
                    <a:lnTo>
                      <a:pt x="153386" y="268888"/>
                    </a:lnTo>
                    <a:cubicBezTo>
                      <a:pt x="153260" y="268067"/>
                      <a:pt x="153134" y="267246"/>
                      <a:pt x="153008" y="266362"/>
                    </a:cubicBezTo>
                    <a:moveTo>
                      <a:pt x="145429" y="239267"/>
                    </a:moveTo>
                    <a:cubicBezTo>
                      <a:pt x="145429" y="237751"/>
                      <a:pt x="145681" y="236488"/>
                      <a:pt x="145997" y="236488"/>
                    </a:cubicBezTo>
                    <a:cubicBezTo>
                      <a:pt x="146313" y="236488"/>
                      <a:pt x="146565" y="237688"/>
                      <a:pt x="146565" y="239267"/>
                    </a:cubicBezTo>
                    <a:cubicBezTo>
                      <a:pt x="146565" y="240846"/>
                      <a:pt x="146313" y="242046"/>
                      <a:pt x="145997" y="242046"/>
                    </a:cubicBezTo>
                    <a:cubicBezTo>
                      <a:pt x="145681" y="242046"/>
                      <a:pt x="145429" y="240783"/>
                      <a:pt x="145429" y="239267"/>
                    </a:cubicBezTo>
                    <a:moveTo>
                      <a:pt x="147702" y="238888"/>
                    </a:moveTo>
                    <a:cubicBezTo>
                      <a:pt x="147829" y="237183"/>
                      <a:pt x="148144" y="235793"/>
                      <a:pt x="148523" y="235793"/>
                    </a:cubicBezTo>
                    <a:cubicBezTo>
                      <a:pt x="148902" y="235920"/>
                      <a:pt x="149092" y="237183"/>
                      <a:pt x="148902" y="239014"/>
                    </a:cubicBezTo>
                    <a:cubicBezTo>
                      <a:pt x="148650" y="240530"/>
                      <a:pt x="148334" y="241920"/>
                      <a:pt x="147955" y="241920"/>
                    </a:cubicBezTo>
                    <a:cubicBezTo>
                      <a:pt x="147702" y="241920"/>
                      <a:pt x="147513" y="240530"/>
                      <a:pt x="147702" y="238888"/>
                    </a:cubicBezTo>
                    <a:moveTo>
                      <a:pt x="150734" y="238572"/>
                    </a:moveTo>
                    <a:cubicBezTo>
                      <a:pt x="151050" y="236930"/>
                      <a:pt x="151555" y="235667"/>
                      <a:pt x="151871" y="235667"/>
                    </a:cubicBezTo>
                    <a:cubicBezTo>
                      <a:pt x="152250" y="235667"/>
                      <a:pt x="152250" y="237056"/>
                      <a:pt x="151997" y="238762"/>
                    </a:cubicBezTo>
                    <a:cubicBezTo>
                      <a:pt x="151744" y="240404"/>
                      <a:pt x="151302" y="241667"/>
                      <a:pt x="150860" y="241667"/>
                    </a:cubicBezTo>
                    <a:cubicBezTo>
                      <a:pt x="150608" y="241667"/>
                      <a:pt x="150481" y="240278"/>
                      <a:pt x="150734" y="238635"/>
                    </a:cubicBezTo>
                    <a:moveTo>
                      <a:pt x="154081" y="238067"/>
                    </a:moveTo>
                    <a:cubicBezTo>
                      <a:pt x="154334" y="235983"/>
                      <a:pt x="154208" y="234025"/>
                      <a:pt x="154460" y="234151"/>
                    </a:cubicBezTo>
                    <a:cubicBezTo>
                      <a:pt x="154902" y="234151"/>
                      <a:pt x="155597" y="236235"/>
                      <a:pt x="155281" y="238193"/>
                    </a:cubicBezTo>
                    <a:cubicBezTo>
                      <a:pt x="154902" y="240278"/>
                      <a:pt x="154271" y="241920"/>
                      <a:pt x="153892" y="241793"/>
                    </a:cubicBezTo>
                    <a:cubicBezTo>
                      <a:pt x="153513" y="241604"/>
                      <a:pt x="153765" y="239962"/>
                      <a:pt x="154018" y="238067"/>
                    </a:cubicBezTo>
                    <a:moveTo>
                      <a:pt x="142713" y="211730"/>
                    </a:moveTo>
                    <a:cubicBezTo>
                      <a:pt x="146186" y="212551"/>
                      <a:pt x="149786" y="215456"/>
                      <a:pt x="153386" y="218551"/>
                    </a:cubicBezTo>
                    <a:cubicBezTo>
                      <a:pt x="153955" y="219499"/>
                      <a:pt x="153639" y="219751"/>
                      <a:pt x="152818" y="219372"/>
                    </a:cubicBezTo>
                    <a:cubicBezTo>
                      <a:pt x="150355" y="218551"/>
                      <a:pt x="146692" y="214383"/>
                      <a:pt x="142713" y="211730"/>
                    </a:cubicBezTo>
                    <a:moveTo>
                      <a:pt x="154650" y="220383"/>
                    </a:moveTo>
                    <a:cubicBezTo>
                      <a:pt x="154650" y="220383"/>
                      <a:pt x="155344" y="220383"/>
                      <a:pt x="156102" y="220825"/>
                    </a:cubicBezTo>
                    <a:cubicBezTo>
                      <a:pt x="156797" y="221267"/>
                      <a:pt x="157050" y="221709"/>
                      <a:pt x="156923" y="221835"/>
                    </a:cubicBezTo>
                    <a:cubicBezTo>
                      <a:pt x="156797" y="222088"/>
                      <a:pt x="156229" y="221962"/>
                      <a:pt x="155534" y="221520"/>
                    </a:cubicBezTo>
                    <a:cubicBezTo>
                      <a:pt x="154965" y="221078"/>
                      <a:pt x="154586" y="220509"/>
                      <a:pt x="154713" y="220383"/>
                    </a:cubicBezTo>
                    <a:moveTo>
                      <a:pt x="173408" y="240151"/>
                    </a:moveTo>
                    <a:cubicBezTo>
                      <a:pt x="173155" y="239078"/>
                      <a:pt x="172018" y="237941"/>
                      <a:pt x="171765" y="236804"/>
                    </a:cubicBezTo>
                    <a:cubicBezTo>
                      <a:pt x="171639" y="236109"/>
                      <a:pt x="172081" y="236235"/>
                      <a:pt x="172586" y="236804"/>
                    </a:cubicBezTo>
                    <a:cubicBezTo>
                      <a:pt x="173850" y="238446"/>
                      <a:pt x="173597" y="238888"/>
                      <a:pt x="173408" y="240151"/>
                    </a:cubicBezTo>
                    <a:moveTo>
                      <a:pt x="174292" y="236235"/>
                    </a:moveTo>
                    <a:cubicBezTo>
                      <a:pt x="173155" y="234972"/>
                      <a:pt x="172586" y="232888"/>
                      <a:pt x="171197" y="231625"/>
                    </a:cubicBezTo>
                    <a:cubicBezTo>
                      <a:pt x="173029" y="232572"/>
                      <a:pt x="173850" y="232762"/>
                      <a:pt x="174797" y="235414"/>
                    </a:cubicBezTo>
                    <a:cubicBezTo>
                      <a:pt x="175113" y="236362"/>
                      <a:pt x="174923" y="237056"/>
                      <a:pt x="174229" y="236235"/>
                    </a:cubicBezTo>
                    <a:moveTo>
                      <a:pt x="174986" y="233141"/>
                    </a:moveTo>
                    <a:cubicBezTo>
                      <a:pt x="173597" y="231183"/>
                      <a:pt x="173155" y="228277"/>
                      <a:pt x="171513" y="226193"/>
                    </a:cubicBezTo>
                    <a:cubicBezTo>
                      <a:pt x="173913" y="227899"/>
                      <a:pt x="174860" y="228151"/>
                      <a:pt x="175934" y="232067"/>
                    </a:cubicBezTo>
                    <a:cubicBezTo>
                      <a:pt x="176250" y="233583"/>
                      <a:pt x="175808" y="234404"/>
                      <a:pt x="174986" y="233141"/>
                    </a:cubicBezTo>
                    <a:moveTo>
                      <a:pt x="177197" y="229162"/>
                    </a:moveTo>
                    <a:cubicBezTo>
                      <a:pt x="177197" y="230678"/>
                      <a:pt x="176502" y="231688"/>
                      <a:pt x="176123" y="230235"/>
                    </a:cubicBezTo>
                    <a:cubicBezTo>
                      <a:pt x="175555" y="228341"/>
                      <a:pt x="174544" y="224299"/>
                      <a:pt x="172650" y="222341"/>
                    </a:cubicBezTo>
                    <a:cubicBezTo>
                      <a:pt x="175302" y="223162"/>
                      <a:pt x="177260" y="226383"/>
                      <a:pt x="177260" y="229162"/>
                    </a:cubicBezTo>
                    <a:moveTo>
                      <a:pt x="173723" y="220256"/>
                    </a:moveTo>
                    <a:cubicBezTo>
                      <a:pt x="176123" y="221204"/>
                      <a:pt x="177639" y="222909"/>
                      <a:pt x="178460" y="225435"/>
                    </a:cubicBezTo>
                    <a:cubicBezTo>
                      <a:pt x="178586" y="226825"/>
                      <a:pt x="178460" y="227520"/>
                      <a:pt x="177513" y="226383"/>
                    </a:cubicBezTo>
                    <a:cubicBezTo>
                      <a:pt x="177008" y="224299"/>
                      <a:pt x="175555" y="222214"/>
                      <a:pt x="173786" y="220256"/>
                    </a:cubicBezTo>
                    <a:moveTo>
                      <a:pt x="177071" y="271414"/>
                    </a:moveTo>
                    <a:cubicBezTo>
                      <a:pt x="177071" y="271414"/>
                      <a:pt x="176944" y="270467"/>
                      <a:pt x="177450" y="269772"/>
                    </a:cubicBezTo>
                    <a:cubicBezTo>
                      <a:pt x="177576" y="269520"/>
                      <a:pt x="177892" y="269330"/>
                      <a:pt x="178018" y="269204"/>
                    </a:cubicBezTo>
                    <a:cubicBezTo>
                      <a:pt x="177892" y="269078"/>
                      <a:pt x="177892" y="268888"/>
                      <a:pt x="177765" y="268888"/>
                    </a:cubicBezTo>
                    <a:cubicBezTo>
                      <a:pt x="177197" y="269583"/>
                      <a:pt x="176502" y="269899"/>
                      <a:pt x="176250" y="269709"/>
                    </a:cubicBezTo>
                    <a:cubicBezTo>
                      <a:pt x="175934" y="269456"/>
                      <a:pt x="176123" y="268762"/>
                      <a:pt x="176629" y="268067"/>
                    </a:cubicBezTo>
                    <a:cubicBezTo>
                      <a:pt x="176629" y="267878"/>
                      <a:pt x="176755" y="267814"/>
                      <a:pt x="176944" y="267814"/>
                    </a:cubicBezTo>
                    <a:cubicBezTo>
                      <a:pt x="176629" y="267562"/>
                      <a:pt x="176629" y="267372"/>
                      <a:pt x="176502" y="267246"/>
                    </a:cubicBezTo>
                    <a:cubicBezTo>
                      <a:pt x="176123" y="267562"/>
                      <a:pt x="175808" y="267625"/>
                      <a:pt x="175555" y="267562"/>
                    </a:cubicBezTo>
                    <a:cubicBezTo>
                      <a:pt x="175429" y="267435"/>
                      <a:pt x="175555" y="266867"/>
                      <a:pt x="175997" y="266299"/>
                    </a:cubicBezTo>
                    <a:cubicBezTo>
                      <a:pt x="175744" y="265730"/>
                      <a:pt x="175555" y="265162"/>
                      <a:pt x="175997" y="264909"/>
                    </a:cubicBezTo>
                    <a:cubicBezTo>
                      <a:pt x="176818" y="264214"/>
                      <a:pt x="177260" y="265162"/>
                      <a:pt x="178081" y="266993"/>
                    </a:cubicBezTo>
                    <a:cubicBezTo>
                      <a:pt x="178397" y="267688"/>
                      <a:pt x="178081" y="268130"/>
                      <a:pt x="178460" y="268509"/>
                    </a:cubicBezTo>
                    <a:cubicBezTo>
                      <a:pt x="178776" y="269078"/>
                      <a:pt x="179597" y="269330"/>
                      <a:pt x="179850" y="269772"/>
                    </a:cubicBezTo>
                    <a:cubicBezTo>
                      <a:pt x="180860" y="271288"/>
                      <a:pt x="180671" y="272551"/>
                      <a:pt x="180544" y="272678"/>
                    </a:cubicBezTo>
                    <a:cubicBezTo>
                      <a:pt x="180292" y="272804"/>
                      <a:pt x="180418" y="272551"/>
                      <a:pt x="179850" y="271414"/>
                    </a:cubicBezTo>
                    <a:cubicBezTo>
                      <a:pt x="179723" y="271541"/>
                      <a:pt x="179534" y="271730"/>
                      <a:pt x="179534" y="271856"/>
                    </a:cubicBezTo>
                    <a:cubicBezTo>
                      <a:pt x="179029" y="272425"/>
                      <a:pt x="178397" y="272867"/>
                      <a:pt x="178334" y="272551"/>
                    </a:cubicBezTo>
                    <a:cubicBezTo>
                      <a:pt x="178018" y="272425"/>
                      <a:pt x="178208" y="271730"/>
                      <a:pt x="178586" y="271162"/>
                    </a:cubicBezTo>
                    <a:cubicBezTo>
                      <a:pt x="178902" y="270909"/>
                      <a:pt x="179029" y="270720"/>
                      <a:pt x="179155" y="270593"/>
                    </a:cubicBezTo>
                    <a:cubicBezTo>
                      <a:pt x="179029" y="270467"/>
                      <a:pt x="179029" y="270341"/>
                      <a:pt x="178902" y="270151"/>
                    </a:cubicBezTo>
                    <a:cubicBezTo>
                      <a:pt x="178776" y="270341"/>
                      <a:pt x="178776" y="270467"/>
                      <a:pt x="178586" y="270593"/>
                    </a:cubicBezTo>
                    <a:cubicBezTo>
                      <a:pt x="178018" y="271288"/>
                      <a:pt x="177323" y="271730"/>
                      <a:pt x="177071" y="271414"/>
                    </a:cubicBezTo>
                    <a:moveTo>
                      <a:pt x="178018" y="273814"/>
                    </a:moveTo>
                    <a:cubicBezTo>
                      <a:pt x="178713" y="272930"/>
                      <a:pt x="179534" y="272551"/>
                      <a:pt x="179850" y="272867"/>
                    </a:cubicBezTo>
                    <a:cubicBezTo>
                      <a:pt x="180229" y="273120"/>
                      <a:pt x="179976" y="273941"/>
                      <a:pt x="179281" y="274762"/>
                    </a:cubicBezTo>
                    <a:cubicBezTo>
                      <a:pt x="178586" y="275583"/>
                      <a:pt x="177892" y="276025"/>
                      <a:pt x="177576" y="275709"/>
                    </a:cubicBezTo>
                    <a:cubicBezTo>
                      <a:pt x="177134" y="275456"/>
                      <a:pt x="177450" y="274635"/>
                      <a:pt x="177955" y="273814"/>
                    </a:cubicBezTo>
                    <a:moveTo>
                      <a:pt x="178586" y="292193"/>
                    </a:moveTo>
                    <a:cubicBezTo>
                      <a:pt x="178586" y="292193"/>
                      <a:pt x="177892" y="291941"/>
                      <a:pt x="177639" y="291056"/>
                    </a:cubicBezTo>
                    <a:cubicBezTo>
                      <a:pt x="177513" y="290362"/>
                      <a:pt x="177513" y="289667"/>
                      <a:pt x="177765" y="289667"/>
                    </a:cubicBezTo>
                    <a:cubicBezTo>
                      <a:pt x="178018" y="289541"/>
                      <a:pt x="178460" y="290109"/>
                      <a:pt x="178776" y="290804"/>
                    </a:cubicBezTo>
                    <a:cubicBezTo>
                      <a:pt x="178902" y="291499"/>
                      <a:pt x="178902" y="292193"/>
                      <a:pt x="178650" y="292193"/>
                    </a:cubicBezTo>
                    <a:moveTo>
                      <a:pt x="179850" y="291183"/>
                    </a:moveTo>
                    <a:cubicBezTo>
                      <a:pt x="179850" y="291183"/>
                      <a:pt x="179408" y="290867"/>
                      <a:pt x="179281" y="290299"/>
                    </a:cubicBezTo>
                    <a:cubicBezTo>
                      <a:pt x="179092" y="289920"/>
                      <a:pt x="179092" y="289414"/>
                      <a:pt x="179408" y="289351"/>
                    </a:cubicBezTo>
                    <a:cubicBezTo>
                      <a:pt x="179534" y="289351"/>
                      <a:pt x="179850" y="289604"/>
                      <a:pt x="179976" y="290172"/>
                    </a:cubicBezTo>
                    <a:cubicBezTo>
                      <a:pt x="180102" y="290614"/>
                      <a:pt x="180102" y="290993"/>
                      <a:pt x="179850" y="291183"/>
                    </a:cubicBezTo>
                    <a:moveTo>
                      <a:pt x="182565" y="291183"/>
                    </a:moveTo>
                    <a:cubicBezTo>
                      <a:pt x="182186" y="291183"/>
                      <a:pt x="181744" y="290867"/>
                      <a:pt x="181744" y="290488"/>
                    </a:cubicBezTo>
                    <a:cubicBezTo>
                      <a:pt x="181744" y="289920"/>
                      <a:pt x="182186" y="289604"/>
                      <a:pt x="182565" y="289604"/>
                    </a:cubicBezTo>
                    <a:cubicBezTo>
                      <a:pt x="183134" y="289604"/>
                      <a:pt x="183576" y="289920"/>
                      <a:pt x="183576" y="290488"/>
                    </a:cubicBezTo>
                    <a:cubicBezTo>
                      <a:pt x="183576" y="290867"/>
                      <a:pt x="183197" y="291183"/>
                      <a:pt x="182565" y="291183"/>
                    </a:cubicBezTo>
                    <a:moveTo>
                      <a:pt x="182818" y="285056"/>
                    </a:moveTo>
                    <a:cubicBezTo>
                      <a:pt x="182565" y="285688"/>
                      <a:pt x="181744" y="285499"/>
                      <a:pt x="180229" y="284614"/>
                    </a:cubicBezTo>
                    <a:cubicBezTo>
                      <a:pt x="177955" y="283288"/>
                      <a:pt x="178523" y="281899"/>
                      <a:pt x="180923" y="280572"/>
                    </a:cubicBezTo>
                    <a:cubicBezTo>
                      <a:pt x="181744" y="282972"/>
                      <a:pt x="185660" y="284488"/>
                      <a:pt x="182818" y="285056"/>
                    </a:cubicBezTo>
                    <a:moveTo>
                      <a:pt x="189702" y="263899"/>
                    </a:moveTo>
                    <a:cubicBezTo>
                      <a:pt x="189323" y="264846"/>
                      <a:pt x="188755" y="265541"/>
                      <a:pt x="188439" y="265414"/>
                    </a:cubicBezTo>
                    <a:cubicBezTo>
                      <a:pt x="188186" y="265288"/>
                      <a:pt x="188313" y="264467"/>
                      <a:pt x="188755" y="263456"/>
                    </a:cubicBezTo>
                    <a:cubicBezTo>
                      <a:pt x="189197" y="262383"/>
                      <a:pt x="189702" y="261625"/>
                      <a:pt x="189955" y="261814"/>
                    </a:cubicBezTo>
                    <a:cubicBezTo>
                      <a:pt x="190271" y="261941"/>
                      <a:pt x="190144" y="262762"/>
                      <a:pt x="189702" y="263899"/>
                    </a:cubicBezTo>
                    <a:moveTo>
                      <a:pt x="195260" y="287456"/>
                    </a:moveTo>
                    <a:cubicBezTo>
                      <a:pt x="196334" y="287709"/>
                      <a:pt x="196208" y="289099"/>
                      <a:pt x="196208" y="290109"/>
                    </a:cubicBezTo>
                    <a:cubicBezTo>
                      <a:pt x="195513" y="289414"/>
                      <a:pt x="194818" y="288593"/>
                      <a:pt x="194123" y="289414"/>
                    </a:cubicBezTo>
                    <a:cubicBezTo>
                      <a:pt x="192165" y="287899"/>
                      <a:pt x="191471" y="288720"/>
                      <a:pt x="190081" y="289099"/>
                    </a:cubicBezTo>
                    <a:cubicBezTo>
                      <a:pt x="190650" y="287709"/>
                      <a:pt x="192671" y="286320"/>
                      <a:pt x="195197" y="287456"/>
                    </a:cubicBezTo>
                    <a:moveTo>
                      <a:pt x="194439" y="266299"/>
                    </a:moveTo>
                    <a:cubicBezTo>
                      <a:pt x="193744" y="267435"/>
                      <a:pt x="193050" y="268383"/>
                      <a:pt x="192608" y="268256"/>
                    </a:cubicBezTo>
                    <a:cubicBezTo>
                      <a:pt x="192165" y="268130"/>
                      <a:pt x="192355" y="266993"/>
                      <a:pt x="192986" y="265730"/>
                    </a:cubicBezTo>
                    <a:cubicBezTo>
                      <a:pt x="193555" y="264467"/>
                      <a:pt x="194376" y="263646"/>
                      <a:pt x="194818" y="263772"/>
                    </a:cubicBezTo>
                    <a:cubicBezTo>
                      <a:pt x="195134" y="263899"/>
                      <a:pt x="194944" y="265035"/>
                      <a:pt x="194376" y="266235"/>
                    </a:cubicBezTo>
                    <a:moveTo>
                      <a:pt x="196650" y="266299"/>
                    </a:moveTo>
                    <a:cubicBezTo>
                      <a:pt x="196334" y="267120"/>
                      <a:pt x="195765" y="267688"/>
                      <a:pt x="195513" y="267562"/>
                    </a:cubicBezTo>
                    <a:cubicBezTo>
                      <a:pt x="195386" y="267562"/>
                      <a:pt x="195513" y="266741"/>
                      <a:pt x="195765" y="265856"/>
                    </a:cubicBezTo>
                    <a:cubicBezTo>
                      <a:pt x="196208" y="265035"/>
                      <a:pt x="196650" y="264467"/>
                      <a:pt x="196902" y="264593"/>
                    </a:cubicBezTo>
                    <a:cubicBezTo>
                      <a:pt x="197029" y="264593"/>
                      <a:pt x="196902" y="265414"/>
                      <a:pt x="196650" y="266235"/>
                    </a:cubicBezTo>
                    <a:moveTo>
                      <a:pt x="206502" y="223162"/>
                    </a:moveTo>
                    <a:cubicBezTo>
                      <a:pt x="206755" y="222720"/>
                      <a:pt x="206755" y="222088"/>
                      <a:pt x="206123" y="221899"/>
                    </a:cubicBezTo>
                    <a:cubicBezTo>
                      <a:pt x="205429" y="221772"/>
                      <a:pt x="204986" y="221772"/>
                      <a:pt x="204608" y="221078"/>
                    </a:cubicBezTo>
                    <a:cubicBezTo>
                      <a:pt x="204039" y="219372"/>
                      <a:pt x="204860" y="218551"/>
                      <a:pt x="206250" y="218109"/>
                    </a:cubicBezTo>
                    <a:cubicBezTo>
                      <a:pt x="207386" y="218109"/>
                      <a:pt x="207765" y="218551"/>
                      <a:pt x="207513" y="219246"/>
                    </a:cubicBezTo>
                    <a:lnTo>
                      <a:pt x="206818" y="219751"/>
                    </a:lnTo>
                    <a:cubicBezTo>
                      <a:pt x="208081" y="220193"/>
                      <a:pt x="208902" y="220635"/>
                      <a:pt x="209281" y="221267"/>
                    </a:cubicBezTo>
                    <a:cubicBezTo>
                      <a:pt x="208586" y="221267"/>
                      <a:pt x="208208" y="221456"/>
                      <a:pt x="208081" y="221962"/>
                    </a:cubicBezTo>
                    <a:cubicBezTo>
                      <a:pt x="210481" y="221583"/>
                      <a:pt x="210292" y="225309"/>
                      <a:pt x="208208" y="224551"/>
                    </a:cubicBezTo>
                    <a:cubicBezTo>
                      <a:pt x="206818" y="224172"/>
                      <a:pt x="206123" y="224678"/>
                      <a:pt x="206818" y="227078"/>
                    </a:cubicBezTo>
                    <a:cubicBezTo>
                      <a:pt x="207386" y="229856"/>
                      <a:pt x="209281" y="230551"/>
                      <a:pt x="209218" y="227646"/>
                    </a:cubicBezTo>
                    <a:cubicBezTo>
                      <a:pt x="208902" y="226256"/>
                      <a:pt x="213639" y="226004"/>
                      <a:pt x="214208" y="229035"/>
                    </a:cubicBezTo>
                    <a:lnTo>
                      <a:pt x="212376" y="228341"/>
                    </a:lnTo>
                    <a:cubicBezTo>
                      <a:pt x="212755" y="230551"/>
                      <a:pt x="214586" y="229604"/>
                      <a:pt x="214902" y="231499"/>
                    </a:cubicBezTo>
                    <a:lnTo>
                      <a:pt x="213386" y="231625"/>
                    </a:lnTo>
                    <a:cubicBezTo>
                      <a:pt x="215218" y="232888"/>
                      <a:pt x="216544" y="234404"/>
                      <a:pt x="217239" y="236235"/>
                    </a:cubicBezTo>
                    <a:cubicBezTo>
                      <a:pt x="215281" y="235983"/>
                      <a:pt x="215155" y="233835"/>
                      <a:pt x="213386" y="233835"/>
                    </a:cubicBezTo>
                    <a:cubicBezTo>
                      <a:pt x="215723" y="236993"/>
                      <a:pt x="218565" y="236362"/>
                      <a:pt x="219955" y="239520"/>
                    </a:cubicBezTo>
                    <a:cubicBezTo>
                      <a:pt x="217997" y="239393"/>
                      <a:pt x="215660" y="237878"/>
                      <a:pt x="212944" y="235351"/>
                    </a:cubicBezTo>
                    <a:cubicBezTo>
                      <a:pt x="215344" y="238762"/>
                      <a:pt x="216860" y="241478"/>
                      <a:pt x="216292" y="242867"/>
                    </a:cubicBezTo>
                    <a:cubicBezTo>
                      <a:pt x="212818" y="241351"/>
                      <a:pt x="212123" y="236172"/>
                      <a:pt x="210734" y="234656"/>
                    </a:cubicBezTo>
                    <a:cubicBezTo>
                      <a:pt x="210734" y="237309"/>
                      <a:pt x="212692" y="238888"/>
                      <a:pt x="211997" y="241793"/>
                    </a:cubicBezTo>
                    <a:cubicBezTo>
                      <a:pt x="210608" y="240151"/>
                      <a:pt x="209913" y="237499"/>
                      <a:pt x="209913" y="233330"/>
                    </a:cubicBezTo>
                    <a:cubicBezTo>
                      <a:pt x="211302" y="233583"/>
                      <a:pt x="211871" y="232635"/>
                      <a:pt x="211871" y="230299"/>
                    </a:cubicBezTo>
                    <a:cubicBezTo>
                      <a:pt x="211618" y="227835"/>
                      <a:pt x="210355" y="227962"/>
                      <a:pt x="210608" y="230299"/>
                    </a:cubicBezTo>
                    <a:cubicBezTo>
                      <a:pt x="210608" y="232130"/>
                      <a:pt x="209344" y="232699"/>
                      <a:pt x="205618" y="230488"/>
                    </a:cubicBezTo>
                    <a:cubicBezTo>
                      <a:pt x="205050" y="231056"/>
                      <a:pt x="205871" y="231751"/>
                      <a:pt x="207955" y="232951"/>
                    </a:cubicBezTo>
                    <a:lnTo>
                      <a:pt x="207829" y="235035"/>
                    </a:lnTo>
                    <a:lnTo>
                      <a:pt x="208902" y="233204"/>
                    </a:lnTo>
                    <a:lnTo>
                      <a:pt x="209281" y="239014"/>
                    </a:lnTo>
                    <a:cubicBezTo>
                      <a:pt x="209155" y="240530"/>
                      <a:pt x="208713" y="240278"/>
                      <a:pt x="208334" y="238762"/>
                    </a:cubicBezTo>
                    <a:lnTo>
                      <a:pt x="207955" y="235793"/>
                    </a:lnTo>
                    <a:cubicBezTo>
                      <a:pt x="207955" y="237878"/>
                      <a:pt x="207639" y="238888"/>
                      <a:pt x="206944" y="238762"/>
                    </a:cubicBezTo>
                    <a:lnTo>
                      <a:pt x="206376" y="233330"/>
                    </a:lnTo>
                    <a:lnTo>
                      <a:pt x="204797" y="235288"/>
                    </a:lnTo>
                    <a:lnTo>
                      <a:pt x="204418" y="232193"/>
                    </a:lnTo>
                    <a:lnTo>
                      <a:pt x="203029" y="233267"/>
                    </a:lnTo>
                    <a:lnTo>
                      <a:pt x="203029" y="229541"/>
                    </a:lnTo>
                    <a:cubicBezTo>
                      <a:pt x="202081" y="230046"/>
                      <a:pt x="200944" y="229667"/>
                      <a:pt x="199808" y="227962"/>
                    </a:cubicBezTo>
                    <a:cubicBezTo>
                      <a:pt x="201323" y="228404"/>
                      <a:pt x="202271" y="228151"/>
                      <a:pt x="203597" y="227393"/>
                    </a:cubicBezTo>
                    <a:cubicBezTo>
                      <a:pt x="202902" y="224614"/>
                      <a:pt x="204165" y="223225"/>
                      <a:pt x="206502" y="222972"/>
                    </a:cubicBezTo>
                    <a:moveTo>
                      <a:pt x="195386" y="208699"/>
                    </a:moveTo>
                    <a:cubicBezTo>
                      <a:pt x="196650" y="207372"/>
                      <a:pt x="197218" y="208572"/>
                      <a:pt x="198608" y="209141"/>
                    </a:cubicBezTo>
                    <a:lnTo>
                      <a:pt x="196902" y="209962"/>
                    </a:lnTo>
                    <a:lnTo>
                      <a:pt x="198734" y="210530"/>
                    </a:lnTo>
                    <a:lnTo>
                      <a:pt x="197092" y="211414"/>
                    </a:lnTo>
                    <a:lnTo>
                      <a:pt x="200123" y="212930"/>
                    </a:lnTo>
                    <a:lnTo>
                      <a:pt x="198165" y="213499"/>
                    </a:lnTo>
                    <a:lnTo>
                      <a:pt x="200629" y="215014"/>
                    </a:lnTo>
                    <a:lnTo>
                      <a:pt x="198418" y="215583"/>
                    </a:lnTo>
                    <a:cubicBezTo>
                      <a:pt x="200629" y="216278"/>
                      <a:pt x="202081" y="216846"/>
                      <a:pt x="201892" y="217541"/>
                    </a:cubicBezTo>
                    <a:lnTo>
                      <a:pt x="199555" y="218109"/>
                    </a:lnTo>
                    <a:cubicBezTo>
                      <a:pt x="200565" y="218488"/>
                      <a:pt x="202460" y="218677"/>
                      <a:pt x="202586" y="219499"/>
                    </a:cubicBezTo>
                    <a:cubicBezTo>
                      <a:pt x="202713" y="220193"/>
                      <a:pt x="201071" y="219814"/>
                      <a:pt x="200376" y="219878"/>
                    </a:cubicBezTo>
                    <a:lnTo>
                      <a:pt x="202460" y="221267"/>
                    </a:lnTo>
                    <a:lnTo>
                      <a:pt x="200502" y="221267"/>
                    </a:lnTo>
                    <a:lnTo>
                      <a:pt x="201892" y="221962"/>
                    </a:lnTo>
                    <a:cubicBezTo>
                      <a:pt x="201765" y="223225"/>
                      <a:pt x="201197" y="223920"/>
                      <a:pt x="200376" y="224046"/>
                    </a:cubicBezTo>
                    <a:cubicBezTo>
                      <a:pt x="198165" y="223793"/>
                      <a:pt x="199997" y="222404"/>
                      <a:pt x="198418" y="220446"/>
                    </a:cubicBezTo>
                    <a:cubicBezTo>
                      <a:pt x="194250" y="214762"/>
                      <a:pt x="194565" y="210025"/>
                      <a:pt x="195386" y="208762"/>
                    </a:cubicBezTo>
                    <a:moveTo>
                      <a:pt x="195955" y="222846"/>
                    </a:moveTo>
                    <a:cubicBezTo>
                      <a:pt x="195386" y="223162"/>
                      <a:pt x="194565" y="222972"/>
                      <a:pt x="194123" y="222404"/>
                    </a:cubicBezTo>
                    <a:cubicBezTo>
                      <a:pt x="193808" y="222025"/>
                      <a:pt x="193997" y="221456"/>
                      <a:pt x="194692" y="221141"/>
                    </a:cubicBezTo>
                    <a:cubicBezTo>
                      <a:pt x="195386" y="220825"/>
                      <a:pt x="196081" y="221014"/>
                      <a:pt x="196523" y="221456"/>
                    </a:cubicBezTo>
                    <a:cubicBezTo>
                      <a:pt x="196902" y="222025"/>
                      <a:pt x="196650" y="222530"/>
                      <a:pt x="195955" y="222846"/>
                    </a:cubicBezTo>
                    <a:moveTo>
                      <a:pt x="194692" y="220067"/>
                    </a:moveTo>
                    <a:cubicBezTo>
                      <a:pt x="194250" y="220762"/>
                      <a:pt x="193302" y="221204"/>
                      <a:pt x="192608" y="221078"/>
                    </a:cubicBezTo>
                    <a:cubicBezTo>
                      <a:pt x="191913" y="220762"/>
                      <a:pt x="191786" y="219941"/>
                      <a:pt x="192165" y="219246"/>
                    </a:cubicBezTo>
                    <a:cubicBezTo>
                      <a:pt x="192608" y="218551"/>
                      <a:pt x="193555" y="217983"/>
                      <a:pt x="194376" y="218235"/>
                    </a:cubicBezTo>
                    <a:cubicBezTo>
                      <a:pt x="195071" y="218551"/>
                      <a:pt x="195197" y="219246"/>
                      <a:pt x="194692" y="220067"/>
                    </a:cubicBezTo>
                    <a:moveTo>
                      <a:pt x="191534" y="217730"/>
                    </a:moveTo>
                    <a:cubicBezTo>
                      <a:pt x="190965" y="217604"/>
                      <a:pt x="190839" y="216909"/>
                      <a:pt x="191281" y="216214"/>
                    </a:cubicBezTo>
                    <a:cubicBezTo>
                      <a:pt x="191534" y="215520"/>
                      <a:pt x="192102" y="215077"/>
                      <a:pt x="192544" y="215393"/>
                    </a:cubicBezTo>
                    <a:cubicBezTo>
                      <a:pt x="193050" y="215520"/>
                      <a:pt x="193239" y="216214"/>
                      <a:pt x="192797" y="216909"/>
                    </a:cubicBezTo>
                    <a:cubicBezTo>
                      <a:pt x="192544" y="217604"/>
                      <a:pt x="191976" y="218046"/>
                      <a:pt x="191534" y="217730"/>
                    </a:cubicBezTo>
                    <a:moveTo>
                      <a:pt x="192608" y="208699"/>
                    </a:moveTo>
                    <a:cubicBezTo>
                      <a:pt x="192165" y="208951"/>
                      <a:pt x="192039" y="209962"/>
                      <a:pt x="192039" y="212299"/>
                    </a:cubicBezTo>
                    <a:cubicBezTo>
                      <a:pt x="191218" y="210467"/>
                      <a:pt x="191092" y="208951"/>
                      <a:pt x="191471" y="207562"/>
                    </a:cubicBezTo>
                    <a:cubicBezTo>
                      <a:pt x="192481" y="205035"/>
                      <a:pt x="193429" y="204341"/>
                      <a:pt x="194250" y="204341"/>
                    </a:cubicBezTo>
                    <a:cubicBezTo>
                      <a:pt x="195955" y="206109"/>
                      <a:pt x="193176" y="207309"/>
                      <a:pt x="192608" y="208635"/>
                    </a:cubicBezTo>
                    <a:moveTo>
                      <a:pt x="191344" y="203709"/>
                    </a:moveTo>
                    <a:cubicBezTo>
                      <a:pt x="192039" y="203014"/>
                      <a:pt x="192860" y="202572"/>
                      <a:pt x="193176" y="202888"/>
                    </a:cubicBezTo>
                    <a:cubicBezTo>
                      <a:pt x="193429" y="203141"/>
                      <a:pt x="193050" y="203899"/>
                      <a:pt x="192355" y="204720"/>
                    </a:cubicBezTo>
                    <a:cubicBezTo>
                      <a:pt x="191660" y="205414"/>
                      <a:pt x="190839" y="205983"/>
                      <a:pt x="190523" y="205667"/>
                    </a:cubicBezTo>
                    <a:cubicBezTo>
                      <a:pt x="190208" y="205351"/>
                      <a:pt x="190650" y="204530"/>
                      <a:pt x="191344" y="203709"/>
                    </a:cubicBezTo>
                    <a:moveTo>
                      <a:pt x="190650" y="212551"/>
                    </a:moveTo>
                    <a:cubicBezTo>
                      <a:pt x="191092" y="212551"/>
                      <a:pt x="191471" y="212930"/>
                      <a:pt x="191471" y="213499"/>
                    </a:cubicBezTo>
                    <a:cubicBezTo>
                      <a:pt x="191471" y="213941"/>
                      <a:pt x="191092" y="214383"/>
                      <a:pt x="190650" y="214383"/>
                    </a:cubicBezTo>
                    <a:cubicBezTo>
                      <a:pt x="190081" y="214383"/>
                      <a:pt x="189702" y="214004"/>
                      <a:pt x="189702" y="213499"/>
                    </a:cubicBezTo>
                    <a:cubicBezTo>
                      <a:pt x="189702" y="212930"/>
                      <a:pt x="190144" y="212551"/>
                      <a:pt x="190650" y="212551"/>
                    </a:cubicBezTo>
                    <a:moveTo>
                      <a:pt x="190144" y="217730"/>
                    </a:moveTo>
                    <a:cubicBezTo>
                      <a:pt x="190713" y="219372"/>
                      <a:pt x="191976" y="221899"/>
                      <a:pt x="188313" y="218425"/>
                    </a:cubicBezTo>
                    <a:cubicBezTo>
                      <a:pt x="186102" y="217288"/>
                      <a:pt x="185786" y="218425"/>
                      <a:pt x="187618" y="221899"/>
                    </a:cubicBezTo>
                    <a:lnTo>
                      <a:pt x="191408" y="227330"/>
                    </a:lnTo>
                    <a:cubicBezTo>
                      <a:pt x="191660" y="229856"/>
                      <a:pt x="192671" y="231941"/>
                      <a:pt x="194629" y="233709"/>
                    </a:cubicBezTo>
                    <a:lnTo>
                      <a:pt x="197660" y="240025"/>
                    </a:lnTo>
                    <a:cubicBezTo>
                      <a:pt x="197660" y="240972"/>
                      <a:pt x="198229" y="241920"/>
                      <a:pt x="198481" y="242804"/>
                    </a:cubicBezTo>
                    <a:cubicBezTo>
                      <a:pt x="198860" y="245204"/>
                      <a:pt x="199429" y="246404"/>
                      <a:pt x="201386" y="246720"/>
                    </a:cubicBezTo>
                    <a:cubicBezTo>
                      <a:pt x="199429" y="250509"/>
                      <a:pt x="196902" y="253920"/>
                      <a:pt x="192734" y="256193"/>
                    </a:cubicBezTo>
                    <a:cubicBezTo>
                      <a:pt x="184523" y="260614"/>
                      <a:pt x="178018" y="258846"/>
                      <a:pt x="178713" y="247983"/>
                    </a:cubicBezTo>
                    <a:cubicBezTo>
                      <a:pt x="179092" y="242109"/>
                      <a:pt x="180229" y="237246"/>
                      <a:pt x="180355" y="231246"/>
                    </a:cubicBezTo>
                    <a:cubicBezTo>
                      <a:pt x="182692" y="221962"/>
                      <a:pt x="180481" y="217162"/>
                      <a:pt x="172397" y="216656"/>
                    </a:cubicBezTo>
                    <a:cubicBezTo>
                      <a:pt x="168229" y="216783"/>
                      <a:pt x="165008" y="216783"/>
                      <a:pt x="162671" y="218488"/>
                    </a:cubicBezTo>
                    <a:cubicBezTo>
                      <a:pt x="160460" y="220004"/>
                      <a:pt x="157239" y="219435"/>
                      <a:pt x="152944" y="216972"/>
                    </a:cubicBezTo>
                    <a:cubicBezTo>
                      <a:pt x="144608" y="210720"/>
                      <a:pt x="138355" y="207435"/>
                      <a:pt x="134123" y="207435"/>
                    </a:cubicBezTo>
                    <a:cubicBezTo>
                      <a:pt x="138165" y="211983"/>
                      <a:pt x="139302" y="216593"/>
                      <a:pt x="136081" y="221204"/>
                    </a:cubicBezTo>
                    <a:cubicBezTo>
                      <a:pt x="139429" y="222720"/>
                      <a:pt x="139302" y="224235"/>
                      <a:pt x="135955" y="225814"/>
                    </a:cubicBezTo>
                    <a:cubicBezTo>
                      <a:pt x="127871" y="226067"/>
                      <a:pt x="118839" y="224425"/>
                      <a:pt x="109365" y="221772"/>
                    </a:cubicBezTo>
                    <a:cubicBezTo>
                      <a:pt x="106334" y="221204"/>
                      <a:pt x="105765" y="221772"/>
                      <a:pt x="107850" y="223414"/>
                    </a:cubicBezTo>
                    <a:cubicBezTo>
                      <a:pt x="114797" y="226193"/>
                      <a:pt x="118586" y="230362"/>
                      <a:pt x="118586" y="236235"/>
                    </a:cubicBezTo>
                    <a:cubicBezTo>
                      <a:pt x="114102" y="236362"/>
                      <a:pt x="110376" y="236614"/>
                      <a:pt x="108292" y="237056"/>
                    </a:cubicBezTo>
                    <a:cubicBezTo>
                      <a:pt x="106334" y="238320"/>
                      <a:pt x="104250" y="238193"/>
                      <a:pt x="102292" y="235793"/>
                    </a:cubicBezTo>
                    <a:cubicBezTo>
                      <a:pt x="97302" y="230678"/>
                      <a:pt x="96734" y="226067"/>
                      <a:pt x="102418" y="222151"/>
                    </a:cubicBezTo>
                    <a:cubicBezTo>
                      <a:pt x="105576" y="219878"/>
                      <a:pt x="110376" y="214762"/>
                      <a:pt x="116186" y="206993"/>
                    </a:cubicBezTo>
                    <a:cubicBezTo>
                      <a:pt x="120102" y="206741"/>
                      <a:pt x="123576" y="205856"/>
                      <a:pt x="127429" y="205351"/>
                    </a:cubicBezTo>
                    <a:cubicBezTo>
                      <a:pt x="143029" y="203393"/>
                      <a:pt x="157744" y="200046"/>
                      <a:pt x="169618" y="193541"/>
                    </a:cubicBezTo>
                    <a:cubicBezTo>
                      <a:pt x="171829" y="192846"/>
                      <a:pt x="173534" y="193288"/>
                      <a:pt x="174481" y="194930"/>
                    </a:cubicBezTo>
                    <a:lnTo>
                      <a:pt x="183702" y="207056"/>
                    </a:lnTo>
                    <a:lnTo>
                      <a:pt x="181050" y="208004"/>
                    </a:lnTo>
                    <a:lnTo>
                      <a:pt x="187997" y="213309"/>
                    </a:lnTo>
                    <a:cubicBezTo>
                      <a:pt x="186734" y="214320"/>
                      <a:pt x="187618" y="214951"/>
                      <a:pt x="189134" y="215520"/>
                    </a:cubicBezTo>
                    <a:cubicBezTo>
                      <a:pt x="188313" y="216783"/>
                      <a:pt x="188818" y="218046"/>
                      <a:pt x="190081" y="217856"/>
                    </a:cubicBezTo>
                    <a:moveTo>
                      <a:pt x="187365" y="205604"/>
                    </a:moveTo>
                    <a:lnTo>
                      <a:pt x="188186" y="205035"/>
                    </a:lnTo>
                    <a:lnTo>
                      <a:pt x="189576" y="210656"/>
                    </a:lnTo>
                    <a:lnTo>
                      <a:pt x="185408" y="208256"/>
                    </a:lnTo>
                    <a:lnTo>
                      <a:pt x="185723" y="207309"/>
                    </a:lnTo>
                    <a:cubicBezTo>
                      <a:pt x="136081" y="139667"/>
                      <a:pt x="93892" y="82320"/>
                      <a:pt x="66039" y="43099"/>
                    </a:cubicBezTo>
                    <a:cubicBezTo>
                      <a:pt x="65660" y="41014"/>
                      <a:pt x="66165" y="40193"/>
                      <a:pt x="68123" y="40888"/>
                    </a:cubicBezTo>
                    <a:cubicBezTo>
                      <a:pt x="104692" y="89267"/>
                      <a:pt x="149155" y="152172"/>
                      <a:pt x="187429" y="205604"/>
                    </a:cubicBezTo>
                    <a:moveTo>
                      <a:pt x="223365" y="165309"/>
                    </a:moveTo>
                    <a:cubicBezTo>
                      <a:pt x="224755" y="165309"/>
                      <a:pt x="226018" y="166004"/>
                      <a:pt x="226586" y="167078"/>
                    </a:cubicBezTo>
                    <a:cubicBezTo>
                      <a:pt x="227344" y="168214"/>
                      <a:pt x="228292" y="169288"/>
                      <a:pt x="229492" y="170299"/>
                    </a:cubicBezTo>
                    <a:cubicBezTo>
                      <a:pt x="226334" y="165309"/>
                      <a:pt x="226144" y="163225"/>
                      <a:pt x="228986" y="164993"/>
                    </a:cubicBezTo>
                    <a:cubicBezTo>
                      <a:pt x="231513" y="166509"/>
                      <a:pt x="232839" y="169035"/>
                      <a:pt x="232460" y="172762"/>
                    </a:cubicBezTo>
                    <a:cubicBezTo>
                      <a:pt x="233155" y="174720"/>
                      <a:pt x="232839" y="175099"/>
                      <a:pt x="229239" y="172762"/>
                    </a:cubicBezTo>
                    <a:cubicBezTo>
                      <a:pt x="227850" y="171941"/>
                      <a:pt x="227723" y="171499"/>
                      <a:pt x="229239" y="170804"/>
                    </a:cubicBezTo>
                    <a:lnTo>
                      <a:pt x="224944" y="167456"/>
                    </a:lnTo>
                    <a:cubicBezTo>
                      <a:pt x="228671" y="173267"/>
                      <a:pt x="225892" y="171751"/>
                      <a:pt x="223113" y="167709"/>
                    </a:cubicBezTo>
                    <a:cubicBezTo>
                      <a:pt x="225197" y="172320"/>
                      <a:pt x="223681" y="170614"/>
                      <a:pt x="220902" y="168404"/>
                    </a:cubicBezTo>
                    <a:lnTo>
                      <a:pt x="220208" y="168404"/>
                    </a:lnTo>
                    <a:cubicBezTo>
                      <a:pt x="225071" y="172320"/>
                      <a:pt x="221092" y="171309"/>
                      <a:pt x="217871" y="168972"/>
                    </a:cubicBezTo>
                    <a:lnTo>
                      <a:pt x="217302" y="169225"/>
                    </a:lnTo>
                    <a:cubicBezTo>
                      <a:pt x="225829" y="175225"/>
                      <a:pt x="216923" y="172067"/>
                      <a:pt x="213134" y="169667"/>
                    </a:cubicBezTo>
                    <a:cubicBezTo>
                      <a:pt x="215786" y="172067"/>
                      <a:pt x="218818" y="173709"/>
                      <a:pt x="218123" y="173835"/>
                    </a:cubicBezTo>
                    <a:cubicBezTo>
                      <a:pt x="216229" y="174341"/>
                      <a:pt x="212565" y="172699"/>
                      <a:pt x="208397" y="170867"/>
                    </a:cubicBezTo>
                    <a:cubicBezTo>
                      <a:pt x="211744" y="172951"/>
                      <a:pt x="214650" y="174214"/>
                      <a:pt x="212818" y="174783"/>
                    </a:cubicBezTo>
                    <a:cubicBezTo>
                      <a:pt x="212123" y="175162"/>
                      <a:pt x="208902" y="173646"/>
                      <a:pt x="203344" y="171435"/>
                    </a:cubicBezTo>
                    <a:cubicBezTo>
                      <a:pt x="201955" y="171183"/>
                      <a:pt x="201513" y="171309"/>
                      <a:pt x="202081" y="171878"/>
                    </a:cubicBezTo>
                    <a:cubicBezTo>
                      <a:pt x="206944" y="173646"/>
                      <a:pt x="209723" y="175225"/>
                      <a:pt x="209155" y="175920"/>
                    </a:cubicBezTo>
                    <a:cubicBezTo>
                      <a:pt x="208334" y="176867"/>
                      <a:pt x="204608" y="175035"/>
                      <a:pt x="199239" y="172446"/>
                    </a:cubicBezTo>
                    <a:cubicBezTo>
                      <a:pt x="197723" y="171751"/>
                      <a:pt x="195955" y="171056"/>
                      <a:pt x="194123" y="170109"/>
                    </a:cubicBezTo>
                    <a:cubicBezTo>
                      <a:pt x="197155" y="173267"/>
                      <a:pt x="209281" y="177625"/>
                      <a:pt x="206755" y="178888"/>
                    </a:cubicBezTo>
                    <a:cubicBezTo>
                      <a:pt x="205808" y="179267"/>
                      <a:pt x="203723" y="178446"/>
                      <a:pt x="201071" y="177056"/>
                    </a:cubicBezTo>
                    <a:cubicBezTo>
                      <a:pt x="198165" y="175351"/>
                      <a:pt x="194565" y="173141"/>
                      <a:pt x="191092" y="170678"/>
                    </a:cubicBezTo>
                    <a:cubicBezTo>
                      <a:pt x="188186" y="168278"/>
                      <a:pt x="185534" y="165941"/>
                      <a:pt x="183450" y="164109"/>
                    </a:cubicBezTo>
                    <a:lnTo>
                      <a:pt x="183323" y="164804"/>
                    </a:lnTo>
                    <a:cubicBezTo>
                      <a:pt x="190586" y="172699"/>
                      <a:pt x="204481" y="179835"/>
                      <a:pt x="200186" y="179583"/>
                    </a:cubicBezTo>
                    <a:cubicBezTo>
                      <a:pt x="198481" y="179583"/>
                      <a:pt x="199050" y="179709"/>
                      <a:pt x="197660" y="179014"/>
                    </a:cubicBezTo>
                    <a:cubicBezTo>
                      <a:pt x="187934" y="174025"/>
                      <a:pt x="181239" y="166067"/>
                      <a:pt x="176502" y="159562"/>
                    </a:cubicBezTo>
                    <a:lnTo>
                      <a:pt x="176250" y="159878"/>
                    </a:lnTo>
                    <a:cubicBezTo>
                      <a:pt x="182250" y="169225"/>
                      <a:pt x="193365" y="176804"/>
                      <a:pt x="192229" y="177814"/>
                    </a:cubicBezTo>
                    <a:cubicBezTo>
                      <a:pt x="191155" y="178699"/>
                      <a:pt x="184144" y="172951"/>
                      <a:pt x="179723" y="168088"/>
                    </a:cubicBezTo>
                    <a:cubicBezTo>
                      <a:pt x="176502" y="164741"/>
                      <a:pt x="175934" y="163351"/>
                      <a:pt x="172460" y="158678"/>
                    </a:cubicBezTo>
                    <a:lnTo>
                      <a:pt x="172334" y="159814"/>
                    </a:lnTo>
                    <a:cubicBezTo>
                      <a:pt x="181681" y="175541"/>
                      <a:pt x="193744" y="178446"/>
                      <a:pt x="191281" y="180404"/>
                    </a:cubicBezTo>
                    <a:cubicBezTo>
                      <a:pt x="190586" y="180972"/>
                      <a:pt x="190208" y="180278"/>
                      <a:pt x="189450" y="179835"/>
                    </a:cubicBezTo>
                    <a:cubicBezTo>
                      <a:pt x="178334" y="173141"/>
                      <a:pt x="175239" y="165246"/>
                      <a:pt x="169429" y="158299"/>
                    </a:cubicBezTo>
                    <a:lnTo>
                      <a:pt x="169113" y="158867"/>
                    </a:lnTo>
                    <a:cubicBezTo>
                      <a:pt x="173029" y="165120"/>
                      <a:pt x="179408" y="172067"/>
                      <a:pt x="184839" y="178446"/>
                    </a:cubicBezTo>
                    <a:cubicBezTo>
                      <a:pt x="185534" y="179330"/>
                      <a:pt x="184965" y="180151"/>
                      <a:pt x="184271" y="179772"/>
                    </a:cubicBezTo>
                    <a:cubicBezTo>
                      <a:pt x="178271" y="175856"/>
                      <a:pt x="172839" y="167393"/>
                      <a:pt x="166713" y="158046"/>
                    </a:cubicBezTo>
                    <a:lnTo>
                      <a:pt x="166586" y="158614"/>
                    </a:lnTo>
                    <a:cubicBezTo>
                      <a:pt x="171702" y="168467"/>
                      <a:pt x="183008" y="180341"/>
                      <a:pt x="179660" y="179456"/>
                    </a:cubicBezTo>
                    <a:cubicBezTo>
                      <a:pt x="178965" y="179141"/>
                      <a:pt x="176565" y="175856"/>
                      <a:pt x="173976" y="172130"/>
                    </a:cubicBezTo>
                    <a:cubicBezTo>
                      <a:pt x="172144" y="169478"/>
                      <a:pt x="169934" y="166256"/>
                      <a:pt x="168229" y="164172"/>
                    </a:cubicBezTo>
                    <a:lnTo>
                      <a:pt x="167913" y="165183"/>
                    </a:lnTo>
                    <a:cubicBezTo>
                      <a:pt x="170755" y="169478"/>
                      <a:pt x="174923" y="174214"/>
                      <a:pt x="176250" y="178130"/>
                    </a:cubicBezTo>
                    <a:lnTo>
                      <a:pt x="175808" y="178256"/>
                    </a:lnTo>
                    <a:lnTo>
                      <a:pt x="166776" y="166446"/>
                    </a:lnTo>
                    <a:lnTo>
                      <a:pt x="166208" y="166951"/>
                    </a:lnTo>
                    <a:cubicBezTo>
                      <a:pt x="169934" y="171688"/>
                      <a:pt x="174544" y="177120"/>
                      <a:pt x="173850" y="178383"/>
                    </a:cubicBezTo>
                    <a:lnTo>
                      <a:pt x="165892" y="169225"/>
                    </a:lnTo>
                    <a:cubicBezTo>
                      <a:pt x="166334" y="172004"/>
                      <a:pt x="168923" y="174341"/>
                      <a:pt x="168102" y="175035"/>
                    </a:cubicBezTo>
                    <a:cubicBezTo>
                      <a:pt x="167281" y="174214"/>
                      <a:pt x="165323" y="171688"/>
                      <a:pt x="164060" y="169035"/>
                    </a:cubicBezTo>
                    <a:cubicBezTo>
                      <a:pt x="163492" y="168088"/>
                      <a:pt x="164060" y="170551"/>
                      <a:pt x="163365" y="169730"/>
                    </a:cubicBezTo>
                    <a:cubicBezTo>
                      <a:pt x="157492" y="163035"/>
                      <a:pt x="152376" y="155962"/>
                      <a:pt x="147892" y="148572"/>
                    </a:cubicBezTo>
                    <a:cubicBezTo>
                      <a:pt x="147008" y="147183"/>
                      <a:pt x="147323" y="146993"/>
                      <a:pt x="148902" y="148004"/>
                    </a:cubicBezTo>
                    <a:lnTo>
                      <a:pt x="160018" y="159688"/>
                    </a:lnTo>
                    <a:cubicBezTo>
                      <a:pt x="152944" y="151920"/>
                      <a:pt x="148018" y="145793"/>
                      <a:pt x="149155" y="144783"/>
                    </a:cubicBezTo>
                    <a:cubicBezTo>
                      <a:pt x="152944" y="149393"/>
                      <a:pt x="156986" y="153688"/>
                      <a:pt x="161408" y="157730"/>
                    </a:cubicBezTo>
                    <a:cubicBezTo>
                      <a:pt x="152502" y="147562"/>
                      <a:pt x="148586" y="142699"/>
                      <a:pt x="149723" y="142825"/>
                    </a:cubicBezTo>
                    <a:cubicBezTo>
                      <a:pt x="152060" y="144214"/>
                      <a:pt x="157618" y="150909"/>
                      <a:pt x="162229" y="155899"/>
                    </a:cubicBezTo>
                    <a:cubicBezTo>
                      <a:pt x="155976" y="147246"/>
                      <a:pt x="148144" y="140172"/>
                      <a:pt x="148144" y="138783"/>
                    </a:cubicBezTo>
                    <a:cubicBezTo>
                      <a:pt x="148144" y="138088"/>
                      <a:pt x="149786" y="138088"/>
                      <a:pt x="150355" y="138783"/>
                    </a:cubicBezTo>
                    <a:cubicBezTo>
                      <a:pt x="154081" y="143962"/>
                      <a:pt x="158692" y="148635"/>
                      <a:pt x="163429" y="153625"/>
                    </a:cubicBezTo>
                    <a:cubicBezTo>
                      <a:pt x="159955" y="148193"/>
                      <a:pt x="150923" y="139541"/>
                      <a:pt x="151302" y="138783"/>
                    </a:cubicBezTo>
                    <a:cubicBezTo>
                      <a:pt x="151744" y="138088"/>
                      <a:pt x="152692" y="138088"/>
                      <a:pt x="154081" y="138783"/>
                    </a:cubicBezTo>
                    <a:cubicBezTo>
                      <a:pt x="157176" y="143393"/>
                      <a:pt x="160523" y="147246"/>
                      <a:pt x="164818" y="151288"/>
                    </a:cubicBezTo>
                    <a:cubicBezTo>
                      <a:pt x="161786" y="146930"/>
                      <a:pt x="154713" y="139730"/>
                      <a:pt x="155408" y="138783"/>
                    </a:cubicBezTo>
                    <a:cubicBezTo>
                      <a:pt x="155534" y="138530"/>
                      <a:pt x="156671" y="138214"/>
                      <a:pt x="157239" y="138909"/>
                    </a:cubicBezTo>
                    <a:cubicBezTo>
                      <a:pt x="158629" y="141120"/>
                      <a:pt x="160271" y="142825"/>
                      <a:pt x="162102" y="145288"/>
                    </a:cubicBezTo>
                    <a:cubicBezTo>
                      <a:pt x="163365" y="146804"/>
                      <a:pt x="165008" y="148509"/>
                      <a:pt x="166713" y="150025"/>
                    </a:cubicBezTo>
                    <a:lnTo>
                      <a:pt x="158250" y="139035"/>
                    </a:lnTo>
                    <a:cubicBezTo>
                      <a:pt x="158250" y="139035"/>
                      <a:pt x="158818" y="138656"/>
                      <a:pt x="159071" y="138783"/>
                    </a:cubicBezTo>
                    <a:cubicBezTo>
                      <a:pt x="159450" y="138783"/>
                      <a:pt x="159892" y="138783"/>
                      <a:pt x="160334" y="139162"/>
                    </a:cubicBezTo>
                    <a:cubicBezTo>
                      <a:pt x="162165" y="142635"/>
                      <a:pt x="165323" y="145667"/>
                      <a:pt x="168544" y="149330"/>
                    </a:cubicBezTo>
                    <a:lnTo>
                      <a:pt x="161597" y="139288"/>
                    </a:lnTo>
                    <a:cubicBezTo>
                      <a:pt x="161723" y="138467"/>
                      <a:pt x="164123" y="138909"/>
                      <a:pt x="164629" y="139288"/>
                    </a:cubicBezTo>
                    <a:lnTo>
                      <a:pt x="170629" y="147941"/>
                    </a:lnTo>
                    <a:cubicBezTo>
                      <a:pt x="168102" y="141941"/>
                      <a:pt x="164502" y="139035"/>
                      <a:pt x="166334" y="139162"/>
                    </a:cubicBezTo>
                    <a:cubicBezTo>
                      <a:pt x="168102" y="139414"/>
                      <a:pt x="169365" y="140993"/>
                      <a:pt x="170881" y="143078"/>
                    </a:cubicBezTo>
                    <a:cubicBezTo>
                      <a:pt x="171892" y="144467"/>
                      <a:pt x="172965" y="145478"/>
                      <a:pt x="173660" y="146425"/>
                    </a:cubicBezTo>
                    <a:lnTo>
                      <a:pt x="169808" y="139983"/>
                    </a:lnTo>
                    <a:cubicBezTo>
                      <a:pt x="169808" y="139414"/>
                      <a:pt x="171197" y="139730"/>
                      <a:pt x="172397" y="140425"/>
                    </a:cubicBezTo>
                    <a:lnTo>
                      <a:pt x="175050" y="143330"/>
                    </a:lnTo>
                    <a:lnTo>
                      <a:pt x="173850" y="140804"/>
                    </a:lnTo>
                    <a:cubicBezTo>
                      <a:pt x="173976" y="139920"/>
                      <a:pt x="174923" y="140425"/>
                      <a:pt x="175681" y="140804"/>
                    </a:cubicBezTo>
                    <a:lnTo>
                      <a:pt x="178018" y="144530"/>
                    </a:lnTo>
                    <a:lnTo>
                      <a:pt x="178397" y="144278"/>
                    </a:lnTo>
                    <a:cubicBezTo>
                      <a:pt x="177008" y="141941"/>
                      <a:pt x="176060" y="140804"/>
                      <a:pt x="176755" y="140551"/>
                    </a:cubicBezTo>
                    <a:lnTo>
                      <a:pt x="178839" y="140804"/>
                    </a:lnTo>
                    <a:lnTo>
                      <a:pt x="180797" y="143014"/>
                    </a:lnTo>
                    <a:cubicBezTo>
                      <a:pt x="180229" y="140551"/>
                      <a:pt x="182629" y="141056"/>
                      <a:pt x="186481" y="142446"/>
                    </a:cubicBezTo>
                    <a:cubicBezTo>
                      <a:pt x="189008" y="143330"/>
                      <a:pt x="191344" y="146235"/>
                      <a:pt x="193555" y="150783"/>
                    </a:cubicBezTo>
                    <a:cubicBezTo>
                      <a:pt x="192986" y="151035"/>
                      <a:pt x="192039" y="149772"/>
                      <a:pt x="190902" y="148446"/>
                    </a:cubicBezTo>
                    <a:cubicBezTo>
                      <a:pt x="190334" y="147751"/>
                      <a:pt x="190081" y="147435"/>
                      <a:pt x="189260" y="146614"/>
                    </a:cubicBezTo>
                    <a:cubicBezTo>
                      <a:pt x="192039" y="151351"/>
                      <a:pt x="194818" y="155962"/>
                      <a:pt x="195260" y="158299"/>
                    </a:cubicBezTo>
                    <a:cubicBezTo>
                      <a:pt x="194439" y="158993"/>
                      <a:pt x="191344" y="153688"/>
                      <a:pt x="187871" y="147562"/>
                    </a:cubicBezTo>
                    <a:cubicBezTo>
                      <a:pt x="189702" y="152425"/>
                      <a:pt x="192039" y="156720"/>
                      <a:pt x="192734" y="158678"/>
                    </a:cubicBezTo>
                    <a:cubicBezTo>
                      <a:pt x="192355" y="158804"/>
                      <a:pt x="191092" y="156467"/>
                      <a:pt x="189260" y="153499"/>
                    </a:cubicBezTo>
                    <a:cubicBezTo>
                      <a:pt x="188692" y="152678"/>
                      <a:pt x="187997" y="152235"/>
                      <a:pt x="187429" y="151288"/>
                    </a:cubicBezTo>
                    <a:lnTo>
                      <a:pt x="191913" y="160193"/>
                    </a:lnTo>
                    <a:cubicBezTo>
                      <a:pt x="192734" y="160572"/>
                      <a:pt x="193302" y="161583"/>
                      <a:pt x="192734" y="162846"/>
                    </a:cubicBezTo>
                    <a:cubicBezTo>
                      <a:pt x="191913" y="164362"/>
                      <a:pt x="192481" y="164930"/>
                      <a:pt x="194123" y="166320"/>
                    </a:cubicBezTo>
                    <a:cubicBezTo>
                      <a:pt x="195829" y="167456"/>
                      <a:pt x="199429" y="168151"/>
                      <a:pt x="204102" y="167456"/>
                    </a:cubicBezTo>
                    <a:cubicBezTo>
                      <a:pt x="210292" y="166572"/>
                      <a:pt x="216671" y="165372"/>
                      <a:pt x="223176" y="165246"/>
                    </a:cubicBezTo>
                    <a:moveTo>
                      <a:pt x="220713" y="149709"/>
                    </a:moveTo>
                    <a:lnTo>
                      <a:pt x="220460" y="155709"/>
                    </a:lnTo>
                    <a:cubicBezTo>
                      <a:pt x="219892" y="156593"/>
                      <a:pt x="219513" y="158046"/>
                      <a:pt x="218944" y="155709"/>
                    </a:cubicBezTo>
                    <a:lnTo>
                      <a:pt x="219765" y="150278"/>
                    </a:lnTo>
                    <a:lnTo>
                      <a:pt x="218818" y="152172"/>
                    </a:lnTo>
                    <a:cubicBezTo>
                      <a:pt x="217997" y="152172"/>
                      <a:pt x="217808" y="151351"/>
                      <a:pt x="217681" y="149646"/>
                    </a:cubicBezTo>
                    <a:cubicBezTo>
                      <a:pt x="217555" y="147688"/>
                      <a:pt x="217681" y="147056"/>
                      <a:pt x="218818" y="147435"/>
                    </a:cubicBezTo>
                    <a:lnTo>
                      <a:pt x="219513" y="149267"/>
                    </a:lnTo>
                    <a:lnTo>
                      <a:pt x="220081" y="148004"/>
                    </a:lnTo>
                    <a:cubicBezTo>
                      <a:pt x="221029" y="147435"/>
                      <a:pt x="221155" y="148004"/>
                      <a:pt x="220776" y="149646"/>
                    </a:cubicBezTo>
                    <a:moveTo>
                      <a:pt x="228797" y="148193"/>
                    </a:moveTo>
                    <a:cubicBezTo>
                      <a:pt x="226523" y="150972"/>
                      <a:pt x="225008" y="151541"/>
                      <a:pt x="224313" y="149583"/>
                    </a:cubicBezTo>
                    <a:lnTo>
                      <a:pt x="223618" y="153183"/>
                    </a:lnTo>
                    <a:cubicBezTo>
                      <a:pt x="223050" y="154888"/>
                      <a:pt x="222671" y="155141"/>
                      <a:pt x="222355" y="153878"/>
                    </a:cubicBezTo>
                    <a:cubicBezTo>
                      <a:pt x="222544" y="151225"/>
                      <a:pt x="223050" y="148446"/>
                      <a:pt x="223997" y="145793"/>
                    </a:cubicBezTo>
                    <a:cubicBezTo>
                      <a:pt x="224376" y="144530"/>
                      <a:pt x="225008" y="144467"/>
                      <a:pt x="225702" y="145099"/>
                    </a:cubicBezTo>
                    <a:cubicBezTo>
                      <a:pt x="228165" y="141056"/>
                      <a:pt x="227660" y="143330"/>
                      <a:pt x="226523" y="146362"/>
                    </a:cubicBezTo>
                    <a:lnTo>
                      <a:pt x="227281" y="146741"/>
                    </a:lnTo>
                    <a:cubicBezTo>
                      <a:pt x="230313" y="141056"/>
                      <a:pt x="229050" y="145604"/>
                      <a:pt x="228797" y="148130"/>
                    </a:cubicBezTo>
                    <a:moveTo>
                      <a:pt x="237450" y="138404"/>
                    </a:moveTo>
                    <a:cubicBezTo>
                      <a:pt x="236629" y="137520"/>
                      <a:pt x="235618" y="137456"/>
                      <a:pt x="234671" y="138025"/>
                    </a:cubicBezTo>
                    <a:cubicBezTo>
                      <a:pt x="234671" y="139225"/>
                      <a:pt x="234418" y="139541"/>
                      <a:pt x="233660" y="138593"/>
                    </a:cubicBezTo>
                    <a:cubicBezTo>
                      <a:pt x="232839" y="137456"/>
                      <a:pt x="232713" y="136067"/>
                      <a:pt x="233660" y="135120"/>
                    </a:cubicBezTo>
                    <a:cubicBezTo>
                      <a:pt x="234481" y="134109"/>
                      <a:pt x="235744" y="133983"/>
                      <a:pt x="236755" y="134678"/>
                    </a:cubicBezTo>
                    <a:cubicBezTo>
                      <a:pt x="237576" y="135120"/>
                      <a:pt x="237829" y="135688"/>
                      <a:pt x="237829" y="136067"/>
                    </a:cubicBezTo>
                    <a:lnTo>
                      <a:pt x="236186" y="136635"/>
                    </a:lnTo>
                    <a:lnTo>
                      <a:pt x="238271" y="137204"/>
                    </a:lnTo>
                    <a:cubicBezTo>
                      <a:pt x="239407" y="138151"/>
                      <a:pt x="238460" y="139983"/>
                      <a:pt x="237450" y="138467"/>
                    </a:cubicBezTo>
                    <a:moveTo>
                      <a:pt x="252734" y="162783"/>
                    </a:moveTo>
                    <a:cubicBezTo>
                      <a:pt x="251344" y="161078"/>
                      <a:pt x="251597" y="160130"/>
                      <a:pt x="253429" y="160256"/>
                    </a:cubicBezTo>
                    <a:cubicBezTo>
                      <a:pt x="251786" y="157604"/>
                      <a:pt x="253555" y="157099"/>
                      <a:pt x="255260" y="159878"/>
                    </a:cubicBezTo>
                    <a:cubicBezTo>
                      <a:pt x="256081" y="161078"/>
                      <a:pt x="256207" y="163604"/>
                      <a:pt x="255955" y="166572"/>
                    </a:cubicBezTo>
                    <a:cubicBezTo>
                      <a:pt x="255829" y="167456"/>
                      <a:pt x="254881" y="167709"/>
                      <a:pt x="254565" y="166572"/>
                    </a:cubicBezTo>
                    <a:cubicBezTo>
                      <a:pt x="253997" y="164930"/>
                      <a:pt x="253429" y="163793"/>
                      <a:pt x="252734" y="162846"/>
                    </a:cubicBezTo>
                    <a:moveTo>
                      <a:pt x="255892" y="181730"/>
                    </a:moveTo>
                    <a:cubicBezTo>
                      <a:pt x="255197" y="181730"/>
                      <a:pt x="254629" y="181035"/>
                      <a:pt x="253934" y="180720"/>
                    </a:cubicBezTo>
                    <a:lnTo>
                      <a:pt x="255007" y="182235"/>
                    </a:lnTo>
                    <a:cubicBezTo>
                      <a:pt x="255576" y="183056"/>
                      <a:pt x="254439" y="183499"/>
                      <a:pt x="253492" y="182678"/>
                    </a:cubicBezTo>
                    <a:lnTo>
                      <a:pt x="250460" y="180278"/>
                    </a:lnTo>
                    <a:cubicBezTo>
                      <a:pt x="249639" y="179014"/>
                      <a:pt x="249892" y="177625"/>
                      <a:pt x="251408" y="175856"/>
                    </a:cubicBezTo>
                    <a:cubicBezTo>
                      <a:pt x="251786" y="175414"/>
                      <a:pt x="252229" y="175288"/>
                      <a:pt x="252671" y="175667"/>
                    </a:cubicBezTo>
                    <a:lnTo>
                      <a:pt x="255007" y="177183"/>
                    </a:lnTo>
                    <a:cubicBezTo>
                      <a:pt x="255450" y="177499"/>
                      <a:pt x="255450" y="177751"/>
                      <a:pt x="255197" y="178067"/>
                    </a:cubicBezTo>
                    <a:cubicBezTo>
                      <a:pt x="254502" y="178762"/>
                      <a:pt x="254755" y="179141"/>
                      <a:pt x="255892" y="180278"/>
                    </a:cubicBezTo>
                    <a:cubicBezTo>
                      <a:pt x="256586" y="180846"/>
                      <a:pt x="256460" y="181667"/>
                      <a:pt x="255892" y="181667"/>
                    </a:cubicBezTo>
                    <a:moveTo>
                      <a:pt x="257155" y="177372"/>
                    </a:moveTo>
                    <a:cubicBezTo>
                      <a:pt x="256334" y="177499"/>
                      <a:pt x="255639" y="177120"/>
                      <a:pt x="254944" y="176425"/>
                    </a:cubicBezTo>
                    <a:cubicBezTo>
                      <a:pt x="253997" y="175288"/>
                      <a:pt x="253681" y="174593"/>
                      <a:pt x="253808" y="173772"/>
                    </a:cubicBezTo>
                    <a:lnTo>
                      <a:pt x="254502" y="170551"/>
                    </a:lnTo>
                    <a:cubicBezTo>
                      <a:pt x="254629" y="169730"/>
                      <a:pt x="254881" y="169856"/>
                      <a:pt x="255323" y="170551"/>
                    </a:cubicBezTo>
                    <a:cubicBezTo>
                      <a:pt x="256460" y="171941"/>
                      <a:pt x="257408" y="173330"/>
                      <a:pt x="257660" y="175667"/>
                    </a:cubicBezTo>
                    <a:cubicBezTo>
                      <a:pt x="257976" y="176614"/>
                      <a:pt x="257850" y="177183"/>
                      <a:pt x="257092" y="17730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83" name="Полилиния: фигура 153">
                <a:extLst>
                  <a:ext uri="{FF2B5EF4-FFF2-40B4-BE49-F238E27FC236}">
                    <a16:creationId xmlns:a16="http://schemas.microsoft.com/office/drawing/2014/main" id="{9BE3D4AD-29ED-2A12-C7A6-E2AE16CACA5D}"/>
                  </a:ext>
                </a:extLst>
              </p:cNvPr>
              <p:cNvSpPr/>
              <p:nvPr/>
            </p:nvSpPr>
            <p:spPr>
              <a:xfrm>
                <a:off x="1048030" y="778457"/>
                <a:ext cx="5712" cy="2826"/>
              </a:xfrm>
              <a:custGeom>
                <a:avLst/>
                <a:gdLst>
                  <a:gd name="connsiteX0" fmla="*/ 189 w 5712"/>
                  <a:gd name="connsiteY0" fmla="*/ 2447 h 2826"/>
                  <a:gd name="connsiteX1" fmla="*/ 4232 w 5712"/>
                  <a:gd name="connsiteY1" fmla="*/ 2826 h 2826"/>
                  <a:gd name="connsiteX2" fmla="*/ 3916 w 5712"/>
                  <a:gd name="connsiteY2" fmla="*/ 237 h 2826"/>
                  <a:gd name="connsiteX3" fmla="*/ 0 w 5712"/>
                  <a:gd name="connsiteY3" fmla="*/ 237 h 2826"/>
                  <a:gd name="connsiteX4" fmla="*/ 126 w 5712"/>
                  <a:gd name="connsiteY4" fmla="*/ 2447 h 2826"/>
                  <a:gd name="connsiteX5" fmla="*/ 3979 w 5712"/>
                  <a:gd name="connsiteY5" fmla="*/ 1184 h 2826"/>
                  <a:gd name="connsiteX6" fmla="*/ 3853 w 5712"/>
                  <a:gd name="connsiteY6" fmla="*/ 2132 h 2826"/>
                  <a:gd name="connsiteX7" fmla="*/ 2337 w 5712"/>
                  <a:gd name="connsiteY7" fmla="*/ 2132 h 2826"/>
                  <a:gd name="connsiteX8" fmla="*/ 1768 w 5712"/>
                  <a:gd name="connsiteY8" fmla="*/ 1184 h 2826"/>
                  <a:gd name="connsiteX9" fmla="*/ 3979 w 5712"/>
                  <a:gd name="connsiteY9" fmla="*/ 1184 h 2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712" h="2826">
                    <a:moveTo>
                      <a:pt x="189" y="2447"/>
                    </a:moveTo>
                    <a:cubicBezTo>
                      <a:pt x="1579" y="2826"/>
                      <a:pt x="2968" y="2826"/>
                      <a:pt x="4232" y="2826"/>
                    </a:cubicBezTo>
                    <a:cubicBezTo>
                      <a:pt x="6316" y="1563"/>
                      <a:pt x="6189" y="742"/>
                      <a:pt x="3916" y="237"/>
                    </a:cubicBezTo>
                    <a:cubicBezTo>
                      <a:pt x="2653" y="-79"/>
                      <a:pt x="1263" y="-79"/>
                      <a:pt x="0" y="237"/>
                    </a:cubicBezTo>
                    <a:cubicBezTo>
                      <a:pt x="1011" y="1437"/>
                      <a:pt x="568" y="1753"/>
                      <a:pt x="126" y="2447"/>
                    </a:cubicBezTo>
                    <a:moveTo>
                      <a:pt x="3979" y="1184"/>
                    </a:moveTo>
                    <a:cubicBezTo>
                      <a:pt x="4421" y="1437"/>
                      <a:pt x="4295" y="1879"/>
                      <a:pt x="3853" y="2132"/>
                    </a:cubicBezTo>
                    <a:cubicBezTo>
                      <a:pt x="3284" y="2258"/>
                      <a:pt x="2842" y="2258"/>
                      <a:pt x="2337" y="2132"/>
                    </a:cubicBezTo>
                    <a:cubicBezTo>
                      <a:pt x="1895" y="1753"/>
                      <a:pt x="2211" y="1437"/>
                      <a:pt x="1768" y="1184"/>
                    </a:cubicBezTo>
                    <a:cubicBezTo>
                      <a:pt x="2337" y="805"/>
                      <a:pt x="3158" y="805"/>
                      <a:pt x="3979" y="118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154" dirty="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50" name="Полилиния: фигура 120">
              <a:extLst>
                <a:ext uri="{FF2B5EF4-FFF2-40B4-BE49-F238E27FC236}">
                  <a16:creationId xmlns:a16="http://schemas.microsoft.com/office/drawing/2014/main" id="{EF595988-18C3-C33B-A69C-BC7FC4DA9439}"/>
                </a:ext>
              </a:extLst>
            </p:cNvPr>
            <p:cNvSpPr/>
            <p:nvPr/>
          </p:nvSpPr>
          <p:spPr>
            <a:xfrm>
              <a:off x="1098493" y="854799"/>
              <a:ext cx="3347" cy="4863"/>
            </a:xfrm>
            <a:custGeom>
              <a:avLst/>
              <a:gdLst>
                <a:gd name="connsiteX0" fmla="*/ 3347 w 3347"/>
                <a:gd name="connsiteY0" fmla="*/ 4863 h 4863"/>
                <a:gd name="connsiteX1" fmla="*/ 0 w 3347"/>
                <a:gd name="connsiteY1" fmla="*/ 0 h 4863"/>
                <a:gd name="connsiteX2" fmla="*/ 2084 w 3347"/>
                <a:gd name="connsiteY2" fmla="*/ 2779 h 4863"/>
                <a:gd name="connsiteX3" fmla="*/ 3347 w 3347"/>
                <a:gd name="connsiteY3" fmla="*/ 4863 h 4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47" h="4863">
                  <a:moveTo>
                    <a:pt x="3347" y="4863"/>
                  </a:moveTo>
                  <a:cubicBezTo>
                    <a:pt x="3347" y="3032"/>
                    <a:pt x="1958" y="1137"/>
                    <a:pt x="0" y="0"/>
                  </a:cubicBezTo>
                  <a:cubicBezTo>
                    <a:pt x="126" y="379"/>
                    <a:pt x="1263" y="1516"/>
                    <a:pt x="2084" y="2779"/>
                  </a:cubicBezTo>
                  <a:cubicBezTo>
                    <a:pt x="2779" y="3916"/>
                    <a:pt x="3095" y="4611"/>
                    <a:pt x="3347" y="486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51" name="Полилиния: фигура 121">
              <a:extLst>
                <a:ext uri="{FF2B5EF4-FFF2-40B4-BE49-F238E27FC236}">
                  <a16:creationId xmlns:a16="http://schemas.microsoft.com/office/drawing/2014/main" id="{49B6D51F-6469-4FEC-E201-2725C48CD2BA}"/>
                </a:ext>
              </a:extLst>
            </p:cNvPr>
            <p:cNvSpPr/>
            <p:nvPr/>
          </p:nvSpPr>
          <p:spPr>
            <a:xfrm>
              <a:off x="1097546" y="857641"/>
              <a:ext cx="4863" cy="7389"/>
            </a:xfrm>
            <a:custGeom>
              <a:avLst/>
              <a:gdLst>
                <a:gd name="connsiteX0" fmla="*/ 0 w 4863"/>
                <a:gd name="connsiteY0" fmla="*/ 63 h 7389"/>
                <a:gd name="connsiteX1" fmla="*/ 3032 w 4863"/>
                <a:gd name="connsiteY1" fmla="*/ 4232 h 7389"/>
                <a:gd name="connsiteX2" fmla="*/ 4863 w 4863"/>
                <a:gd name="connsiteY2" fmla="*/ 7389 h 7389"/>
                <a:gd name="connsiteX3" fmla="*/ 0 w 4863"/>
                <a:gd name="connsiteY3" fmla="*/ 0 h 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63" h="7389">
                  <a:moveTo>
                    <a:pt x="0" y="63"/>
                  </a:moveTo>
                  <a:cubicBezTo>
                    <a:pt x="126" y="632"/>
                    <a:pt x="1958" y="2400"/>
                    <a:pt x="3032" y="4232"/>
                  </a:cubicBezTo>
                  <a:cubicBezTo>
                    <a:pt x="3979" y="5874"/>
                    <a:pt x="4421" y="7011"/>
                    <a:pt x="4863" y="7389"/>
                  </a:cubicBezTo>
                  <a:cubicBezTo>
                    <a:pt x="4737" y="4737"/>
                    <a:pt x="2905" y="1958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52" name="Полилиния: фигура 122">
              <a:extLst>
                <a:ext uri="{FF2B5EF4-FFF2-40B4-BE49-F238E27FC236}">
                  <a16:creationId xmlns:a16="http://schemas.microsoft.com/office/drawing/2014/main" id="{96FB5605-A16B-41C0-2D32-20F7DE5BDA07}"/>
                </a:ext>
              </a:extLst>
            </p:cNvPr>
            <p:cNvSpPr/>
            <p:nvPr/>
          </p:nvSpPr>
          <p:spPr>
            <a:xfrm>
              <a:off x="1096157" y="864210"/>
              <a:ext cx="6947" cy="10294"/>
            </a:xfrm>
            <a:custGeom>
              <a:avLst/>
              <a:gdLst>
                <a:gd name="connsiteX0" fmla="*/ 0 w 6947"/>
                <a:gd name="connsiteY0" fmla="*/ 0 h 10294"/>
                <a:gd name="connsiteX1" fmla="*/ 4547 w 6947"/>
                <a:gd name="connsiteY1" fmla="*/ 6253 h 10294"/>
                <a:gd name="connsiteX2" fmla="*/ 6947 w 6947"/>
                <a:gd name="connsiteY2" fmla="*/ 10295 h 10294"/>
                <a:gd name="connsiteX3" fmla="*/ 0 w 6947"/>
                <a:gd name="connsiteY3" fmla="*/ 0 h 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7" h="10294">
                  <a:moveTo>
                    <a:pt x="0" y="0"/>
                  </a:moveTo>
                  <a:cubicBezTo>
                    <a:pt x="126" y="947"/>
                    <a:pt x="2905" y="3347"/>
                    <a:pt x="4547" y="6253"/>
                  </a:cubicBezTo>
                  <a:cubicBezTo>
                    <a:pt x="6253" y="9032"/>
                    <a:pt x="6253" y="9726"/>
                    <a:pt x="6947" y="10295"/>
                  </a:cubicBezTo>
                  <a:cubicBezTo>
                    <a:pt x="6632" y="6253"/>
                    <a:pt x="4484" y="3347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53" name="Полилиния: фигура 123">
              <a:extLst>
                <a:ext uri="{FF2B5EF4-FFF2-40B4-BE49-F238E27FC236}">
                  <a16:creationId xmlns:a16="http://schemas.microsoft.com/office/drawing/2014/main" id="{FA07A701-0582-2498-0565-4795B92F0D3C}"/>
                </a:ext>
              </a:extLst>
            </p:cNvPr>
            <p:cNvSpPr/>
            <p:nvPr/>
          </p:nvSpPr>
          <p:spPr>
            <a:xfrm>
              <a:off x="1096662" y="860736"/>
              <a:ext cx="6315" cy="9600"/>
            </a:xfrm>
            <a:custGeom>
              <a:avLst/>
              <a:gdLst>
                <a:gd name="connsiteX0" fmla="*/ 0 w 6315"/>
                <a:gd name="connsiteY0" fmla="*/ 0 h 9600"/>
                <a:gd name="connsiteX1" fmla="*/ 3916 w 6315"/>
                <a:gd name="connsiteY1" fmla="*/ 5432 h 9600"/>
                <a:gd name="connsiteX2" fmla="*/ 6316 w 6315"/>
                <a:gd name="connsiteY2" fmla="*/ 9600 h 9600"/>
                <a:gd name="connsiteX3" fmla="*/ 63 w 6315"/>
                <a:gd name="connsiteY3" fmla="*/ 0 h 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15" h="9600">
                  <a:moveTo>
                    <a:pt x="0" y="0"/>
                  </a:moveTo>
                  <a:cubicBezTo>
                    <a:pt x="126" y="695"/>
                    <a:pt x="2463" y="3095"/>
                    <a:pt x="3916" y="5432"/>
                  </a:cubicBezTo>
                  <a:cubicBezTo>
                    <a:pt x="5305" y="7642"/>
                    <a:pt x="5747" y="9158"/>
                    <a:pt x="6316" y="9600"/>
                  </a:cubicBezTo>
                  <a:cubicBezTo>
                    <a:pt x="6000" y="6379"/>
                    <a:pt x="3663" y="2653"/>
                    <a:pt x="63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54" name="Полилиния: фигура 124">
              <a:extLst>
                <a:ext uri="{FF2B5EF4-FFF2-40B4-BE49-F238E27FC236}">
                  <a16:creationId xmlns:a16="http://schemas.microsoft.com/office/drawing/2014/main" id="{1BC68882-C445-50C8-6233-D658C5AA8D61}"/>
                </a:ext>
              </a:extLst>
            </p:cNvPr>
            <p:cNvSpPr/>
            <p:nvPr/>
          </p:nvSpPr>
          <p:spPr>
            <a:xfrm>
              <a:off x="1071399" y="909494"/>
              <a:ext cx="1074" cy="2084"/>
            </a:xfrm>
            <a:custGeom>
              <a:avLst/>
              <a:gdLst>
                <a:gd name="connsiteX0" fmla="*/ 253 w 1074"/>
                <a:gd name="connsiteY0" fmla="*/ 0 h 2084"/>
                <a:gd name="connsiteX1" fmla="*/ 0 w 1074"/>
                <a:gd name="connsiteY1" fmla="*/ 0 h 2084"/>
                <a:gd name="connsiteX2" fmla="*/ 0 w 1074"/>
                <a:gd name="connsiteY2" fmla="*/ 2084 h 2084"/>
                <a:gd name="connsiteX3" fmla="*/ 379 w 1074"/>
                <a:gd name="connsiteY3" fmla="*/ 1958 h 2084"/>
                <a:gd name="connsiteX4" fmla="*/ 253 w 1074"/>
                <a:gd name="connsiteY4" fmla="*/ 63 h 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4" h="2084">
                  <a:moveTo>
                    <a:pt x="253" y="0"/>
                  </a:moveTo>
                  <a:lnTo>
                    <a:pt x="0" y="0"/>
                  </a:lnTo>
                  <a:lnTo>
                    <a:pt x="0" y="2084"/>
                  </a:lnTo>
                  <a:cubicBezTo>
                    <a:pt x="0" y="2084"/>
                    <a:pt x="253" y="2084"/>
                    <a:pt x="379" y="1958"/>
                  </a:cubicBezTo>
                  <a:cubicBezTo>
                    <a:pt x="1326" y="821"/>
                    <a:pt x="1326" y="316"/>
                    <a:pt x="253" y="6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55" name="Полилиния: фигура 125">
              <a:extLst>
                <a:ext uri="{FF2B5EF4-FFF2-40B4-BE49-F238E27FC236}">
                  <a16:creationId xmlns:a16="http://schemas.microsoft.com/office/drawing/2014/main" id="{914B8806-DCFF-7BF5-5124-BBD6414017DB}"/>
                </a:ext>
              </a:extLst>
            </p:cNvPr>
            <p:cNvSpPr/>
            <p:nvPr/>
          </p:nvSpPr>
          <p:spPr>
            <a:xfrm>
              <a:off x="1069946" y="909620"/>
              <a:ext cx="568" cy="2526"/>
            </a:xfrm>
            <a:custGeom>
              <a:avLst/>
              <a:gdLst>
                <a:gd name="connsiteX0" fmla="*/ 568 w 568"/>
                <a:gd name="connsiteY0" fmla="*/ 2211 h 2526"/>
                <a:gd name="connsiteX1" fmla="*/ 568 w 568"/>
                <a:gd name="connsiteY1" fmla="*/ 0 h 2526"/>
                <a:gd name="connsiteX2" fmla="*/ 0 w 568"/>
                <a:gd name="connsiteY2" fmla="*/ 126 h 2526"/>
                <a:gd name="connsiteX3" fmla="*/ 126 w 568"/>
                <a:gd name="connsiteY3" fmla="*/ 2526 h 2526"/>
                <a:gd name="connsiteX4" fmla="*/ 505 w 568"/>
                <a:gd name="connsiteY4" fmla="*/ 2211 h 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" h="2526">
                  <a:moveTo>
                    <a:pt x="568" y="2211"/>
                  </a:moveTo>
                  <a:lnTo>
                    <a:pt x="568" y="0"/>
                  </a:lnTo>
                  <a:lnTo>
                    <a:pt x="0" y="126"/>
                  </a:lnTo>
                  <a:lnTo>
                    <a:pt x="126" y="2526"/>
                  </a:lnTo>
                  <a:cubicBezTo>
                    <a:pt x="126" y="2526"/>
                    <a:pt x="379" y="2400"/>
                    <a:pt x="505" y="221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56" name="Полилиния: фигура 126">
              <a:extLst>
                <a:ext uri="{FF2B5EF4-FFF2-40B4-BE49-F238E27FC236}">
                  <a16:creationId xmlns:a16="http://schemas.microsoft.com/office/drawing/2014/main" id="{BE12D7CD-1C4B-1008-56A8-12E8FC1A74C8}"/>
                </a:ext>
              </a:extLst>
            </p:cNvPr>
            <p:cNvSpPr/>
            <p:nvPr/>
          </p:nvSpPr>
          <p:spPr>
            <a:xfrm>
              <a:off x="1072448" y="907009"/>
              <a:ext cx="2006" cy="1222"/>
            </a:xfrm>
            <a:custGeom>
              <a:avLst/>
              <a:gdLst>
                <a:gd name="connsiteX0" fmla="*/ 1161 w 2006"/>
                <a:gd name="connsiteY0" fmla="*/ 1222 h 1222"/>
                <a:gd name="connsiteX1" fmla="*/ 1982 w 2006"/>
                <a:gd name="connsiteY1" fmla="*/ 338 h 1222"/>
                <a:gd name="connsiteX2" fmla="*/ 845 w 2006"/>
                <a:gd name="connsiteY2" fmla="*/ 22 h 1222"/>
                <a:gd name="connsiteX3" fmla="*/ 24 w 2006"/>
                <a:gd name="connsiteY3" fmla="*/ 717 h 1222"/>
                <a:gd name="connsiteX4" fmla="*/ 1161 w 2006"/>
                <a:gd name="connsiteY4" fmla="*/ 1159 h 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6" h="1222">
                  <a:moveTo>
                    <a:pt x="1161" y="1222"/>
                  </a:moveTo>
                  <a:cubicBezTo>
                    <a:pt x="1730" y="1096"/>
                    <a:pt x="2109" y="780"/>
                    <a:pt x="1982" y="338"/>
                  </a:cubicBezTo>
                  <a:cubicBezTo>
                    <a:pt x="1856" y="22"/>
                    <a:pt x="1414" y="-41"/>
                    <a:pt x="845" y="22"/>
                  </a:cubicBezTo>
                  <a:cubicBezTo>
                    <a:pt x="277" y="148"/>
                    <a:pt x="-102" y="590"/>
                    <a:pt x="24" y="717"/>
                  </a:cubicBezTo>
                  <a:cubicBezTo>
                    <a:pt x="151" y="1159"/>
                    <a:pt x="593" y="1285"/>
                    <a:pt x="1161" y="1159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57" name="Полилиния: фигура 127">
              <a:extLst>
                <a:ext uri="{FF2B5EF4-FFF2-40B4-BE49-F238E27FC236}">
                  <a16:creationId xmlns:a16="http://schemas.microsoft.com/office/drawing/2014/main" id="{6FE0B66C-D956-EA27-5EC6-5250CA66F467}"/>
                </a:ext>
              </a:extLst>
            </p:cNvPr>
            <p:cNvSpPr/>
            <p:nvPr/>
          </p:nvSpPr>
          <p:spPr>
            <a:xfrm>
              <a:off x="1067862" y="909873"/>
              <a:ext cx="1263" cy="2778"/>
            </a:xfrm>
            <a:custGeom>
              <a:avLst/>
              <a:gdLst>
                <a:gd name="connsiteX0" fmla="*/ 1263 w 1263"/>
                <a:gd name="connsiteY0" fmla="*/ 2653 h 2778"/>
                <a:gd name="connsiteX1" fmla="*/ 1263 w 1263"/>
                <a:gd name="connsiteY1" fmla="*/ 0 h 2778"/>
                <a:gd name="connsiteX2" fmla="*/ 0 w 1263"/>
                <a:gd name="connsiteY2" fmla="*/ 253 h 2778"/>
                <a:gd name="connsiteX3" fmla="*/ 568 w 1263"/>
                <a:gd name="connsiteY3" fmla="*/ 2779 h 2778"/>
                <a:gd name="connsiteX4" fmla="*/ 1263 w 1263"/>
                <a:gd name="connsiteY4" fmla="*/ 2653 h 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" h="2778">
                  <a:moveTo>
                    <a:pt x="1263" y="2653"/>
                  </a:moveTo>
                  <a:lnTo>
                    <a:pt x="1263" y="0"/>
                  </a:lnTo>
                  <a:lnTo>
                    <a:pt x="0" y="253"/>
                  </a:lnTo>
                  <a:lnTo>
                    <a:pt x="568" y="2779"/>
                  </a:lnTo>
                  <a:cubicBezTo>
                    <a:pt x="568" y="2779"/>
                    <a:pt x="1011" y="2653"/>
                    <a:pt x="1263" y="265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58" name="Полилиния: фигура 128">
              <a:extLst>
                <a:ext uri="{FF2B5EF4-FFF2-40B4-BE49-F238E27FC236}">
                  <a16:creationId xmlns:a16="http://schemas.microsoft.com/office/drawing/2014/main" id="{B3015147-C990-7962-7192-0DDC38C3809A}"/>
                </a:ext>
              </a:extLst>
            </p:cNvPr>
            <p:cNvSpPr/>
            <p:nvPr/>
          </p:nvSpPr>
          <p:spPr>
            <a:xfrm>
              <a:off x="1066472" y="910315"/>
              <a:ext cx="694" cy="2778"/>
            </a:xfrm>
            <a:custGeom>
              <a:avLst/>
              <a:gdLst>
                <a:gd name="connsiteX0" fmla="*/ 0 w 694"/>
                <a:gd name="connsiteY0" fmla="*/ 253 h 2778"/>
                <a:gd name="connsiteX1" fmla="*/ 442 w 694"/>
                <a:gd name="connsiteY1" fmla="*/ 2779 h 2778"/>
                <a:gd name="connsiteX2" fmla="*/ 695 w 694"/>
                <a:gd name="connsiteY2" fmla="*/ 2779 h 2778"/>
                <a:gd name="connsiteX3" fmla="*/ 695 w 694"/>
                <a:gd name="connsiteY3" fmla="*/ 0 h 2778"/>
                <a:gd name="connsiteX4" fmla="*/ 0 w 694"/>
                <a:gd name="connsiteY4" fmla="*/ 253 h 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4" h="2778">
                  <a:moveTo>
                    <a:pt x="0" y="253"/>
                  </a:moveTo>
                  <a:lnTo>
                    <a:pt x="442" y="2779"/>
                  </a:lnTo>
                  <a:lnTo>
                    <a:pt x="695" y="2779"/>
                  </a:lnTo>
                  <a:lnTo>
                    <a:pt x="695" y="0"/>
                  </a:lnTo>
                  <a:lnTo>
                    <a:pt x="0" y="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59" name="Полилиния: фигура 129">
              <a:extLst>
                <a:ext uri="{FF2B5EF4-FFF2-40B4-BE49-F238E27FC236}">
                  <a16:creationId xmlns:a16="http://schemas.microsoft.com/office/drawing/2014/main" id="{90CB7973-44B9-65EF-2DF1-B16B75A6F63B}"/>
                </a:ext>
              </a:extLst>
            </p:cNvPr>
            <p:cNvSpPr/>
            <p:nvPr/>
          </p:nvSpPr>
          <p:spPr>
            <a:xfrm>
              <a:off x="1073609" y="908862"/>
              <a:ext cx="505" cy="694"/>
            </a:xfrm>
            <a:custGeom>
              <a:avLst/>
              <a:gdLst>
                <a:gd name="connsiteX0" fmla="*/ 253 w 505"/>
                <a:gd name="connsiteY0" fmla="*/ 0 h 694"/>
                <a:gd name="connsiteX1" fmla="*/ 0 w 505"/>
                <a:gd name="connsiteY1" fmla="*/ 316 h 694"/>
                <a:gd name="connsiteX2" fmla="*/ 253 w 505"/>
                <a:gd name="connsiteY2" fmla="*/ 695 h 694"/>
                <a:gd name="connsiteX3" fmla="*/ 505 w 505"/>
                <a:gd name="connsiteY3" fmla="*/ 316 h 694"/>
                <a:gd name="connsiteX4" fmla="*/ 253 w 505"/>
                <a:gd name="connsiteY4" fmla="*/ 0 h 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" h="694">
                  <a:moveTo>
                    <a:pt x="253" y="0"/>
                  </a:moveTo>
                  <a:cubicBezTo>
                    <a:pt x="253" y="0"/>
                    <a:pt x="0" y="126"/>
                    <a:pt x="0" y="316"/>
                  </a:cubicBezTo>
                  <a:cubicBezTo>
                    <a:pt x="0" y="632"/>
                    <a:pt x="126" y="695"/>
                    <a:pt x="253" y="695"/>
                  </a:cubicBezTo>
                  <a:cubicBezTo>
                    <a:pt x="379" y="695"/>
                    <a:pt x="505" y="568"/>
                    <a:pt x="505" y="316"/>
                  </a:cubicBezTo>
                  <a:cubicBezTo>
                    <a:pt x="505" y="189"/>
                    <a:pt x="379" y="0"/>
                    <a:pt x="253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60" name="Полилиния: фигура 130">
              <a:extLst>
                <a:ext uri="{FF2B5EF4-FFF2-40B4-BE49-F238E27FC236}">
                  <a16:creationId xmlns:a16="http://schemas.microsoft.com/office/drawing/2014/main" id="{426F6975-C928-1DEE-8F2E-FA7D6974762B}"/>
                </a:ext>
              </a:extLst>
            </p:cNvPr>
            <p:cNvSpPr/>
            <p:nvPr/>
          </p:nvSpPr>
          <p:spPr>
            <a:xfrm>
              <a:off x="1083399" y="802378"/>
              <a:ext cx="10042" cy="16042"/>
            </a:xfrm>
            <a:custGeom>
              <a:avLst/>
              <a:gdLst>
                <a:gd name="connsiteX0" fmla="*/ 63 w 10042"/>
                <a:gd name="connsiteY0" fmla="*/ 63 h 16042"/>
                <a:gd name="connsiteX1" fmla="*/ 10042 w 10042"/>
                <a:gd name="connsiteY1" fmla="*/ 16042 h 16042"/>
                <a:gd name="connsiteX2" fmla="*/ 3474 w 10042"/>
                <a:gd name="connsiteY2" fmla="*/ 7137 h 16042"/>
                <a:gd name="connsiteX3" fmla="*/ 0 w 10042"/>
                <a:gd name="connsiteY3" fmla="*/ 0 h 1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2" h="16042">
                  <a:moveTo>
                    <a:pt x="63" y="63"/>
                  </a:moveTo>
                  <a:cubicBezTo>
                    <a:pt x="442" y="5179"/>
                    <a:pt x="4232" y="11495"/>
                    <a:pt x="10042" y="16042"/>
                  </a:cubicBezTo>
                  <a:cubicBezTo>
                    <a:pt x="9789" y="14842"/>
                    <a:pt x="5558" y="11053"/>
                    <a:pt x="3474" y="7137"/>
                  </a:cubicBezTo>
                  <a:cubicBezTo>
                    <a:pt x="1263" y="3347"/>
                    <a:pt x="884" y="884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61" name="Полилиния: фигура 131">
              <a:extLst>
                <a:ext uri="{FF2B5EF4-FFF2-40B4-BE49-F238E27FC236}">
                  <a16:creationId xmlns:a16="http://schemas.microsoft.com/office/drawing/2014/main" id="{4443E6B1-16D5-B7F0-7C47-53E98B4284E5}"/>
                </a:ext>
              </a:extLst>
            </p:cNvPr>
            <p:cNvSpPr/>
            <p:nvPr/>
          </p:nvSpPr>
          <p:spPr>
            <a:xfrm>
              <a:off x="1097174" y="785768"/>
              <a:ext cx="2961" cy="6568"/>
            </a:xfrm>
            <a:custGeom>
              <a:avLst/>
              <a:gdLst>
                <a:gd name="connsiteX0" fmla="*/ 2962 w 2961"/>
                <a:gd name="connsiteY0" fmla="*/ 6568 h 6568"/>
                <a:gd name="connsiteX1" fmla="*/ 1572 w 2961"/>
                <a:gd name="connsiteY1" fmla="*/ 3221 h 6568"/>
                <a:gd name="connsiteX2" fmla="*/ 57 w 2961"/>
                <a:gd name="connsiteY2" fmla="*/ 0 h 6568"/>
                <a:gd name="connsiteX3" fmla="*/ 2962 w 2961"/>
                <a:gd name="connsiteY3" fmla="*/ 6568 h 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1" h="6568">
                  <a:moveTo>
                    <a:pt x="2962" y="6568"/>
                  </a:moveTo>
                  <a:cubicBezTo>
                    <a:pt x="2962" y="6189"/>
                    <a:pt x="2078" y="4611"/>
                    <a:pt x="1572" y="3221"/>
                  </a:cubicBezTo>
                  <a:cubicBezTo>
                    <a:pt x="1067" y="1642"/>
                    <a:pt x="499" y="126"/>
                    <a:pt x="57" y="0"/>
                  </a:cubicBezTo>
                  <a:cubicBezTo>
                    <a:pt x="-259" y="2084"/>
                    <a:pt x="751" y="4737"/>
                    <a:pt x="2962" y="656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62" name="Полилиния: фигура 132">
              <a:extLst>
                <a:ext uri="{FF2B5EF4-FFF2-40B4-BE49-F238E27FC236}">
                  <a16:creationId xmlns:a16="http://schemas.microsoft.com/office/drawing/2014/main" id="{B84E2B68-DB87-25A8-600F-6B9097398DEB}"/>
                </a:ext>
              </a:extLst>
            </p:cNvPr>
            <p:cNvSpPr/>
            <p:nvPr/>
          </p:nvSpPr>
          <p:spPr>
            <a:xfrm>
              <a:off x="1084851" y="799852"/>
              <a:ext cx="9031" cy="14715"/>
            </a:xfrm>
            <a:custGeom>
              <a:avLst/>
              <a:gdLst>
                <a:gd name="connsiteX0" fmla="*/ 0 w 9031"/>
                <a:gd name="connsiteY0" fmla="*/ 0 h 14715"/>
                <a:gd name="connsiteX1" fmla="*/ 9032 w 9031"/>
                <a:gd name="connsiteY1" fmla="*/ 14716 h 14715"/>
                <a:gd name="connsiteX2" fmla="*/ 3221 w 9031"/>
                <a:gd name="connsiteY2" fmla="*/ 6505 h 14715"/>
                <a:gd name="connsiteX3" fmla="*/ 0 w 9031"/>
                <a:gd name="connsiteY3" fmla="*/ 0 h 14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31" h="14715">
                  <a:moveTo>
                    <a:pt x="0" y="0"/>
                  </a:moveTo>
                  <a:cubicBezTo>
                    <a:pt x="253" y="4737"/>
                    <a:pt x="3600" y="10421"/>
                    <a:pt x="9032" y="14716"/>
                  </a:cubicBezTo>
                  <a:cubicBezTo>
                    <a:pt x="8779" y="13579"/>
                    <a:pt x="5116" y="9979"/>
                    <a:pt x="3221" y="6505"/>
                  </a:cubicBezTo>
                  <a:cubicBezTo>
                    <a:pt x="1263" y="3032"/>
                    <a:pt x="758" y="695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63" name="Полилиния: фигура 133">
              <a:extLst>
                <a:ext uri="{FF2B5EF4-FFF2-40B4-BE49-F238E27FC236}">
                  <a16:creationId xmlns:a16="http://schemas.microsoft.com/office/drawing/2014/main" id="{648CA0D1-48DA-921A-EE1C-7DB33599D879}"/>
                </a:ext>
              </a:extLst>
            </p:cNvPr>
            <p:cNvSpPr/>
            <p:nvPr/>
          </p:nvSpPr>
          <p:spPr>
            <a:xfrm>
              <a:off x="1078851" y="813178"/>
              <a:ext cx="14589" cy="22105"/>
            </a:xfrm>
            <a:custGeom>
              <a:avLst/>
              <a:gdLst>
                <a:gd name="connsiteX0" fmla="*/ 0 w 14589"/>
                <a:gd name="connsiteY0" fmla="*/ 0 h 22105"/>
                <a:gd name="connsiteX1" fmla="*/ 14589 w 14589"/>
                <a:gd name="connsiteY1" fmla="*/ 22105 h 22105"/>
                <a:gd name="connsiteX2" fmla="*/ 4611 w 14589"/>
                <a:gd name="connsiteY2" fmla="*/ 9411 h 22105"/>
                <a:gd name="connsiteX3" fmla="*/ 0 w 14589"/>
                <a:gd name="connsiteY3" fmla="*/ 0 h 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89" h="22105">
                  <a:moveTo>
                    <a:pt x="0" y="0"/>
                  </a:moveTo>
                  <a:cubicBezTo>
                    <a:pt x="947" y="6947"/>
                    <a:pt x="6821" y="15853"/>
                    <a:pt x="14589" y="22105"/>
                  </a:cubicBezTo>
                  <a:cubicBezTo>
                    <a:pt x="14084" y="20274"/>
                    <a:pt x="7642" y="14589"/>
                    <a:pt x="4611" y="9411"/>
                  </a:cubicBezTo>
                  <a:cubicBezTo>
                    <a:pt x="1705" y="4295"/>
                    <a:pt x="1137" y="1326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64" name="Полилиния: фигура 134">
              <a:extLst>
                <a:ext uri="{FF2B5EF4-FFF2-40B4-BE49-F238E27FC236}">
                  <a16:creationId xmlns:a16="http://schemas.microsoft.com/office/drawing/2014/main" id="{77A272EF-C769-CADF-28E4-712F86407B8D}"/>
                </a:ext>
              </a:extLst>
            </p:cNvPr>
            <p:cNvSpPr/>
            <p:nvPr/>
          </p:nvSpPr>
          <p:spPr>
            <a:xfrm>
              <a:off x="1088009" y="794673"/>
              <a:ext cx="6947" cy="11936"/>
            </a:xfrm>
            <a:custGeom>
              <a:avLst/>
              <a:gdLst>
                <a:gd name="connsiteX0" fmla="*/ 0 w 6947"/>
                <a:gd name="connsiteY0" fmla="*/ 0 h 11936"/>
                <a:gd name="connsiteX1" fmla="*/ 6947 w 6947"/>
                <a:gd name="connsiteY1" fmla="*/ 11937 h 11936"/>
                <a:gd name="connsiteX2" fmla="*/ 2653 w 6947"/>
                <a:gd name="connsiteY2" fmla="*/ 5432 h 11936"/>
                <a:gd name="connsiteX3" fmla="*/ 0 w 6947"/>
                <a:gd name="connsiteY3" fmla="*/ 0 h 1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7" h="11936">
                  <a:moveTo>
                    <a:pt x="0" y="0"/>
                  </a:moveTo>
                  <a:cubicBezTo>
                    <a:pt x="0" y="3916"/>
                    <a:pt x="2653" y="8653"/>
                    <a:pt x="6947" y="11937"/>
                  </a:cubicBezTo>
                  <a:cubicBezTo>
                    <a:pt x="6821" y="11116"/>
                    <a:pt x="4168" y="8211"/>
                    <a:pt x="2653" y="5432"/>
                  </a:cubicBezTo>
                  <a:cubicBezTo>
                    <a:pt x="1137" y="2653"/>
                    <a:pt x="695" y="568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65" name="Полилиния: фигура 135">
              <a:extLst>
                <a:ext uri="{FF2B5EF4-FFF2-40B4-BE49-F238E27FC236}">
                  <a16:creationId xmlns:a16="http://schemas.microsoft.com/office/drawing/2014/main" id="{977D1441-6F06-958A-10B9-59D28724FE4B}"/>
                </a:ext>
              </a:extLst>
            </p:cNvPr>
            <p:cNvSpPr/>
            <p:nvPr/>
          </p:nvSpPr>
          <p:spPr>
            <a:xfrm>
              <a:off x="1086304" y="797136"/>
              <a:ext cx="7957" cy="13389"/>
            </a:xfrm>
            <a:custGeom>
              <a:avLst/>
              <a:gdLst>
                <a:gd name="connsiteX0" fmla="*/ 63 w 7957"/>
                <a:gd name="connsiteY0" fmla="*/ 0 h 13389"/>
                <a:gd name="connsiteX1" fmla="*/ 7958 w 7957"/>
                <a:gd name="connsiteY1" fmla="*/ 13389 h 13389"/>
                <a:gd name="connsiteX2" fmla="*/ 2968 w 7957"/>
                <a:gd name="connsiteY2" fmla="*/ 6000 h 13389"/>
                <a:gd name="connsiteX3" fmla="*/ 0 w 7957"/>
                <a:gd name="connsiteY3" fmla="*/ 0 h 13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57" h="13389">
                  <a:moveTo>
                    <a:pt x="63" y="0"/>
                  </a:moveTo>
                  <a:cubicBezTo>
                    <a:pt x="189" y="4358"/>
                    <a:pt x="3284" y="9600"/>
                    <a:pt x="7958" y="13389"/>
                  </a:cubicBezTo>
                  <a:cubicBezTo>
                    <a:pt x="7832" y="12442"/>
                    <a:pt x="4611" y="9221"/>
                    <a:pt x="2968" y="6000"/>
                  </a:cubicBezTo>
                  <a:cubicBezTo>
                    <a:pt x="1137" y="2968"/>
                    <a:pt x="758" y="695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66" name="Полилиния: фигура 136">
              <a:extLst>
                <a:ext uri="{FF2B5EF4-FFF2-40B4-BE49-F238E27FC236}">
                  <a16:creationId xmlns:a16="http://schemas.microsoft.com/office/drawing/2014/main" id="{A475F2DC-D96F-0348-0606-FAD30E44987E}"/>
                </a:ext>
              </a:extLst>
            </p:cNvPr>
            <p:cNvSpPr/>
            <p:nvPr/>
          </p:nvSpPr>
          <p:spPr>
            <a:xfrm>
              <a:off x="1099436" y="783368"/>
              <a:ext cx="2544" cy="8463"/>
            </a:xfrm>
            <a:custGeom>
              <a:avLst/>
              <a:gdLst>
                <a:gd name="connsiteX0" fmla="*/ 1268 w 2544"/>
                <a:gd name="connsiteY0" fmla="*/ 3916 h 8463"/>
                <a:gd name="connsiteX1" fmla="*/ 258 w 2544"/>
                <a:gd name="connsiteY1" fmla="*/ 0 h 8463"/>
                <a:gd name="connsiteX2" fmla="*/ 2531 w 2544"/>
                <a:gd name="connsiteY2" fmla="*/ 8463 h 8463"/>
                <a:gd name="connsiteX3" fmla="*/ 1268 w 2544"/>
                <a:gd name="connsiteY3" fmla="*/ 3853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4" h="8463">
                  <a:moveTo>
                    <a:pt x="1268" y="3916"/>
                  </a:moveTo>
                  <a:cubicBezTo>
                    <a:pt x="889" y="2084"/>
                    <a:pt x="700" y="316"/>
                    <a:pt x="258" y="0"/>
                  </a:cubicBezTo>
                  <a:cubicBezTo>
                    <a:pt x="-437" y="2337"/>
                    <a:pt x="258" y="5684"/>
                    <a:pt x="2531" y="8463"/>
                  </a:cubicBezTo>
                  <a:cubicBezTo>
                    <a:pt x="2658" y="7895"/>
                    <a:pt x="1837" y="5811"/>
                    <a:pt x="1268" y="385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67" name="Полилиния: фигура 137">
              <a:extLst>
                <a:ext uri="{FF2B5EF4-FFF2-40B4-BE49-F238E27FC236}">
                  <a16:creationId xmlns:a16="http://schemas.microsoft.com/office/drawing/2014/main" id="{3EAE028D-1796-CA19-414E-86590FABAD70}"/>
                </a:ext>
              </a:extLst>
            </p:cNvPr>
            <p:cNvSpPr/>
            <p:nvPr/>
          </p:nvSpPr>
          <p:spPr>
            <a:xfrm>
              <a:off x="1094443" y="787726"/>
              <a:ext cx="3923" cy="7831"/>
            </a:xfrm>
            <a:custGeom>
              <a:avLst/>
              <a:gdLst>
                <a:gd name="connsiteX0" fmla="*/ 3924 w 3923"/>
                <a:gd name="connsiteY0" fmla="*/ 7768 h 7831"/>
                <a:gd name="connsiteX1" fmla="*/ 1839 w 3923"/>
                <a:gd name="connsiteY1" fmla="*/ 3726 h 7831"/>
                <a:gd name="connsiteX2" fmla="*/ 8 w 3923"/>
                <a:gd name="connsiteY2" fmla="*/ 0 h 7831"/>
                <a:gd name="connsiteX3" fmla="*/ 3924 w 3923"/>
                <a:gd name="connsiteY3" fmla="*/ 7832 h 7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3" h="7831">
                  <a:moveTo>
                    <a:pt x="3924" y="7768"/>
                  </a:moveTo>
                  <a:cubicBezTo>
                    <a:pt x="3924" y="7326"/>
                    <a:pt x="2661" y="5368"/>
                    <a:pt x="1839" y="3726"/>
                  </a:cubicBezTo>
                  <a:cubicBezTo>
                    <a:pt x="1018" y="1768"/>
                    <a:pt x="576" y="253"/>
                    <a:pt x="8" y="0"/>
                  </a:cubicBezTo>
                  <a:cubicBezTo>
                    <a:pt x="-118" y="2463"/>
                    <a:pt x="1271" y="5684"/>
                    <a:pt x="3924" y="7832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68" name="Полилиния: фигура 138">
              <a:extLst>
                <a:ext uri="{FF2B5EF4-FFF2-40B4-BE49-F238E27FC236}">
                  <a16:creationId xmlns:a16="http://schemas.microsoft.com/office/drawing/2014/main" id="{F2CA2131-3384-A797-4742-1EA6969F95C9}"/>
                </a:ext>
              </a:extLst>
            </p:cNvPr>
            <p:cNvSpPr/>
            <p:nvPr/>
          </p:nvSpPr>
          <p:spPr>
            <a:xfrm>
              <a:off x="1090030" y="792147"/>
              <a:ext cx="5873" cy="10736"/>
            </a:xfrm>
            <a:custGeom>
              <a:avLst/>
              <a:gdLst>
                <a:gd name="connsiteX0" fmla="*/ 5811 w 5873"/>
                <a:gd name="connsiteY0" fmla="*/ 10737 h 10736"/>
                <a:gd name="connsiteX1" fmla="*/ 2211 w 5873"/>
                <a:gd name="connsiteY1" fmla="*/ 4863 h 10736"/>
                <a:gd name="connsiteX2" fmla="*/ 0 w 5873"/>
                <a:gd name="connsiteY2" fmla="*/ 0 h 10736"/>
                <a:gd name="connsiteX3" fmla="*/ 5874 w 5873"/>
                <a:gd name="connsiteY3" fmla="*/ 10737 h 1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3" h="10736">
                  <a:moveTo>
                    <a:pt x="5811" y="10737"/>
                  </a:moveTo>
                  <a:cubicBezTo>
                    <a:pt x="5811" y="9853"/>
                    <a:pt x="3600" y="7389"/>
                    <a:pt x="2211" y="4863"/>
                  </a:cubicBezTo>
                  <a:cubicBezTo>
                    <a:pt x="947" y="2337"/>
                    <a:pt x="568" y="505"/>
                    <a:pt x="0" y="0"/>
                  </a:cubicBezTo>
                  <a:cubicBezTo>
                    <a:pt x="0" y="3474"/>
                    <a:pt x="2211" y="7642"/>
                    <a:pt x="5874" y="10737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69" name="Полилиния: фигура 139">
              <a:extLst>
                <a:ext uri="{FF2B5EF4-FFF2-40B4-BE49-F238E27FC236}">
                  <a16:creationId xmlns:a16="http://schemas.microsoft.com/office/drawing/2014/main" id="{2968A786-6B55-7ADE-163A-5A49DC929CA4}"/>
                </a:ext>
              </a:extLst>
            </p:cNvPr>
            <p:cNvSpPr/>
            <p:nvPr/>
          </p:nvSpPr>
          <p:spPr>
            <a:xfrm>
              <a:off x="1092108" y="789936"/>
              <a:ext cx="4995" cy="9157"/>
            </a:xfrm>
            <a:custGeom>
              <a:avLst/>
              <a:gdLst>
                <a:gd name="connsiteX0" fmla="*/ 4996 w 4995"/>
                <a:gd name="connsiteY0" fmla="*/ 9158 h 9157"/>
                <a:gd name="connsiteX1" fmla="*/ 2091 w 4995"/>
                <a:gd name="connsiteY1" fmla="*/ 4168 h 9157"/>
                <a:gd name="connsiteX2" fmla="*/ 6 w 4995"/>
                <a:gd name="connsiteY2" fmla="*/ 0 h 9157"/>
                <a:gd name="connsiteX3" fmla="*/ 4996 w 4995"/>
                <a:gd name="connsiteY3" fmla="*/ 9158 h 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95" h="9157">
                  <a:moveTo>
                    <a:pt x="4996" y="9158"/>
                  </a:moveTo>
                  <a:cubicBezTo>
                    <a:pt x="4869" y="8463"/>
                    <a:pt x="3164" y="6379"/>
                    <a:pt x="2091" y="4168"/>
                  </a:cubicBezTo>
                  <a:cubicBezTo>
                    <a:pt x="954" y="2084"/>
                    <a:pt x="448" y="253"/>
                    <a:pt x="6" y="0"/>
                  </a:cubicBezTo>
                  <a:cubicBezTo>
                    <a:pt x="-120" y="2968"/>
                    <a:pt x="1648" y="6568"/>
                    <a:pt x="4996" y="915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70" name="Полилиния: фигура 140">
              <a:extLst>
                <a:ext uri="{FF2B5EF4-FFF2-40B4-BE49-F238E27FC236}">
                  <a16:creationId xmlns:a16="http://schemas.microsoft.com/office/drawing/2014/main" id="{3210B6BC-4376-F7CE-744C-8AE76B987C74}"/>
                </a:ext>
              </a:extLst>
            </p:cNvPr>
            <p:cNvSpPr/>
            <p:nvPr/>
          </p:nvSpPr>
          <p:spPr>
            <a:xfrm>
              <a:off x="1120169" y="803136"/>
              <a:ext cx="1850" cy="6249"/>
            </a:xfrm>
            <a:custGeom>
              <a:avLst/>
              <a:gdLst>
                <a:gd name="connsiteX0" fmla="*/ 1124 w 1850"/>
                <a:gd name="connsiteY0" fmla="*/ 5432 h 6249"/>
                <a:gd name="connsiteX1" fmla="*/ 1819 w 1850"/>
                <a:gd name="connsiteY1" fmla="*/ 6126 h 6249"/>
                <a:gd name="connsiteX2" fmla="*/ 682 w 1850"/>
                <a:gd name="connsiteY2" fmla="*/ 1137 h 6249"/>
                <a:gd name="connsiteX3" fmla="*/ 114 w 1850"/>
                <a:gd name="connsiteY3" fmla="*/ 0 h 6249"/>
                <a:gd name="connsiteX4" fmla="*/ 240 w 1850"/>
                <a:gd name="connsiteY4" fmla="*/ 2905 h 6249"/>
                <a:gd name="connsiteX5" fmla="*/ 1061 w 1850"/>
                <a:gd name="connsiteY5" fmla="*/ 5432 h 6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0" h="6249">
                  <a:moveTo>
                    <a:pt x="1124" y="5432"/>
                  </a:moveTo>
                  <a:cubicBezTo>
                    <a:pt x="1693" y="6126"/>
                    <a:pt x="1945" y="6442"/>
                    <a:pt x="1819" y="6126"/>
                  </a:cubicBezTo>
                  <a:cubicBezTo>
                    <a:pt x="1251" y="4232"/>
                    <a:pt x="682" y="2653"/>
                    <a:pt x="682" y="1137"/>
                  </a:cubicBezTo>
                  <a:cubicBezTo>
                    <a:pt x="556" y="442"/>
                    <a:pt x="240" y="189"/>
                    <a:pt x="114" y="0"/>
                  </a:cubicBezTo>
                  <a:cubicBezTo>
                    <a:pt x="-202" y="0"/>
                    <a:pt x="240" y="1958"/>
                    <a:pt x="240" y="2905"/>
                  </a:cubicBezTo>
                  <a:cubicBezTo>
                    <a:pt x="240" y="3789"/>
                    <a:pt x="493" y="4611"/>
                    <a:pt x="1061" y="5432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71" name="Полилиния: фигура 141">
              <a:extLst>
                <a:ext uri="{FF2B5EF4-FFF2-40B4-BE49-F238E27FC236}">
                  <a16:creationId xmlns:a16="http://schemas.microsoft.com/office/drawing/2014/main" id="{773E6548-5C84-9E7E-5553-D8EC934A917A}"/>
                </a:ext>
              </a:extLst>
            </p:cNvPr>
            <p:cNvSpPr/>
            <p:nvPr/>
          </p:nvSpPr>
          <p:spPr>
            <a:xfrm>
              <a:off x="1116227" y="798950"/>
              <a:ext cx="1683" cy="8142"/>
            </a:xfrm>
            <a:custGeom>
              <a:avLst/>
              <a:gdLst>
                <a:gd name="connsiteX0" fmla="*/ 772 w 1683"/>
                <a:gd name="connsiteY0" fmla="*/ 7091 h 8142"/>
                <a:gd name="connsiteX1" fmla="*/ 1656 w 1683"/>
                <a:gd name="connsiteY1" fmla="*/ 7975 h 8142"/>
                <a:gd name="connsiteX2" fmla="*/ 709 w 1683"/>
                <a:gd name="connsiteY2" fmla="*/ 1407 h 8142"/>
                <a:gd name="connsiteX3" fmla="*/ 140 w 1683"/>
                <a:gd name="connsiteY3" fmla="*/ 17 h 8142"/>
                <a:gd name="connsiteX4" fmla="*/ 140 w 1683"/>
                <a:gd name="connsiteY4" fmla="*/ 3617 h 8142"/>
                <a:gd name="connsiteX5" fmla="*/ 835 w 1683"/>
                <a:gd name="connsiteY5" fmla="*/ 7091 h 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3" h="8142">
                  <a:moveTo>
                    <a:pt x="772" y="7091"/>
                  </a:moveTo>
                  <a:cubicBezTo>
                    <a:pt x="1467" y="8101"/>
                    <a:pt x="1782" y="8354"/>
                    <a:pt x="1656" y="7975"/>
                  </a:cubicBezTo>
                  <a:cubicBezTo>
                    <a:pt x="1214" y="5449"/>
                    <a:pt x="709" y="3365"/>
                    <a:pt x="709" y="1407"/>
                  </a:cubicBezTo>
                  <a:cubicBezTo>
                    <a:pt x="709" y="459"/>
                    <a:pt x="393" y="144"/>
                    <a:pt x="140" y="17"/>
                  </a:cubicBezTo>
                  <a:cubicBezTo>
                    <a:pt x="-175" y="-235"/>
                    <a:pt x="140" y="2354"/>
                    <a:pt x="140" y="3617"/>
                  </a:cubicBezTo>
                  <a:cubicBezTo>
                    <a:pt x="14" y="4880"/>
                    <a:pt x="330" y="5828"/>
                    <a:pt x="835" y="709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72" name="Полилиния: фигура 142">
              <a:extLst>
                <a:ext uri="{FF2B5EF4-FFF2-40B4-BE49-F238E27FC236}">
                  <a16:creationId xmlns:a16="http://schemas.microsoft.com/office/drawing/2014/main" id="{FAA19576-3807-7B3F-04B8-9C2F9A3DA876}"/>
                </a:ext>
              </a:extLst>
            </p:cNvPr>
            <p:cNvSpPr/>
            <p:nvPr/>
          </p:nvSpPr>
          <p:spPr>
            <a:xfrm>
              <a:off x="1118121" y="801047"/>
              <a:ext cx="1815" cy="7215"/>
            </a:xfrm>
            <a:custGeom>
              <a:avLst/>
              <a:gdLst>
                <a:gd name="connsiteX0" fmla="*/ 1089 w 1815"/>
                <a:gd name="connsiteY0" fmla="*/ 6321 h 7215"/>
                <a:gd name="connsiteX1" fmla="*/ 1783 w 1815"/>
                <a:gd name="connsiteY1" fmla="*/ 7016 h 7215"/>
                <a:gd name="connsiteX2" fmla="*/ 646 w 1815"/>
                <a:gd name="connsiteY2" fmla="*/ 1268 h 7215"/>
                <a:gd name="connsiteX3" fmla="*/ 78 w 1815"/>
                <a:gd name="connsiteY3" fmla="*/ 5 h 7215"/>
                <a:gd name="connsiteX4" fmla="*/ 267 w 1815"/>
                <a:gd name="connsiteY4" fmla="*/ 3226 h 7215"/>
                <a:gd name="connsiteX5" fmla="*/ 1089 w 1815"/>
                <a:gd name="connsiteY5" fmla="*/ 6321 h 7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5" h="7215">
                  <a:moveTo>
                    <a:pt x="1089" y="6321"/>
                  </a:moveTo>
                  <a:cubicBezTo>
                    <a:pt x="1657" y="7142"/>
                    <a:pt x="1910" y="7458"/>
                    <a:pt x="1783" y="7016"/>
                  </a:cubicBezTo>
                  <a:cubicBezTo>
                    <a:pt x="1341" y="4932"/>
                    <a:pt x="646" y="3100"/>
                    <a:pt x="646" y="1268"/>
                  </a:cubicBezTo>
                  <a:cubicBezTo>
                    <a:pt x="646" y="447"/>
                    <a:pt x="457" y="132"/>
                    <a:pt x="78" y="5"/>
                  </a:cubicBezTo>
                  <a:cubicBezTo>
                    <a:pt x="-175" y="-121"/>
                    <a:pt x="267" y="2089"/>
                    <a:pt x="267" y="3226"/>
                  </a:cubicBezTo>
                  <a:cubicBezTo>
                    <a:pt x="267" y="4363"/>
                    <a:pt x="394" y="5310"/>
                    <a:pt x="1089" y="632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73" name="Полилиния: фигура 143">
              <a:extLst>
                <a:ext uri="{FF2B5EF4-FFF2-40B4-BE49-F238E27FC236}">
                  <a16:creationId xmlns:a16="http://schemas.microsoft.com/office/drawing/2014/main" id="{9BF3728A-C1FD-B907-0E77-9DB06CB5B3BE}"/>
                </a:ext>
              </a:extLst>
            </p:cNvPr>
            <p:cNvSpPr/>
            <p:nvPr/>
          </p:nvSpPr>
          <p:spPr>
            <a:xfrm>
              <a:off x="1114125" y="796753"/>
              <a:ext cx="1632" cy="9197"/>
            </a:xfrm>
            <a:custGeom>
              <a:avLst/>
              <a:gdLst>
                <a:gd name="connsiteX0" fmla="*/ 1611 w 1632"/>
                <a:gd name="connsiteY0" fmla="*/ 9036 h 9197"/>
                <a:gd name="connsiteX1" fmla="*/ 727 w 1632"/>
                <a:gd name="connsiteY1" fmla="*/ 1646 h 9197"/>
                <a:gd name="connsiteX2" fmla="*/ 158 w 1632"/>
                <a:gd name="connsiteY2" fmla="*/ 4 h 9197"/>
                <a:gd name="connsiteX3" fmla="*/ 32 w 1632"/>
                <a:gd name="connsiteY3" fmla="*/ 4172 h 9197"/>
                <a:gd name="connsiteX4" fmla="*/ 727 w 1632"/>
                <a:gd name="connsiteY4" fmla="*/ 7899 h 9197"/>
                <a:gd name="connsiteX5" fmla="*/ 1611 w 1632"/>
                <a:gd name="connsiteY5" fmla="*/ 9036 h 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" h="9197">
                  <a:moveTo>
                    <a:pt x="1611" y="9036"/>
                  </a:moveTo>
                  <a:cubicBezTo>
                    <a:pt x="1169" y="6257"/>
                    <a:pt x="600" y="3857"/>
                    <a:pt x="727" y="1646"/>
                  </a:cubicBezTo>
                  <a:cubicBezTo>
                    <a:pt x="727" y="699"/>
                    <a:pt x="474" y="257"/>
                    <a:pt x="158" y="4"/>
                  </a:cubicBezTo>
                  <a:cubicBezTo>
                    <a:pt x="-94" y="-122"/>
                    <a:pt x="158" y="2783"/>
                    <a:pt x="32" y="4172"/>
                  </a:cubicBezTo>
                  <a:cubicBezTo>
                    <a:pt x="-94" y="5562"/>
                    <a:pt x="158" y="6699"/>
                    <a:pt x="727" y="7899"/>
                  </a:cubicBezTo>
                  <a:cubicBezTo>
                    <a:pt x="1295" y="9162"/>
                    <a:pt x="1737" y="9415"/>
                    <a:pt x="1611" y="903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74" name="Полилиния: фигура 144">
              <a:extLst>
                <a:ext uri="{FF2B5EF4-FFF2-40B4-BE49-F238E27FC236}">
                  <a16:creationId xmlns:a16="http://schemas.microsoft.com/office/drawing/2014/main" id="{249B853C-7077-0F13-6E83-7D2805430A45}"/>
                </a:ext>
              </a:extLst>
            </p:cNvPr>
            <p:cNvSpPr/>
            <p:nvPr/>
          </p:nvSpPr>
          <p:spPr>
            <a:xfrm>
              <a:off x="1122129" y="805283"/>
              <a:ext cx="1974" cy="5235"/>
            </a:xfrm>
            <a:custGeom>
              <a:avLst/>
              <a:gdLst>
                <a:gd name="connsiteX0" fmla="*/ 1248 w 1974"/>
                <a:gd name="connsiteY0" fmla="*/ 4547 h 5235"/>
                <a:gd name="connsiteX1" fmla="*/ 1943 w 1974"/>
                <a:gd name="connsiteY1" fmla="*/ 5116 h 5235"/>
                <a:gd name="connsiteX2" fmla="*/ 680 w 1974"/>
                <a:gd name="connsiteY2" fmla="*/ 947 h 5235"/>
                <a:gd name="connsiteX3" fmla="*/ 112 w 1974"/>
                <a:gd name="connsiteY3" fmla="*/ 0 h 5235"/>
                <a:gd name="connsiteX4" fmla="*/ 364 w 1974"/>
                <a:gd name="connsiteY4" fmla="*/ 2463 h 5235"/>
                <a:gd name="connsiteX5" fmla="*/ 1248 w 1974"/>
                <a:gd name="connsiteY5" fmla="*/ 4547 h 5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4" h="5235">
                  <a:moveTo>
                    <a:pt x="1248" y="4547"/>
                  </a:moveTo>
                  <a:cubicBezTo>
                    <a:pt x="1817" y="5242"/>
                    <a:pt x="2069" y="5368"/>
                    <a:pt x="1943" y="5116"/>
                  </a:cubicBezTo>
                  <a:cubicBezTo>
                    <a:pt x="1438" y="3600"/>
                    <a:pt x="806" y="2147"/>
                    <a:pt x="680" y="947"/>
                  </a:cubicBezTo>
                  <a:cubicBezTo>
                    <a:pt x="680" y="379"/>
                    <a:pt x="364" y="63"/>
                    <a:pt x="112" y="0"/>
                  </a:cubicBezTo>
                  <a:cubicBezTo>
                    <a:pt x="-204" y="0"/>
                    <a:pt x="238" y="1642"/>
                    <a:pt x="364" y="2463"/>
                  </a:cubicBezTo>
                  <a:cubicBezTo>
                    <a:pt x="364" y="3284"/>
                    <a:pt x="680" y="3853"/>
                    <a:pt x="1248" y="4547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75" name="Полилиния: фигура 145">
              <a:extLst>
                <a:ext uri="{FF2B5EF4-FFF2-40B4-BE49-F238E27FC236}">
                  <a16:creationId xmlns:a16="http://schemas.microsoft.com/office/drawing/2014/main" id="{75B34BAF-4212-449A-0F04-021A64386316}"/>
                </a:ext>
              </a:extLst>
            </p:cNvPr>
            <p:cNvSpPr/>
            <p:nvPr/>
          </p:nvSpPr>
          <p:spPr>
            <a:xfrm>
              <a:off x="1108463" y="794850"/>
              <a:ext cx="956" cy="6468"/>
            </a:xfrm>
            <a:custGeom>
              <a:avLst/>
              <a:gdLst>
                <a:gd name="connsiteX0" fmla="*/ 894 w 956"/>
                <a:gd name="connsiteY0" fmla="*/ 6328 h 6468"/>
                <a:gd name="connsiteX1" fmla="*/ 767 w 956"/>
                <a:gd name="connsiteY1" fmla="*/ 1212 h 6468"/>
                <a:gd name="connsiteX2" fmla="*/ 515 w 956"/>
                <a:gd name="connsiteY2" fmla="*/ 12 h 6468"/>
                <a:gd name="connsiteX3" fmla="*/ 73 w 956"/>
                <a:gd name="connsiteY3" fmla="*/ 2854 h 6468"/>
                <a:gd name="connsiteX4" fmla="*/ 388 w 956"/>
                <a:gd name="connsiteY4" fmla="*/ 5507 h 6468"/>
                <a:gd name="connsiteX5" fmla="*/ 957 w 956"/>
                <a:gd name="connsiteY5" fmla="*/ 6328 h 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6" h="6468">
                  <a:moveTo>
                    <a:pt x="894" y="6328"/>
                  </a:moveTo>
                  <a:cubicBezTo>
                    <a:pt x="767" y="4433"/>
                    <a:pt x="515" y="2728"/>
                    <a:pt x="767" y="1212"/>
                  </a:cubicBezTo>
                  <a:cubicBezTo>
                    <a:pt x="894" y="517"/>
                    <a:pt x="641" y="265"/>
                    <a:pt x="515" y="12"/>
                  </a:cubicBezTo>
                  <a:cubicBezTo>
                    <a:pt x="199" y="-177"/>
                    <a:pt x="199" y="1907"/>
                    <a:pt x="73" y="2854"/>
                  </a:cubicBezTo>
                  <a:cubicBezTo>
                    <a:pt x="-54" y="3738"/>
                    <a:pt x="-54" y="4559"/>
                    <a:pt x="388" y="5507"/>
                  </a:cubicBezTo>
                  <a:cubicBezTo>
                    <a:pt x="767" y="6454"/>
                    <a:pt x="957" y="6644"/>
                    <a:pt x="957" y="632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76" name="Полилиния: фигура 146">
              <a:extLst>
                <a:ext uri="{FF2B5EF4-FFF2-40B4-BE49-F238E27FC236}">
                  <a16:creationId xmlns:a16="http://schemas.microsoft.com/office/drawing/2014/main" id="{CFBAF571-4FE2-E009-4958-33A9AE515A25}"/>
                </a:ext>
              </a:extLst>
            </p:cNvPr>
            <p:cNvSpPr/>
            <p:nvPr/>
          </p:nvSpPr>
          <p:spPr>
            <a:xfrm>
              <a:off x="1082072" y="805094"/>
              <a:ext cx="11178" cy="17368"/>
            </a:xfrm>
            <a:custGeom>
              <a:avLst/>
              <a:gdLst>
                <a:gd name="connsiteX0" fmla="*/ 11116 w 11178"/>
                <a:gd name="connsiteY0" fmla="*/ 17368 h 17368"/>
                <a:gd name="connsiteX1" fmla="*/ 3726 w 11178"/>
                <a:gd name="connsiteY1" fmla="*/ 7642 h 17368"/>
                <a:gd name="connsiteX2" fmla="*/ 0 w 11178"/>
                <a:gd name="connsiteY2" fmla="*/ 0 h 17368"/>
                <a:gd name="connsiteX3" fmla="*/ 11179 w 11178"/>
                <a:gd name="connsiteY3" fmla="*/ 17368 h 17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8" h="17368">
                  <a:moveTo>
                    <a:pt x="11116" y="17368"/>
                  </a:moveTo>
                  <a:cubicBezTo>
                    <a:pt x="10800" y="15979"/>
                    <a:pt x="6253" y="11811"/>
                    <a:pt x="3726" y="7642"/>
                  </a:cubicBezTo>
                  <a:cubicBezTo>
                    <a:pt x="1516" y="3600"/>
                    <a:pt x="947" y="884"/>
                    <a:pt x="0" y="0"/>
                  </a:cubicBezTo>
                  <a:cubicBezTo>
                    <a:pt x="568" y="5747"/>
                    <a:pt x="4863" y="12379"/>
                    <a:pt x="11179" y="1736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77" name="Полилиния: фигура 147">
              <a:extLst>
                <a:ext uri="{FF2B5EF4-FFF2-40B4-BE49-F238E27FC236}">
                  <a16:creationId xmlns:a16="http://schemas.microsoft.com/office/drawing/2014/main" id="{BF9D9950-14EE-BC76-E57C-81D0C66EE588}"/>
                </a:ext>
              </a:extLst>
            </p:cNvPr>
            <p:cNvSpPr/>
            <p:nvPr/>
          </p:nvSpPr>
          <p:spPr>
            <a:xfrm>
              <a:off x="1080936" y="807747"/>
              <a:ext cx="12126" cy="18757"/>
            </a:xfrm>
            <a:custGeom>
              <a:avLst/>
              <a:gdLst>
                <a:gd name="connsiteX0" fmla="*/ 12126 w 12126"/>
                <a:gd name="connsiteY0" fmla="*/ 18758 h 18757"/>
                <a:gd name="connsiteX1" fmla="*/ 4042 w 12126"/>
                <a:gd name="connsiteY1" fmla="*/ 8337 h 18757"/>
                <a:gd name="connsiteX2" fmla="*/ 0 w 12126"/>
                <a:gd name="connsiteY2" fmla="*/ 0 h 18757"/>
                <a:gd name="connsiteX3" fmla="*/ 12126 w 12126"/>
                <a:gd name="connsiteY3" fmla="*/ 18758 h 1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26" h="18757">
                  <a:moveTo>
                    <a:pt x="12126" y="18758"/>
                  </a:moveTo>
                  <a:cubicBezTo>
                    <a:pt x="11747" y="17242"/>
                    <a:pt x="6695" y="12821"/>
                    <a:pt x="4042" y="8337"/>
                  </a:cubicBezTo>
                  <a:cubicBezTo>
                    <a:pt x="1579" y="3853"/>
                    <a:pt x="947" y="1137"/>
                    <a:pt x="0" y="0"/>
                  </a:cubicBezTo>
                  <a:cubicBezTo>
                    <a:pt x="568" y="6126"/>
                    <a:pt x="5305" y="13389"/>
                    <a:pt x="12126" y="1875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78" name="Полилиния: фигура 148">
              <a:extLst>
                <a:ext uri="{FF2B5EF4-FFF2-40B4-BE49-F238E27FC236}">
                  <a16:creationId xmlns:a16="http://schemas.microsoft.com/office/drawing/2014/main" id="{7FB51ABC-4B6A-5177-79E8-D0EAD46C16CC}"/>
                </a:ext>
              </a:extLst>
            </p:cNvPr>
            <p:cNvSpPr/>
            <p:nvPr/>
          </p:nvSpPr>
          <p:spPr>
            <a:xfrm>
              <a:off x="1112092" y="794596"/>
              <a:ext cx="1559" cy="10215"/>
            </a:xfrm>
            <a:custGeom>
              <a:avLst/>
              <a:gdLst>
                <a:gd name="connsiteX0" fmla="*/ 1559 w 1559"/>
                <a:gd name="connsiteY0" fmla="*/ 10056 h 10215"/>
                <a:gd name="connsiteX1" fmla="*/ 738 w 1559"/>
                <a:gd name="connsiteY1" fmla="*/ 1846 h 10215"/>
                <a:gd name="connsiteX2" fmla="*/ 170 w 1559"/>
                <a:gd name="connsiteY2" fmla="*/ 14 h 10215"/>
                <a:gd name="connsiteX3" fmla="*/ 43 w 1559"/>
                <a:gd name="connsiteY3" fmla="*/ 4625 h 10215"/>
                <a:gd name="connsiteX4" fmla="*/ 738 w 1559"/>
                <a:gd name="connsiteY4" fmla="*/ 8793 h 10215"/>
                <a:gd name="connsiteX5" fmla="*/ 1559 w 1559"/>
                <a:gd name="connsiteY5" fmla="*/ 10056 h 1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9" h="10215">
                  <a:moveTo>
                    <a:pt x="1559" y="10056"/>
                  </a:moveTo>
                  <a:cubicBezTo>
                    <a:pt x="1117" y="7025"/>
                    <a:pt x="612" y="4372"/>
                    <a:pt x="738" y="1846"/>
                  </a:cubicBezTo>
                  <a:cubicBezTo>
                    <a:pt x="864" y="709"/>
                    <a:pt x="612" y="267"/>
                    <a:pt x="170" y="14"/>
                  </a:cubicBezTo>
                  <a:cubicBezTo>
                    <a:pt x="-83" y="-239"/>
                    <a:pt x="170" y="2982"/>
                    <a:pt x="43" y="4625"/>
                  </a:cubicBezTo>
                  <a:cubicBezTo>
                    <a:pt x="-83" y="6014"/>
                    <a:pt x="43" y="7404"/>
                    <a:pt x="738" y="8793"/>
                  </a:cubicBezTo>
                  <a:cubicBezTo>
                    <a:pt x="1306" y="10182"/>
                    <a:pt x="1559" y="10435"/>
                    <a:pt x="1559" y="1005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79" name="Полилиния: фигура 149">
              <a:extLst>
                <a:ext uri="{FF2B5EF4-FFF2-40B4-BE49-F238E27FC236}">
                  <a16:creationId xmlns:a16="http://schemas.microsoft.com/office/drawing/2014/main" id="{57F2B836-D9EB-E8A7-EAC0-7B42C3335F29}"/>
                </a:ext>
              </a:extLst>
            </p:cNvPr>
            <p:cNvSpPr/>
            <p:nvPr/>
          </p:nvSpPr>
          <p:spPr>
            <a:xfrm>
              <a:off x="1110070" y="794782"/>
              <a:ext cx="1371" cy="8265"/>
            </a:xfrm>
            <a:custGeom>
              <a:avLst/>
              <a:gdLst>
                <a:gd name="connsiteX0" fmla="*/ 1371 w 1371"/>
                <a:gd name="connsiteY0" fmla="*/ 8101 h 8265"/>
                <a:gd name="connsiteX1" fmla="*/ 803 w 1371"/>
                <a:gd name="connsiteY1" fmla="*/ 1533 h 8265"/>
                <a:gd name="connsiteX2" fmla="*/ 361 w 1371"/>
                <a:gd name="connsiteY2" fmla="*/ 17 h 8265"/>
                <a:gd name="connsiteX3" fmla="*/ 45 w 1371"/>
                <a:gd name="connsiteY3" fmla="*/ 3617 h 8265"/>
                <a:gd name="connsiteX4" fmla="*/ 613 w 1371"/>
                <a:gd name="connsiteY4" fmla="*/ 7091 h 8265"/>
                <a:gd name="connsiteX5" fmla="*/ 1308 w 1371"/>
                <a:gd name="connsiteY5" fmla="*/ 8101 h 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1" h="8265">
                  <a:moveTo>
                    <a:pt x="1371" y="8101"/>
                  </a:moveTo>
                  <a:cubicBezTo>
                    <a:pt x="1055" y="5575"/>
                    <a:pt x="676" y="3491"/>
                    <a:pt x="803" y="1533"/>
                  </a:cubicBezTo>
                  <a:cubicBezTo>
                    <a:pt x="929" y="586"/>
                    <a:pt x="676" y="270"/>
                    <a:pt x="361" y="17"/>
                  </a:cubicBezTo>
                  <a:cubicBezTo>
                    <a:pt x="234" y="-235"/>
                    <a:pt x="234" y="2354"/>
                    <a:pt x="45" y="3617"/>
                  </a:cubicBezTo>
                  <a:cubicBezTo>
                    <a:pt x="-82" y="4880"/>
                    <a:pt x="45" y="6017"/>
                    <a:pt x="613" y="7091"/>
                  </a:cubicBezTo>
                  <a:cubicBezTo>
                    <a:pt x="1055" y="8228"/>
                    <a:pt x="1308" y="8480"/>
                    <a:pt x="1308" y="810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  <p:sp>
          <p:nvSpPr>
            <p:cNvPr id="80" name="Полилиния: фигура 150">
              <a:extLst>
                <a:ext uri="{FF2B5EF4-FFF2-40B4-BE49-F238E27FC236}">
                  <a16:creationId xmlns:a16="http://schemas.microsoft.com/office/drawing/2014/main" id="{B42B2C4C-37EB-E570-1508-79A245FAC565}"/>
                </a:ext>
              </a:extLst>
            </p:cNvPr>
            <p:cNvSpPr/>
            <p:nvPr/>
          </p:nvSpPr>
          <p:spPr>
            <a:xfrm>
              <a:off x="1079988" y="810526"/>
              <a:ext cx="13073" cy="20210"/>
            </a:xfrm>
            <a:custGeom>
              <a:avLst/>
              <a:gdLst>
                <a:gd name="connsiteX0" fmla="*/ 13074 w 13073"/>
                <a:gd name="connsiteY0" fmla="*/ 20211 h 20210"/>
                <a:gd name="connsiteX1" fmla="*/ 4168 w 13073"/>
                <a:gd name="connsiteY1" fmla="*/ 8779 h 20210"/>
                <a:gd name="connsiteX2" fmla="*/ 0 w 13073"/>
                <a:gd name="connsiteY2" fmla="*/ 0 h 20210"/>
                <a:gd name="connsiteX3" fmla="*/ 13074 w 13073"/>
                <a:gd name="connsiteY3" fmla="*/ 20211 h 2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73" h="20210">
                  <a:moveTo>
                    <a:pt x="13074" y="20211"/>
                  </a:moveTo>
                  <a:cubicBezTo>
                    <a:pt x="12505" y="18505"/>
                    <a:pt x="7137" y="13642"/>
                    <a:pt x="4168" y="8779"/>
                  </a:cubicBezTo>
                  <a:cubicBezTo>
                    <a:pt x="1389" y="4042"/>
                    <a:pt x="947" y="1137"/>
                    <a:pt x="0" y="0"/>
                  </a:cubicBezTo>
                  <a:cubicBezTo>
                    <a:pt x="568" y="6568"/>
                    <a:pt x="5747" y="14337"/>
                    <a:pt x="13074" y="2021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154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4CA8900A-2C58-B7B9-53AA-F1E01D6C4D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0800" y="964345"/>
            <a:ext cx="3608494" cy="91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13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31" b="1" i="0">
                <a:solidFill>
                  <a:srgbClr val="2A2A2A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2208276"/>
            <a:ext cx="5568696" cy="5429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2208276"/>
            <a:ext cx="5568696" cy="5429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566C4-59A8-4296-84A1-F2FE99E3D8F7}" type="datetime1">
              <a:rPr lang="en-US" smtClean="0"/>
              <a:t>8/5/2026</a:t>
            </a:fld>
            <a:endParaRPr lang="en-US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819ADBFB-90D3-4CD3-BE79-262BA8663D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2114359" y="9253174"/>
            <a:ext cx="275702" cy="19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39" b="0" i="0">
                <a:solidFill>
                  <a:srgbClr val="2A2A2A"/>
                </a:solidFill>
                <a:latin typeface="Century Gothic"/>
                <a:cs typeface="Century Gothic"/>
              </a:defRPr>
            </a:lvl1pPr>
          </a:lstStyle>
          <a:p>
            <a:pPr marL="32244">
              <a:lnSpc>
                <a:spcPts val="1498"/>
              </a:lnSpc>
            </a:pPr>
            <a:fld id="{81D60167-4931-47E6-BA6A-407CBD079E47}" type="slidenum">
              <a:rPr lang="ru-RU" spc="-4" smtClean="0"/>
              <a:pPr marL="32244">
                <a:lnSpc>
                  <a:spcPts val="1498"/>
                </a:lnSpc>
              </a:pPr>
              <a:t>‹#›</a:t>
            </a:fld>
            <a:endParaRPr lang="ru-RU" spc="-4" dirty="0"/>
          </a:p>
        </p:txBody>
      </p:sp>
    </p:spTree>
    <p:extLst>
      <p:ext uri="{BB962C8B-B14F-4D97-AF65-F5344CB8AC3E}">
        <p14:creationId xmlns:p14="http://schemas.microsoft.com/office/powerpoint/2010/main" val="194949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E3E34-4F10-4766-BC3E-DD55838AE177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9BAFC-EF3D-4A7A-90EB-42B8A8CBA9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316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8" r:id="rId13"/>
    <p:sldLayoutId id="2147483690" r:id="rId14"/>
    <p:sldLayoutId id="2147483714" r:id="rId15"/>
    <p:sldLayoutId id="2147483715" r:id="rId16"/>
    <p:sldLayoutId id="2147483716" r:id="rId17"/>
    <p:sldLayoutId id="2147483717" r:id="rId18"/>
    <p:sldLayoutId id="2147483719" r:id="rId19"/>
    <p:sldLayoutId id="2147483720" r:id="rId20"/>
    <p:sldLayoutId id="2147483718" r:id="rId21"/>
    <p:sldLayoutId id="2147483723" r:id="rId22"/>
    <p:sldLayoutId id="2147483739" r:id="rId23"/>
    <p:sldLayoutId id="2147483740" r:id="rId24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9"/>
          <p:cNvSpPr txBox="1"/>
          <p:nvPr/>
        </p:nvSpPr>
        <p:spPr>
          <a:xfrm>
            <a:off x="1110508" y="5313510"/>
            <a:ext cx="9320644" cy="494433"/>
          </a:xfrm>
          <a:prstGeom prst="rect">
            <a:avLst/>
          </a:prstGeom>
        </p:spPr>
        <p:txBody>
          <a:bodyPr vert="horz" wrap="square" lIns="0" tIns="12067" rIns="0" bIns="0" rtlCol="0">
            <a:spAutoFit/>
          </a:bodyPr>
          <a:lstStyle/>
          <a:p>
            <a:pPr marL="12701" marR="5081">
              <a:lnSpc>
                <a:spcPct val="106000"/>
              </a:lnSpc>
              <a:spcBef>
                <a:spcPts val="95"/>
              </a:spcBef>
            </a:pPr>
            <a:r>
              <a:rPr lang="ru-RU" sz="3200" b="1" dirty="0" smtClean="0">
                <a:solidFill>
                  <a:srgbClr val="2A2A2A"/>
                </a:solidFill>
                <a:latin typeface="Century Gothic"/>
                <a:cs typeface="Century Gothic"/>
              </a:rPr>
              <a:t>Название объекта проектирования</a:t>
            </a:r>
            <a:endParaRPr sz="3200" dirty="0">
              <a:latin typeface="Century Gothic"/>
              <a:cs typeface="Century Gothic"/>
            </a:endParaRPr>
          </a:p>
        </p:txBody>
      </p:sp>
      <p:sp>
        <p:nvSpPr>
          <p:cNvPr id="6" name="object 39"/>
          <p:cNvSpPr txBox="1"/>
          <p:nvPr/>
        </p:nvSpPr>
        <p:spPr>
          <a:xfrm>
            <a:off x="1110508" y="8443105"/>
            <a:ext cx="1807826" cy="381572"/>
          </a:xfrm>
          <a:prstGeom prst="rect">
            <a:avLst/>
          </a:prstGeom>
        </p:spPr>
        <p:txBody>
          <a:bodyPr vert="horz" wrap="square" lIns="0" tIns="12067" rIns="0" bIns="0" rtlCol="0">
            <a:spAutoFit/>
          </a:bodyPr>
          <a:lstStyle/>
          <a:p>
            <a:r>
              <a:rPr lang="ru-RU" sz="2400" b="1" dirty="0">
                <a:solidFill>
                  <a:srgbClr val="2A2A2A"/>
                </a:solidFill>
                <a:latin typeface="Century Gothic"/>
                <a:cs typeface="Century Gothic"/>
              </a:rPr>
              <a:t>г. </a:t>
            </a:r>
            <a:r>
              <a:rPr lang="ru-RU" sz="2400" b="1" dirty="0" smtClean="0">
                <a:solidFill>
                  <a:srgbClr val="2A2A2A"/>
                </a:solidFill>
                <a:latin typeface="Century Gothic"/>
                <a:cs typeface="Century Gothic"/>
              </a:rPr>
              <a:t>Москва</a:t>
            </a:r>
            <a:endParaRPr lang="ru-RU" sz="2400" b="1" dirty="0">
              <a:solidFill>
                <a:srgbClr val="2A2A2A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EF0AE67-4EB1-9515-B230-357CCAEE7C02}"/>
              </a:ext>
            </a:extLst>
          </p:cNvPr>
          <p:cNvSpPr/>
          <p:nvPr/>
        </p:nvSpPr>
        <p:spPr>
          <a:xfrm>
            <a:off x="789478" y="1555750"/>
            <a:ext cx="5255722" cy="34728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Описание идеи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43245EB-9308-E764-C5F0-FD9A7CE2767D}"/>
              </a:ext>
            </a:extLst>
          </p:cNvPr>
          <p:cNvSpPr/>
          <p:nvPr/>
        </p:nvSpPr>
        <p:spPr>
          <a:xfrm>
            <a:off x="668338" y="1555751"/>
            <a:ext cx="124041" cy="3472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Заголовок 1"/>
          <p:cNvSpPr>
            <a:spLocks noGrp="1"/>
          </p:cNvSpPr>
          <p:nvPr>
            <p:ph type="ctrTitle"/>
          </p:nvPr>
        </p:nvSpPr>
        <p:spPr>
          <a:xfrm>
            <a:off x="5512983" y="145106"/>
            <a:ext cx="6671070" cy="1374968"/>
          </a:xfrm>
        </p:spPr>
        <p:txBody>
          <a:bodyPr/>
          <a:lstStyle/>
          <a:p>
            <a:r>
              <a:rPr lang="ru-RU" dirty="0" smtClean="0"/>
              <a:t>НАЗВАНИЕ ОБЪЕКТА ПРОЕКТИРОВАНИЯ</a:t>
            </a:r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EF0AE67-4EB1-9515-B230-357CCAEE7C02}"/>
              </a:ext>
            </a:extLst>
          </p:cNvPr>
          <p:cNvSpPr/>
          <p:nvPr/>
        </p:nvSpPr>
        <p:spPr>
          <a:xfrm>
            <a:off x="6928331" y="1555750"/>
            <a:ext cx="5255722" cy="34728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Визуальное </a:t>
            </a: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обоснование </a:t>
            </a: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поиска решения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43245EB-9308-E764-C5F0-FD9A7CE2767D}"/>
              </a:ext>
            </a:extLst>
          </p:cNvPr>
          <p:cNvSpPr/>
          <p:nvPr/>
        </p:nvSpPr>
        <p:spPr>
          <a:xfrm>
            <a:off x="6807191" y="1555751"/>
            <a:ext cx="124041" cy="3472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91874" y="2104015"/>
            <a:ext cx="5353326" cy="6364736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  <p:sp>
        <p:nvSpPr>
          <p:cNvPr id="19" name="Прямоугольник 18"/>
          <p:cNvSpPr/>
          <p:nvPr/>
        </p:nvSpPr>
        <p:spPr>
          <a:xfrm>
            <a:off x="6807191" y="2104015"/>
            <a:ext cx="5353326" cy="6364736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</p:spTree>
    <p:extLst>
      <p:ext uri="{BB962C8B-B14F-4D97-AF65-F5344CB8AC3E}">
        <p14:creationId xmlns:p14="http://schemas.microsoft.com/office/powerpoint/2010/main" val="178274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НАЗВАНИЕ ОБЪЕКТА ПРОЕКТИРОВАНИЯ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F0AE67-4EB1-9515-B230-357CCAEE7C02}"/>
              </a:ext>
            </a:extLst>
          </p:cNvPr>
          <p:cNvSpPr/>
          <p:nvPr/>
        </p:nvSpPr>
        <p:spPr>
          <a:xfrm>
            <a:off x="789477" y="1555750"/>
            <a:ext cx="11394575" cy="34728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Визуализация 1 с высоты человека (обязательный ракурс № 1)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43245EB-9308-E764-C5F0-FD9A7CE2767D}"/>
              </a:ext>
            </a:extLst>
          </p:cNvPr>
          <p:cNvSpPr/>
          <p:nvPr/>
        </p:nvSpPr>
        <p:spPr>
          <a:xfrm>
            <a:off x="668338" y="1555751"/>
            <a:ext cx="124041" cy="3472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8338" y="2104015"/>
            <a:ext cx="11492179" cy="682897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</p:spTree>
    <p:extLst>
      <p:ext uri="{BB962C8B-B14F-4D97-AF65-F5344CB8AC3E}">
        <p14:creationId xmlns:p14="http://schemas.microsoft.com/office/powerpoint/2010/main" val="177407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5512983" y="145106"/>
            <a:ext cx="6671070" cy="1374968"/>
          </a:xfrm>
        </p:spPr>
        <p:txBody>
          <a:bodyPr/>
          <a:lstStyle/>
          <a:p>
            <a:r>
              <a:rPr lang="ru-RU" dirty="0" smtClean="0"/>
              <a:t>НАЗВАНИЕ ОБЪЕКТА ПРОЕКТИРОВАНИЯ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EF0AE67-4EB1-9515-B230-357CCAEE7C02}"/>
              </a:ext>
            </a:extLst>
          </p:cNvPr>
          <p:cNvSpPr/>
          <p:nvPr/>
        </p:nvSpPr>
        <p:spPr>
          <a:xfrm>
            <a:off x="789477" y="1555750"/>
            <a:ext cx="11394575" cy="34728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Визуализация 2 с птичьего полета (обязательный ракурс № 2)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43245EB-9308-E764-C5F0-FD9A7CE2767D}"/>
              </a:ext>
            </a:extLst>
          </p:cNvPr>
          <p:cNvSpPr/>
          <p:nvPr/>
        </p:nvSpPr>
        <p:spPr>
          <a:xfrm>
            <a:off x="668338" y="1555751"/>
            <a:ext cx="124041" cy="3472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8338" y="2104015"/>
            <a:ext cx="11492179" cy="682897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</p:spTree>
    <p:extLst>
      <p:ext uri="{BB962C8B-B14F-4D97-AF65-F5344CB8AC3E}">
        <p14:creationId xmlns:p14="http://schemas.microsoft.com/office/powerpoint/2010/main" val="191448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5512983" y="145106"/>
            <a:ext cx="6671070" cy="1374968"/>
          </a:xfrm>
        </p:spPr>
        <p:txBody>
          <a:bodyPr/>
          <a:lstStyle/>
          <a:p>
            <a:r>
              <a:rPr lang="ru-RU" dirty="0" smtClean="0"/>
              <a:t>НАЗВАНИЕ ОБЪЕКТА ПРОЕКТИРОВАНИЯ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EF0AE67-4EB1-9515-B230-357CCAEE7C02}"/>
              </a:ext>
            </a:extLst>
          </p:cNvPr>
          <p:cNvSpPr/>
          <p:nvPr/>
        </p:nvSpPr>
        <p:spPr>
          <a:xfrm>
            <a:off x="789477" y="1555750"/>
            <a:ext cx="11394575" cy="34728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Визуализация на усмотрение участника отбора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43245EB-9308-E764-C5F0-FD9A7CE2767D}"/>
              </a:ext>
            </a:extLst>
          </p:cNvPr>
          <p:cNvSpPr/>
          <p:nvPr/>
        </p:nvSpPr>
        <p:spPr>
          <a:xfrm>
            <a:off x="668338" y="1555751"/>
            <a:ext cx="124041" cy="3472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8338" y="2104015"/>
            <a:ext cx="11492179" cy="682897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</p:spTree>
    <p:extLst>
      <p:ext uri="{BB962C8B-B14F-4D97-AF65-F5344CB8AC3E}">
        <p14:creationId xmlns:p14="http://schemas.microsoft.com/office/powerpoint/2010/main" val="55562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5512983" y="145106"/>
            <a:ext cx="6671070" cy="1374968"/>
          </a:xfrm>
        </p:spPr>
        <p:txBody>
          <a:bodyPr/>
          <a:lstStyle/>
          <a:p>
            <a:r>
              <a:rPr lang="ru-RU" dirty="0" smtClean="0"/>
              <a:t>НАЗВАНИЕ ОБЪЕКТА ПРОЕКТИРОВАНИЯ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EF0AE67-4EB1-9515-B230-357CCAEE7C02}"/>
              </a:ext>
            </a:extLst>
          </p:cNvPr>
          <p:cNvSpPr/>
          <p:nvPr/>
        </p:nvSpPr>
        <p:spPr>
          <a:xfrm>
            <a:off x="789477" y="1555750"/>
            <a:ext cx="11394575" cy="34728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Визуализация на усмотрение участника отбора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43245EB-9308-E764-C5F0-FD9A7CE2767D}"/>
              </a:ext>
            </a:extLst>
          </p:cNvPr>
          <p:cNvSpPr/>
          <p:nvPr/>
        </p:nvSpPr>
        <p:spPr>
          <a:xfrm>
            <a:off x="668338" y="1555751"/>
            <a:ext cx="124041" cy="3472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8338" y="2104015"/>
            <a:ext cx="11492179" cy="682897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</p:spTree>
    <p:extLst>
      <p:ext uri="{BB962C8B-B14F-4D97-AF65-F5344CB8AC3E}">
        <p14:creationId xmlns:p14="http://schemas.microsoft.com/office/powerpoint/2010/main" val="50554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5512983" y="145106"/>
            <a:ext cx="6671070" cy="1374968"/>
          </a:xfrm>
        </p:spPr>
        <p:txBody>
          <a:bodyPr/>
          <a:lstStyle/>
          <a:p>
            <a:r>
              <a:rPr lang="ru-RU" dirty="0" smtClean="0"/>
              <a:t>НАЗВАНИЕ ОБЪЕКТА ПРОЕКТИРОВАНИЯ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EF0AE67-4EB1-9515-B230-357CCAEE7C02}"/>
              </a:ext>
            </a:extLst>
          </p:cNvPr>
          <p:cNvSpPr/>
          <p:nvPr/>
        </p:nvSpPr>
        <p:spPr>
          <a:xfrm>
            <a:off x="789477" y="1555750"/>
            <a:ext cx="11394575" cy="34728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Визуализация на усмотрение участника отбора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43245EB-9308-E764-C5F0-FD9A7CE2767D}"/>
              </a:ext>
            </a:extLst>
          </p:cNvPr>
          <p:cNvSpPr/>
          <p:nvPr/>
        </p:nvSpPr>
        <p:spPr>
          <a:xfrm>
            <a:off x="668338" y="1555751"/>
            <a:ext cx="124041" cy="3472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1874" y="2104015"/>
            <a:ext cx="5353326" cy="682897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  <p:sp>
        <p:nvSpPr>
          <p:cNvPr id="13" name="Прямоугольник 12"/>
          <p:cNvSpPr/>
          <p:nvPr/>
        </p:nvSpPr>
        <p:spPr>
          <a:xfrm>
            <a:off x="6807191" y="2104015"/>
            <a:ext cx="5353326" cy="682897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</p:spTree>
    <p:extLst>
      <p:ext uri="{BB962C8B-B14F-4D97-AF65-F5344CB8AC3E}">
        <p14:creationId xmlns:p14="http://schemas.microsoft.com/office/powerpoint/2010/main" val="140509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5512983" y="145106"/>
            <a:ext cx="6671070" cy="1374968"/>
          </a:xfrm>
        </p:spPr>
        <p:txBody>
          <a:bodyPr/>
          <a:lstStyle/>
          <a:p>
            <a:r>
              <a:rPr lang="ru-RU" dirty="0" smtClean="0"/>
              <a:t>НАЗВАНИЕ ОБЪЕКТА ПРОЕКТИРОВАНИЯ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EF0AE67-4EB1-9515-B230-357CCAEE7C02}"/>
              </a:ext>
            </a:extLst>
          </p:cNvPr>
          <p:cNvSpPr/>
          <p:nvPr/>
        </p:nvSpPr>
        <p:spPr>
          <a:xfrm>
            <a:off x="789477" y="1555750"/>
            <a:ext cx="11394575" cy="34728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Применяемые материалы и </a:t>
            </a: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технологии, </a:t>
            </a:r>
            <a:r>
              <a:rPr lang="ru-RU" sz="1600" b="1" dirty="0" err="1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референсы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43245EB-9308-E764-C5F0-FD9A7CE2767D}"/>
              </a:ext>
            </a:extLst>
          </p:cNvPr>
          <p:cNvSpPr/>
          <p:nvPr/>
        </p:nvSpPr>
        <p:spPr>
          <a:xfrm>
            <a:off x="668338" y="1555751"/>
            <a:ext cx="124041" cy="3472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1874" y="2104015"/>
            <a:ext cx="5353326" cy="305882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  <p:sp>
        <p:nvSpPr>
          <p:cNvPr id="13" name="Прямоугольник 12"/>
          <p:cNvSpPr/>
          <p:nvPr/>
        </p:nvSpPr>
        <p:spPr>
          <a:xfrm>
            <a:off x="6807191" y="2104015"/>
            <a:ext cx="5353326" cy="305882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  <p:sp>
        <p:nvSpPr>
          <p:cNvPr id="14" name="Прямоугольник 13"/>
          <p:cNvSpPr/>
          <p:nvPr/>
        </p:nvSpPr>
        <p:spPr>
          <a:xfrm>
            <a:off x="668338" y="5363826"/>
            <a:ext cx="5353326" cy="305882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  <p:sp>
        <p:nvSpPr>
          <p:cNvPr id="15" name="Прямоугольник 14"/>
          <p:cNvSpPr/>
          <p:nvPr/>
        </p:nvSpPr>
        <p:spPr>
          <a:xfrm>
            <a:off x="6783655" y="5363826"/>
            <a:ext cx="5353326" cy="305882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</p:spTree>
    <p:extLst>
      <p:ext uri="{BB962C8B-B14F-4D97-AF65-F5344CB8AC3E}">
        <p14:creationId xmlns:p14="http://schemas.microsoft.com/office/powerpoint/2010/main" val="189897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5512983" y="145106"/>
            <a:ext cx="6671070" cy="1374968"/>
          </a:xfrm>
        </p:spPr>
        <p:txBody>
          <a:bodyPr/>
          <a:lstStyle/>
          <a:p>
            <a:r>
              <a:rPr lang="ru-RU" dirty="0" smtClean="0"/>
              <a:t>НАЗВАНИЕ ОБЪЕКТА ПРОЕКТИРОВАНИЯ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EF0AE67-4EB1-9515-B230-357CCAEE7C02}"/>
              </a:ext>
            </a:extLst>
          </p:cNvPr>
          <p:cNvSpPr/>
          <p:nvPr/>
        </p:nvSpPr>
        <p:spPr>
          <a:xfrm>
            <a:off x="789477" y="1555750"/>
            <a:ext cx="11394575" cy="34728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1600" b="1" dirty="0" smtClean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Дополнительные материалы </a:t>
            </a: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на усмотрение участника отбора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43245EB-9308-E764-C5F0-FD9A7CE2767D}"/>
              </a:ext>
            </a:extLst>
          </p:cNvPr>
          <p:cNvSpPr/>
          <p:nvPr/>
        </p:nvSpPr>
        <p:spPr>
          <a:xfrm>
            <a:off x="668338" y="1555751"/>
            <a:ext cx="124041" cy="3472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1874" y="2104015"/>
            <a:ext cx="5353326" cy="305882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  <p:sp>
        <p:nvSpPr>
          <p:cNvPr id="13" name="Прямоугольник 12"/>
          <p:cNvSpPr/>
          <p:nvPr/>
        </p:nvSpPr>
        <p:spPr>
          <a:xfrm>
            <a:off x="6807191" y="2104015"/>
            <a:ext cx="5353326" cy="305882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  <p:sp>
        <p:nvSpPr>
          <p:cNvPr id="8" name="Прямоугольник 7"/>
          <p:cNvSpPr/>
          <p:nvPr/>
        </p:nvSpPr>
        <p:spPr>
          <a:xfrm>
            <a:off x="668338" y="5363826"/>
            <a:ext cx="5353326" cy="305882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  <p:sp>
        <p:nvSpPr>
          <p:cNvPr id="11" name="Прямоугольник 10"/>
          <p:cNvSpPr/>
          <p:nvPr/>
        </p:nvSpPr>
        <p:spPr>
          <a:xfrm>
            <a:off x="6783655" y="5363826"/>
            <a:ext cx="5353326" cy="305882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7"/>
          </a:p>
        </p:txBody>
      </p:sp>
    </p:spTree>
    <p:extLst>
      <p:ext uri="{BB962C8B-B14F-4D97-AF65-F5344CB8AC3E}">
        <p14:creationId xmlns:p14="http://schemas.microsoft.com/office/powerpoint/2010/main" val="339734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9278</TotalTime>
  <Words>86</Words>
  <Application>Microsoft Office PowerPoint</Application>
  <PresentationFormat>A3 (297x420 мм)</PresentationFormat>
  <Paragraphs>20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Tahoma</vt:lpstr>
      <vt:lpstr>Тема Office</vt:lpstr>
      <vt:lpstr>Презентация PowerPoint</vt:lpstr>
      <vt:lpstr>НАЗВАНИЕ ОБЪЕКТА ПРОЕКТИРОВАНИЯ</vt:lpstr>
      <vt:lpstr>НАЗВАНИЕ ОБЪЕКТА ПРОЕКТИРОВАНИЯ</vt:lpstr>
      <vt:lpstr>НАЗВАНИЕ ОБЪЕКТА ПРОЕКТИРОВАНИЯ</vt:lpstr>
      <vt:lpstr>НАЗВАНИЕ ОБЪЕКТА ПРОЕКТИРОВАНИЯ</vt:lpstr>
      <vt:lpstr>НАЗВАНИЕ ОБЪЕКТА ПРОЕКТИРОВАНИЯ</vt:lpstr>
      <vt:lpstr>НАЗВАНИЕ ОБЪЕКТА ПРОЕКТИРОВАНИЯ</vt:lpstr>
      <vt:lpstr>НАЗВАНИЕ ОБЪЕКТА ПРОЕКТИРОВАНИЯ</vt:lpstr>
      <vt:lpstr>НАЗВАНИЕ ОБЪЕКТА ПРОЕКТИРОВАНИЯ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Шаблоны презентаций для Комплекса градостроительной  политики и строительства города Москвы</dc:title>
  <dc:creator>АНО ЦЕНТРИНФОРМ</dc:creator>
  <cp:lastModifiedBy>Полунина Олеся Николаевна</cp:lastModifiedBy>
  <cp:revision>439</cp:revision>
  <cp:lastPrinted>2026-08-03T07:34:02Z</cp:lastPrinted>
  <dcterms:created xsi:type="dcterms:W3CDTF">2024-05-21T07:47:45Z</dcterms:created>
  <dcterms:modified xsi:type="dcterms:W3CDTF">2026-08-05T07:31:57Z</dcterms:modified>
</cp:coreProperties>
</file>