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6" r:id="rId1"/>
  </p:sldMasterIdLst>
  <p:notesMasterIdLst>
    <p:notesMasterId r:id="rId32"/>
  </p:notesMasterIdLst>
  <p:handoutMasterIdLst>
    <p:handoutMasterId r:id="rId33"/>
  </p:handoutMasterIdLst>
  <p:sldIdLst>
    <p:sldId id="265" r:id="rId2"/>
    <p:sldId id="267" r:id="rId3"/>
    <p:sldId id="285" r:id="rId4"/>
    <p:sldId id="258" r:id="rId5"/>
    <p:sldId id="264" r:id="rId6"/>
    <p:sldId id="262" r:id="rId7"/>
    <p:sldId id="284" r:id="rId8"/>
    <p:sldId id="263" r:id="rId9"/>
    <p:sldId id="283" r:id="rId10"/>
    <p:sldId id="281" r:id="rId11"/>
    <p:sldId id="266" r:id="rId12"/>
    <p:sldId id="270" r:id="rId13"/>
    <p:sldId id="282" r:id="rId14"/>
    <p:sldId id="269" r:id="rId15"/>
    <p:sldId id="271" r:id="rId16"/>
    <p:sldId id="268" r:id="rId17"/>
    <p:sldId id="273" r:id="rId18"/>
    <p:sldId id="274" r:id="rId19"/>
    <p:sldId id="257" r:id="rId20"/>
    <p:sldId id="276" r:id="rId21"/>
    <p:sldId id="279" r:id="rId22"/>
    <p:sldId id="261" r:id="rId23"/>
    <p:sldId id="256" r:id="rId24"/>
    <p:sldId id="277" r:id="rId25"/>
    <p:sldId id="260" r:id="rId26"/>
    <p:sldId id="278" r:id="rId27"/>
    <p:sldId id="272" r:id="rId28"/>
    <p:sldId id="286" r:id="rId29"/>
    <p:sldId id="280" r:id="rId30"/>
    <p:sldId id="275" r:id="rId31"/>
  </p:sldIdLst>
  <p:sldSz cx="6858000" cy="9906000" type="A4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0" d="100"/>
          <a:sy n="80" d="100"/>
        </p:scale>
        <p:origin x="306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600326-D600-4BB1-95E5-B5544465D3F1}" type="datetimeFigureOut">
              <a:rPr lang="ru-RU" smtClean="0"/>
              <a:t>23.09.2019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B51A11-1D40-4AD7-8E10-BDF08AE0D2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803776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2C2E24-91E0-4178-8A20-341D405762E0}" type="datetimeFigureOut">
              <a:rPr lang="ru-RU" smtClean="0"/>
              <a:t>23.09.2019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13C96D-EB2A-4AA0-A752-E8C75CA969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656621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57250" y="1621191"/>
            <a:ext cx="5143500" cy="3448756"/>
          </a:xfrm>
        </p:spPr>
        <p:txBody>
          <a:bodyPr anchor="b"/>
          <a:lstStyle>
            <a:lvl1pPr algn="ctr">
              <a:defRPr sz="3375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350"/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810F6-89DF-4054-9260-65D9E3685DCC}" type="datetime1">
              <a:rPr lang="ru-RU" smtClean="0"/>
              <a:t>23.09.2019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A8CE9-66CF-4415-AF0C-F3E4CBA8BB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75195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75F7A-9C11-4939-AB0E-DBF4B1FC646B}" type="datetime1">
              <a:rPr lang="ru-RU" smtClean="0"/>
              <a:t>23.09.2019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A8CE9-66CF-4415-AF0C-F3E4CBA8BB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56197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916" y="2469622"/>
            <a:ext cx="5915025" cy="4120620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7916" y="6629225"/>
            <a:ext cx="5915025" cy="2166937"/>
          </a:xfrm>
        </p:spPr>
        <p:txBody>
          <a:bodyPr/>
          <a:lstStyle>
            <a:lvl1pPr marL="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1pPr>
            <a:lvl2pPr marL="257175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7A9F51-D2F4-40D3-9F5B-E269B0AC8FB1}" type="datetime1">
              <a:rPr lang="ru-RU" smtClean="0"/>
              <a:t>23.09.2019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A8CE9-66CF-4415-AF0C-F3E4CBA8BB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29217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29026-F5BE-4B0E-B50C-75DAAC865D47}" type="datetime1">
              <a:rPr lang="ru-RU" smtClean="0"/>
              <a:t>23.09.2019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A8CE9-66CF-4415-AF0C-F3E4CBA8BB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77502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2381" y="527404"/>
            <a:ext cx="5915025" cy="191470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5B6A1-4CA7-493B-99A5-090672C5CD3C}" type="datetime1">
              <a:rPr lang="ru-RU" smtClean="0"/>
              <a:t>23.09.2019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A8CE9-66CF-4415-AF0C-F3E4CBA8BB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35937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17895-417D-40F6-A713-53653C3115B4}" type="datetime1">
              <a:rPr lang="ru-RU" smtClean="0"/>
              <a:t>23.09.2019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A8CE9-66CF-4415-AF0C-F3E4CBA8BB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32491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0C53E8-03E2-41E1-B266-9327F1C593F3}" type="datetime1">
              <a:rPr lang="ru-RU" smtClean="0"/>
              <a:t>23.09.2019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A8CE9-66CF-4415-AF0C-F3E4CBA8BB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65569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3" cy="23114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915543" y="1426281"/>
            <a:ext cx="3471863" cy="7039681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3" cy="550562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A6984-A9E5-4E8C-9C2B-51A0F729B0F6}" type="datetime1">
              <a:rPr lang="ru-RU" smtClean="0"/>
              <a:t>23.09.2019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A8CE9-66CF-4415-AF0C-F3E4CBA8BB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25759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3" cy="23114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915543" y="1426281"/>
            <a:ext cx="3471863" cy="7039681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3" cy="550562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08AB1-C715-4095-9BCA-B3DD9A1B3007}" type="datetime1">
              <a:rPr lang="ru-RU" smtClean="0"/>
              <a:t>23.09.2019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A8CE9-66CF-4415-AF0C-F3E4CBA8BB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75955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817EA-75C6-4867-BFFB-DD975904128A}" type="datetime1">
              <a:rPr lang="ru-RU" smtClean="0"/>
              <a:t>23.09.2019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A8CE9-66CF-4415-AF0C-F3E4CBA8BB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39399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07756" y="527403"/>
            <a:ext cx="1478756" cy="839487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71487" y="527403"/>
            <a:ext cx="4350544" cy="839487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0B01D-F3BD-4ECE-9873-D3EC5A81D7D3}" type="datetime1">
              <a:rPr lang="ru-RU" smtClean="0"/>
              <a:t>23.09.2019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A8CE9-66CF-4415-AF0C-F3E4CBA8BB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05703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1488" y="527404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ABE4E4-9358-45C5-A4C1-60FB0CB2087B}" type="datetime1">
              <a:rPr lang="ru-RU" smtClean="0"/>
              <a:t>23.09.2019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2A8CE9-66CF-4415-AF0C-F3E4CBA8BB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1736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7" r:id="rId1"/>
    <p:sldLayoutId id="2147483908" r:id="rId2"/>
    <p:sldLayoutId id="2147483909" r:id="rId3"/>
    <p:sldLayoutId id="2147483910" r:id="rId4"/>
    <p:sldLayoutId id="2147483911" r:id="rId5"/>
    <p:sldLayoutId id="2147483912" r:id="rId6"/>
    <p:sldLayoutId id="2147483913" r:id="rId7"/>
    <p:sldLayoutId id="2147483914" r:id="rId8"/>
    <p:sldLayoutId id="2147483915" r:id="rId9"/>
    <p:sldLayoutId id="2147483916" r:id="rId10"/>
    <p:sldLayoutId id="2147483917" r:id="rId11"/>
  </p:sldLayoutIdLst>
  <p:hf sldNum="0" hdr="0" ftr="0" dt="0"/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sz="24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8588" indent="-128588" algn="l" defTabSz="51435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79" y="469267"/>
            <a:ext cx="5960383" cy="8931404"/>
          </a:xfrm>
          <a:prstGeom prst="rect">
            <a:avLst/>
          </a:prstGeom>
        </p:spPr>
      </p:pic>
      <p:sp>
        <p:nvSpPr>
          <p:cNvPr id="3" name="Номер слайда 6"/>
          <p:cNvSpPr txBox="1">
            <a:spLocks/>
          </p:cNvSpPr>
          <p:nvPr/>
        </p:nvSpPr>
        <p:spPr>
          <a:xfrm>
            <a:off x="3400424" y="9378597"/>
            <a:ext cx="262187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675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500" dirty="0" smtClean="0">
                <a:latin typeface="Mont ExtraLight DEMO" panose="00000400000000000000" pitchFamily="2" charset="-52"/>
              </a:rPr>
              <a:t>1</a:t>
            </a:r>
            <a:endParaRPr lang="ru-RU" sz="1500" dirty="0">
              <a:latin typeface="Mont ExtraLight DEMO" panose="000004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60819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734" y="1006543"/>
            <a:ext cx="5909003" cy="7855035"/>
          </a:xfrm>
          <a:prstGeom prst="rect">
            <a:avLst/>
          </a:prstGeom>
        </p:spPr>
      </p:pic>
      <p:sp>
        <p:nvSpPr>
          <p:cNvPr id="3" name="Номер слайда 6"/>
          <p:cNvSpPr txBox="1">
            <a:spLocks/>
          </p:cNvSpPr>
          <p:nvPr/>
        </p:nvSpPr>
        <p:spPr>
          <a:xfrm>
            <a:off x="3400424" y="9378597"/>
            <a:ext cx="262187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675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500" dirty="0" smtClean="0">
                <a:latin typeface="Mont ExtraLight DEMO" panose="00000400000000000000" pitchFamily="2" charset="-52"/>
              </a:rPr>
              <a:t>2</a:t>
            </a:r>
            <a:endParaRPr lang="ru-RU" sz="1500" dirty="0">
              <a:latin typeface="Mont ExtraLight DEMO" panose="000004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618715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88" y="998621"/>
            <a:ext cx="5909241" cy="393555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88" y="5811253"/>
            <a:ext cx="5909242" cy="3323949"/>
          </a:xfrm>
          <a:prstGeom prst="rect">
            <a:avLst/>
          </a:prstGeom>
        </p:spPr>
      </p:pic>
      <p:sp>
        <p:nvSpPr>
          <p:cNvPr id="5" name="Номер слайда 6"/>
          <p:cNvSpPr txBox="1">
            <a:spLocks/>
          </p:cNvSpPr>
          <p:nvPr/>
        </p:nvSpPr>
        <p:spPr>
          <a:xfrm>
            <a:off x="3400424" y="9378597"/>
            <a:ext cx="262187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675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500" dirty="0" smtClean="0">
                <a:latin typeface="Mont ExtraLight DEMO" panose="00000400000000000000" pitchFamily="2" charset="-52"/>
              </a:rPr>
              <a:t>3</a:t>
            </a:r>
            <a:endParaRPr lang="ru-RU" sz="1500" dirty="0">
              <a:latin typeface="Mont ExtraLight DEMO" panose="000004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596467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927" y="530547"/>
            <a:ext cx="5313332" cy="585477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927" y="6814191"/>
            <a:ext cx="5313333" cy="2656667"/>
          </a:xfrm>
          <a:prstGeom prst="rect">
            <a:avLst/>
          </a:prstGeom>
        </p:spPr>
      </p:pic>
      <p:sp>
        <p:nvSpPr>
          <p:cNvPr id="5" name="Номер слайда 6"/>
          <p:cNvSpPr txBox="1">
            <a:spLocks/>
          </p:cNvSpPr>
          <p:nvPr/>
        </p:nvSpPr>
        <p:spPr>
          <a:xfrm>
            <a:off x="3400424" y="9378597"/>
            <a:ext cx="262187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675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500" dirty="0">
                <a:latin typeface="Mont ExtraLight DEMO" panose="00000400000000000000" pitchFamily="2" charset="-52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4159966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083" y="469231"/>
            <a:ext cx="5149517" cy="514951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083" y="6011612"/>
            <a:ext cx="5149518" cy="3390099"/>
          </a:xfrm>
          <a:prstGeom prst="rect">
            <a:avLst/>
          </a:prstGeom>
        </p:spPr>
      </p:pic>
      <p:sp>
        <p:nvSpPr>
          <p:cNvPr id="5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3400424" y="9378597"/>
            <a:ext cx="262187" cy="527403"/>
          </a:xfrm>
        </p:spPr>
        <p:txBody>
          <a:bodyPr/>
          <a:lstStyle/>
          <a:p>
            <a:r>
              <a:rPr lang="ru-RU" sz="1500" dirty="0">
                <a:latin typeface="Mont ExtraLight DEMO" panose="00000400000000000000" pitchFamily="2" charset="-52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4030827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978" y="1070893"/>
            <a:ext cx="6136106" cy="7572217"/>
          </a:xfrm>
          <a:prstGeom prst="rect">
            <a:avLst/>
          </a:prstGeom>
        </p:spPr>
      </p:pic>
      <p:sp>
        <p:nvSpPr>
          <p:cNvPr id="4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3400424" y="9378597"/>
            <a:ext cx="262187" cy="527403"/>
          </a:xfrm>
        </p:spPr>
        <p:txBody>
          <a:bodyPr/>
          <a:lstStyle/>
          <a:p>
            <a:r>
              <a:rPr lang="ru-RU" sz="1500" dirty="0">
                <a:latin typeface="Mont ExtraLight DEMO" panose="00000400000000000000" pitchFamily="2" charset="-52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853519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726" y="782053"/>
            <a:ext cx="5761789" cy="8642684"/>
          </a:xfrm>
          <a:prstGeom prst="rect">
            <a:avLst/>
          </a:prstGeom>
        </p:spPr>
      </p:pic>
      <p:sp>
        <p:nvSpPr>
          <p:cNvPr id="4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3400424" y="9378597"/>
            <a:ext cx="262187" cy="527403"/>
          </a:xfrm>
        </p:spPr>
        <p:txBody>
          <a:bodyPr/>
          <a:lstStyle/>
          <a:p>
            <a:r>
              <a:rPr lang="ru-RU" sz="1500" dirty="0">
                <a:latin typeface="Mont ExtraLight DEMO" panose="00000400000000000000" pitchFamily="2" charset="-52"/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1802931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137" y="948831"/>
            <a:ext cx="5990762" cy="7954538"/>
          </a:xfrm>
          <a:prstGeom prst="rect">
            <a:avLst/>
          </a:prstGeom>
        </p:spPr>
      </p:pic>
      <p:sp>
        <p:nvSpPr>
          <p:cNvPr id="4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3400424" y="9378597"/>
            <a:ext cx="262187" cy="527403"/>
          </a:xfrm>
        </p:spPr>
        <p:txBody>
          <a:bodyPr/>
          <a:lstStyle/>
          <a:p>
            <a:r>
              <a:rPr lang="ru-RU" sz="1500" dirty="0" smtClean="0">
                <a:latin typeface="Mont ExtraLight DEMO" panose="00000400000000000000" pitchFamily="2" charset="-52"/>
              </a:rPr>
              <a:t>8</a:t>
            </a:r>
            <a:endParaRPr lang="ru-RU" sz="1500" dirty="0">
              <a:latin typeface="Mont ExtraLight DEMO" panose="000004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834510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611" y="822064"/>
            <a:ext cx="5618747" cy="8410831"/>
          </a:xfrm>
          <a:prstGeom prst="rect">
            <a:avLst/>
          </a:prstGeom>
        </p:spPr>
      </p:pic>
      <p:sp>
        <p:nvSpPr>
          <p:cNvPr id="4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3400424" y="9378597"/>
            <a:ext cx="262187" cy="527403"/>
          </a:xfrm>
        </p:spPr>
        <p:txBody>
          <a:bodyPr/>
          <a:lstStyle/>
          <a:p>
            <a:r>
              <a:rPr lang="ru-RU" sz="1500" dirty="0">
                <a:latin typeface="Mont ExtraLight DEMO" panose="00000400000000000000" pitchFamily="2" charset="-52"/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465902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358" y="1408186"/>
            <a:ext cx="5847347" cy="7174659"/>
          </a:xfrm>
          <a:prstGeom prst="rect">
            <a:avLst/>
          </a:prstGeom>
        </p:spPr>
      </p:pic>
      <p:sp>
        <p:nvSpPr>
          <p:cNvPr id="4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3362324" y="9378597"/>
            <a:ext cx="390526" cy="527403"/>
          </a:xfrm>
        </p:spPr>
        <p:txBody>
          <a:bodyPr/>
          <a:lstStyle/>
          <a:p>
            <a:fld id="{CB2A8CE9-66CF-4415-AF0C-F3E4CBA8BB62}" type="slidenum">
              <a:rPr lang="ru-RU" sz="1500" smtClean="0">
                <a:latin typeface="Mont ExtraLight DEMO" panose="00000400000000000000" pitchFamily="2" charset="-52"/>
              </a:rPr>
              <a:t>10</a:t>
            </a:fld>
            <a:endParaRPr lang="ru-RU" sz="1500" dirty="0">
              <a:latin typeface="Mont ExtraLight DEMO" panose="000004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4023887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94" y="657826"/>
            <a:ext cx="5859379" cy="439062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94" y="5539020"/>
            <a:ext cx="5859379" cy="3906252"/>
          </a:xfrm>
          <a:prstGeom prst="rect">
            <a:avLst/>
          </a:prstGeom>
        </p:spPr>
      </p:pic>
      <p:sp>
        <p:nvSpPr>
          <p:cNvPr id="6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3314699" y="9445272"/>
            <a:ext cx="390526" cy="527403"/>
          </a:xfrm>
        </p:spPr>
        <p:txBody>
          <a:bodyPr/>
          <a:lstStyle/>
          <a:p>
            <a:r>
              <a:rPr lang="ru-RU" sz="1500" dirty="0" smtClean="0">
                <a:latin typeface="Mont ExtraLight DEMO" panose="00000400000000000000" pitchFamily="2" charset="-52"/>
              </a:rPr>
              <a:t>11</a:t>
            </a:r>
            <a:endParaRPr lang="ru-RU" sz="1500" dirty="0">
              <a:latin typeface="Mont ExtraLight DEMO" panose="000004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750245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857" y="890336"/>
            <a:ext cx="5955382" cy="381938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857" y="5386137"/>
            <a:ext cx="5955382" cy="3970254"/>
          </a:xfrm>
          <a:prstGeom prst="rect">
            <a:avLst/>
          </a:prstGeom>
        </p:spPr>
      </p:pic>
      <p:sp>
        <p:nvSpPr>
          <p:cNvPr id="5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3314699" y="9445272"/>
            <a:ext cx="390526" cy="527403"/>
          </a:xfrm>
        </p:spPr>
        <p:txBody>
          <a:bodyPr/>
          <a:lstStyle/>
          <a:p>
            <a:r>
              <a:rPr lang="ru-RU" sz="1500" dirty="0" smtClean="0">
                <a:latin typeface="Mont ExtraLight DEMO" panose="00000400000000000000" pitchFamily="2" charset="-52"/>
              </a:rPr>
              <a:t>12</a:t>
            </a:r>
            <a:endParaRPr lang="ru-RU" sz="1500" dirty="0">
              <a:latin typeface="Mont ExtraLight DEMO" panose="000004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996088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358" y="1377435"/>
            <a:ext cx="5823284" cy="7028370"/>
          </a:xfrm>
          <a:prstGeom prst="rect">
            <a:avLst/>
          </a:prstGeom>
        </p:spPr>
      </p:pic>
      <p:sp>
        <p:nvSpPr>
          <p:cNvPr id="4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3314699" y="9445272"/>
            <a:ext cx="390526" cy="527403"/>
          </a:xfrm>
        </p:spPr>
        <p:txBody>
          <a:bodyPr/>
          <a:lstStyle/>
          <a:p>
            <a:r>
              <a:rPr lang="ru-RU" sz="1500" dirty="0" smtClean="0">
                <a:latin typeface="Mont ExtraLight DEMO" panose="00000400000000000000" pitchFamily="2" charset="-52"/>
              </a:rPr>
              <a:t>13</a:t>
            </a:r>
            <a:endParaRPr lang="ru-RU" sz="1500" dirty="0">
              <a:latin typeface="Mont ExtraLight DEMO" panose="000004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203696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647" y="1130970"/>
            <a:ext cx="5869187" cy="7659080"/>
          </a:xfrm>
          <a:prstGeom prst="rect">
            <a:avLst/>
          </a:prstGeom>
        </p:spPr>
      </p:pic>
      <p:sp>
        <p:nvSpPr>
          <p:cNvPr id="4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3314699" y="9445272"/>
            <a:ext cx="390526" cy="527403"/>
          </a:xfrm>
        </p:spPr>
        <p:txBody>
          <a:bodyPr/>
          <a:lstStyle/>
          <a:p>
            <a:r>
              <a:rPr lang="ru-RU" sz="1500" dirty="0" smtClean="0">
                <a:latin typeface="Mont ExtraLight DEMO" panose="00000400000000000000" pitchFamily="2" charset="-52"/>
              </a:rPr>
              <a:t>14</a:t>
            </a:r>
            <a:endParaRPr lang="ru-RU" sz="1500" dirty="0">
              <a:latin typeface="Mont ExtraLight DEMO" panose="000004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537909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43" y="1254219"/>
            <a:ext cx="5859932" cy="7321008"/>
          </a:xfrm>
          <a:prstGeom prst="rect">
            <a:avLst/>
          </a:prstGeom>
        </p:spPr>
      </p:pic>
      <p:sp>
        <p:nvSpPr>
          <p:cNvPr id="4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3314699" y="9445272"/>
            <a:ext cx="390526" cy="527403"/>
          </a:xfrm>
        </p:spPr>
        <p:txBody>
          <a:bodyPr/>
          <a:lstStyle/>
          <a:p>
            <a:r>
              <a:rPr lang="ru-RU" sz="1500" dirty="0" smtClean="0">
                <a:latin typeface="Mont ExtraLight DEMO" panose="00000400000000000000" pitchFamily="2" charset="-52"/>
              </a:rPr>
              <a:t>15</a:t>
            </a:r>
            <a:endParaRPr lang="ru-RU" sz="1500" dirty="0">
              <a:latin typeface="Mont ExtraLight DEMO" panose="000004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4155106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262" y="461208"/>
            <a:ext cx="5871411" cy="8807117"/>
          </a:xfrm>
          <a:prstGeom prst="rect">
            <a:avLst/>
          </a:prstGeom>
        </p:spPr>
      </p:pic>
      <p:sp>
        <p:nvSpPr>
          <p:cNvPr id="4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3314699" y="9445272"/>
            <a:ext cx="390526" cy="527403"/>
          </a:xfrm>
        </p:spPr>
        <p:txBody>
          <a:bodyPr/>
          <a:lstStyle/>
          <a:p>
            <a:r>
              <a:rPr lang="ru-RU" sz="1500" dirty="0" smtClean="0">
                <a:latin typeface="Mont ExtraLight DEMO" panose="00000400000000000000" pitchFamily="2" charset="-52"/>
              </a:rPr>
              <a:t>16</a:t>
            </a:r>
            <a:endParaRPr lang="ru-RU" sz="1500" dirty="0">
              <a:latin typeface="Mont ExtraLight DEMO" panose="000004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686392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193" y="998621"/>
            <a:ext cx="5898481" cy="7864641"/>
          </a:xfrm>
          <a:prstGeom prst="rect">
            <a:avLst/>
          </a:prstGeom>
        </p:spPr>
      </p:pic>
      <p:sp>
        <p:nvSpPr>
          <p:cNvPr id="4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3314699" y="9445272"/>
            <a:ext cx="390526" cy="527403"/>
          </a:xfrm>
        </p:spPr>
        <p:txBody>
          <a:bodyPr/>
          <a:lstStyle/>
          <a:p>
            <a:r>
              <a:rPr lang="ru-RU" sz="1500" dirty="0" smtClean="0">
                <a:latin typeface="Mont ExtraLight DEMO" panose="00000400000000000000" pitchFamily="2" charset="-52"/>
              </a:rPr>
              <a:t>17</a:t>
            </a:r>
            <a:endParaRPr lang="ru-RU" sz="1500" dirty="0">
              <a:latin typeface="Mont ExtraLight DEMO" panose="000004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348083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" y="946150"/>
            <a:ext cx="6019800" cy="8013700"/>
          </a:xfrm>
          <a:prstGeom prst="rect">
            <a:avLst/>
          </a:prstGeom>
        </p:spPr>
      </p:pic>
      <p:sp>
        <p:nvSpPr>
          <p:cNvPr id="4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3314699" y="9445272"/>
            <a:ext cx="390526" cy="527403"/>
          </a:xfrm>
        </p:spPr>
        <p:txBody>
          <a:bodyPr/>
          <a:lstStyle/>
          <a:p>
            <a:r>
              <a:rPr lang="ru-RU" sz="1500" dirty="0" smtClean="0">
                <a:latin typeface="Mont ExtraLight DEMO" panose="00000400000000000000" pitchFamily="2" charset="-52"/>
              </a:rPr>
              <a:t>18</a:t>
            </a:r>
            <a:endParaRPr lang="ru-RU" sz="1500" dirty="0">
              <a:latin typeface="Mont ExtraLight DEMO" panose="000004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719198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357" y="709270"/>
            <a:ext cx="5816683" cy="425977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357" y="5465005"/>
            <a:ext cx="5816683" cy="3882005"/>
          </a:xfrm>
          <a:prstGeom prst="rect">
            <a:avLst/>
          </a:prstGeom>
        </p:spPr>
      </p:pic>
      <p:sp>
        <p:nvSpPr>
          <p:cNvPr id="5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3314699" y="9445272"/>
            <a:ext cx="390526" cy="527403"/>
          </a:xfrm>
        </p:spPr>
        <p:txBody>
          <a:bodyPr/>
          <a:lstStyle/>
          <a:p>
            <a:r>
              <a:rPr lang="ru-RU" sz="1500" dirty="0" smtClean="0">
                <a:latin typeface="Mont ExtraLight DEMO" panose="00000400000000000000" pitchFamily="2" charset="-52"/>
              </a:rPr>
              <a:t>19</a:t>
            </a:r>
            <a:endParaRPr lang="ru-RU" sz="1500" dirty="0">
              <a:latin typeface="Mont ExtraLight DEMO" panose="000004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4268026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168" y="2225990"/>
            <a:ext cx="5943600" cy="5620948"/>
          </a:xfrm>
          <a:prstGeom prst="rect">
            <a:avLst/>
          </a:prstGeom>
        </p:spPr>
      </p:pic>
      <p:sp>
        <p:nvSpPr>
          <p:cNvPr id="4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3314698" y="9445272"/>
            <a:ext cx="438151" cy="527403"/>
          </a:xfrm>
        </p:spPr>
        <p:txBody>
          <a:bodyPr/>
          <a:lstStyle/>
          <a:p>
            <a:r>
              <a:rPr lang="ru-RU" sz="1500" dirty="0" smtClean="0">
                <a:latin typeface="Mont ExtraLight DEMO" panose="00000400000000000000" pitchFamily="2" charset="-52"/>
              </a:rPr>
              <a:t>20</a:t>
            </a:r>
            <a:endParaRPr lang="ru-RU" sz="1500" dirty="0">
              <a:latin typeface="Mont ExtraLight DEMO" panose="000004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4292848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232" y="1173158"/>
            <a:ext cx="5883442" cy="7589640"/>
          </a:xfrm>
          <a:prstGeom prst="rect">
            <a:avLst/>
          </a:prstGeom>
        </p:spPr>
      </p:pic>
      <p:sp>
        <p:nvSpPr>
          <p:cNvPr id="5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3314698" y="9445272"/>
            <a:ext cx="438151" cy="527403"/>
          </a:xfrm>
        </p:spPr>
        <p:txBody>
          <a:bodyPr/>
          <a:lstStyle/>
          <a:p>
            <a:r>
              <a:rPr lang="ru-RU" sz="1500" dirty="0" smtClean="0">
                <a:latin typeface="Mont ExtraLight DEMO" panose="00000400000000000000" pitchFamily="2" charset="-52"/>
              </a:rPr>
              <a:t>21</a:t>
            </a:r>
            <a:endParaRPr lang="ru-RU" sz="1500" dirty="0">
              <a:latin typeface="Mont ExtraLight DEMO" panose="000004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391965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361" y="647781"/>
            <a:ext cx="5729251" cy="393408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580" y="5054268"/>
            <a:ext cx="5727032" cy="4295274"/>
          </a:xfrm>
          <a:prstGeom prst="rect">
            <a:avLst/>
          </a:prstGeom>
        </p:spPr>
      </p:pic>
      <p:sp>
        <p:nvSpPr>
          <p:cNvPr id="5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3314698" y="9445272"/>
            <a:ext cx="438151" cy="527403"/>
          </a:xfrm>
        </p:spPr>
        <p:txBody>
          <a:bodyPr/>
          <a:lstStyle/>
          <a:p>
            <a:r>
              <a:rPr lang="ru-RU" sz="1500" dirty="0" smtClean="0">
                <a:latin typeface="Mont ExtraLight DEMO" panose="00000400000000000000" pitchFamily="2" charset="-52"/>
              </a:rPr>
              <a:t>22</a:t>
            </a:r>
            <a:endParaRPr lang="ru-RU" sz="1500" dirty="0">
              <a:latin typeface="Mont ExtraLight DEMO" panose="000004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3699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468" y="858504"/>
            <a:ext cx="6088427" cy="342474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468" y="5670382"/>
            <a:ext cx="6089319" cy="3425242"/>
          </a:xfrm>
          <a:prstGeom prst="rect">
            <a:avLst/>
          </a:prstGeom>
        </p:spPr>
      </p:pic>
      <p:sp>
        <p:nvSpPr>
          <p:cNvPr id="5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3314698" y="9445272"/>
            <a:ext cx="438151" cy="527403"/>
          </a:xfrm>
        </p:spPr>
        <p:txBody>
          <a:bodyPr/>
          <a:lstStyle/>
          <a:p>
            <a:r>
              <a:rPr lang="ru-RU" sz="1500" dirty="0" smtClean="0">
                <a:latin typeface="Mont ExtraLight DEMO" panose="00000400000000000000" pitchFamily="2" charset="-52"/>
              </a:rPr>
              <a:t>23</a:t>
            </a:r>
            <a:endParaRPr lang="ru-RU" sz="1500" dirty="0">
              <a:latin typeface="Mont ExtraLight DEMO" panose="000004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692133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95" y="647699"/>
            <a:ext cx="5835316" cy="8752974"/>
          </a:xfrm>
          <a:prstGeom prst="rect">
            <a:avLst/>
          </a:prstGeom>
        </p:spPr>
      </p:pic>
      <p:sp>
        <p:nvSpPr>
          <p:cNvPr id="4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3314698" y="9445272"/>
            <a:ext cx="438151" cy="527403"/>
          </a:xfrm>
        </p:spPr>
        <p:txBody>
          <a:bodyPr/>
          <a:lstStyle/>
          <a:p>
            <a:r>
              <a:rPr lang="ru-RU" sz="1500" dirty="0" smtClean="0">
                <a:latin typeface="Mont ExtraLight DEMO" panose="00000400000000000000" pitchFamily="2" charset="-52"/>
              </a:rPr>
              <a:t>24</a:t>
            </a:r>
            <a:endParaRPr lang="ru-RU" sz="1500" dirty="0">
              <a:latin typeface="Mont ExtraLight DEMO" panose="000004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109111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232" y="662741"/>
            <a:ext cx="5967663" cy="447574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231" y="5786939"/>
            <a:ext cx="5967663" cy="3356810"/>
          </a:xfrm>
          <a:prstGeom prst="rect">
            <a:avLst/>
          </a:prstGeom>
        </p:spPr>
      </p:pic>
      <p:sp>
        <p:nvSpPr>
          <p:cNvPr id="5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3314698" y="9445272"/>
            <a:ext cx="438151" cy="527403"/>
          </a:xfrm>
        </p:spPr>
        <p:txBody>
          <a:bodyPr/>
          <a:lstStyle/>
          <a:p>
            <a:r>
              <a:rPr lang="ru-RU" sz="1500" dirty="0" smtClean="0">
                <a:latin typeface="Mont ExtraLight DEMO" panose="00000400000000000000" pitchFamily="2" charset="-52"/>
              </a:rPr>
              <a:t>25</a:t>
            </a:r>
            <a:endParaRPr lang="ru-RU" sz="1500" dirty="0">
              <a:latin typeface="Mont ExtraLight DEMO" panose="000004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955693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421" y="745958"/>
            <a:ext cx="5799222" cy="387126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421" y="5160546"/>
            <a:ext cx="5799222" cy="4349417"/>
          </a:xfrm>
          <a:prstGeom prst="rect">
            <a:avLst/>
          </a:prstGeom>
        </p:spPr>
      </p:pic>
      <p:sp>
        <p:nvSpPr>
          <p:cNvPr id="5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3314698" y="9445272"/>
            <a:ext cx="438151" cy="527403"/>
          </a:xfrm>
        </p:spPr>
        <p:txBody>
          <a:bodyPr/>
          <a:lstStyle/>
          <a:p>
            <a:r>
              <a:rPr lang="ru-RU" sz="1500" dirty="0" smtClean="0">
                <a:latin typeface="Mont ExtraLight DEMO" panose="00000400000000000000" pitchFamily="2" charset="-52"/>
              </a:rPr>
              <a:t>26</a:t>
            </a:r>
            <a:endParaRPr lang="ru-RU" sz="1500" dirty="0">
              <a:latin typeface="Mont ExtraLight DEMO" panose="000004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009425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168" y="5402179"/>
            <a:ext cx="5967664" cy="397844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168" y="794083"/>
            <a:ext cx="5967664" cy="3978442"/>
          </a:xfrm>
          <a:prstGeom prst="rect">
            <a:avLst/>
          </a:prstGeom>
        </p:spPr>
      </p:pic>
      <p:sp>
        <p:nvSpPr>
          <p:cNvPr id="5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3314698" y="9445272"/>
            <a:ext cx="438151" cy="527403"/>
          </a:xfrm>
        </p:spPr>
        <p:txBody>
          <a:bodyPr/>
          <a:lstStyle/>
          <a:p>
            <a:r>
              <a:rPr lang="ru-RU" sz="1500" dirty="0" smtClean="0">
                <a:latin typeface="Mont ExtraLight DEMO" panose="00000400000000000000" pitchFamily="2" charset="-52"/>
              </a:rPr>
              <a:t>27</a:t>
            </a:r>
            <a:endParaRPr lang="ru-RU" sz="1500" dirty="0">
              <a:latin typeface="Mont ExtraLight DEMO" panose="000004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428528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04" y="1888957"/>
            <a:ext cx="5951621" cy="5951621"/>
          </a:xfrm>
          <a:prstGeom prst="rect">
            <a:avLst/>
          </a:prstGeom>
        </p:spPr>
      </p:pic>
      <p:sp>
        <p:nvSpPr>
          <p:cNvPr id="4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3314698" y="9445272"/>
            <a:ext cx="438151" cy="527403"/>
          </a:xfrm>
        </p:spPr>
        <p:txBody>
          <a:bodyPr/>
          <a:lstStyle/>
          <a:p>
            <a:r>
              <a:rPr lang="ru-RU" sz="1500" dirty="0" smtClean="0">
                <a:latin typeface="Mont ExtraLight DEMO" panose="00000400000000000000" pitchFamily="2" charset="-52"/>
              </a:rPr>
              <a:t>28</a:t>
            </a:r>
            <a:endParaRPr lang="ru-RU" sz="1500" dirty="0">
              <a:latin typeface="Mont ExtraLight DEMO" panose="000004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699689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550" y="1130967"/>
            <a:ext cx="5905217" cy="7880899"/>
          </a:xfrm>
          <a:prstGeom prst="rect">
            <a:avLst/>
          </a:prstGeom>
        </p:spPr>
      </p:pic>
      <p:sp>
        <p:nvSpPr>
          <p:cNvPr id="5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3314698" y="9445272"/>
            <a:ext cx="438151" cy="527403"/>
          </a:xfrm>
        </p:spPr>
        <p:txBody>
          <a:bodyPr/>
          <a:lstStyle/>
          <a:p>
            <a:r>
              <a:rPr lang="ru-RU" sz="1500" dirty="0" smtClean="0">
                <a:latin typeface="Mont ExtraLight DEMO" panose="00000400000000000000" pitchFamily="2" charset="-52"/>
              </a:rPr>
              <a:t>29</a:t>
            </a:r>
            <a:endParaRPr lang="ru-RU" sz="1500" dirty="0">
              <a:latin typeface="Mont ExtraLight DEMO" panose="000004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785107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978" y="1090864"/>
            <a:ext cx="6015789" cy="401052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978" y="5916279"/>
            <a:ext cx="6015789" cy="3383881"/>
          </a:xfrm>
          <a:prstGeom prst="rect">
            <a:avLst/>
          </a:prstGeom>
        </p:spPr>
      </p:pic>
      <p:sp>
        <p:nvSpPr>
          <p:cNvPr id="5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3314698" y="9445272"/>
            <a:ext cx="438151" cy="527403"/>
          </a:xfrm>
        </p:spPr>
        <p:txBody>
          <a:bodyPr/>
          <a:lstStyle/>
          <a:p>
            <a:r>
              <a:rPr lang="ru-RU" sz="1500" dirty="0">
                <a:latin typeface="Mont ExtraLight DEMO" panose="00000400000000000000" pitchFamily="2" charset="-52"/>
              </a:rPr>
              <a:t>3</a:t>
            </a:r>
            <a:r>
              <a:rPr lang="ru-RU" sz="1500" dirty="0" smtClean="0">
                <a:latin typeface="Mont ExtraLight DEMO" panose="00000400000000000000" pitchFamily="2" charset="-52"/>
              </a:rPr>
              <a:t>0</a:t>
            </a:r>
            <a:endParaRPr lang="ru-RU" sz="1500" dirty="0">
              <a:latin typeface="Mont ExtraLight DEMO" panose="000004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962290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TM03457515[[fn=Вид]]</Template>
  <TotalTime>95</TotalTime>
  <Words>30</Words>
  <Application>Microsoft Office PowerPoint</Application>
  <PresentationFormat>Лист A4 (210x297 мм)</PresentationFormat>
  <Paragraphs>30</Paragraphs>
  <Slides>30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5" baseType="lpstr">
      <vt:lpstr>Arial</vt:lpstr>
      <vt:lpstr>Calibri</vt:lpstr>
      <vt:lpstr>Calibri Light</vt:lpstr>
      <vt:lpstr>Mont ExtraLight DEMO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Dmitry</dc:creator>
  <cp:lastModifiedBy>Anastasiya</cp:lastModifiedBy>
  <cp:revision>11</cp:revision>
  <dcterms:created xsi:type="dcterms:W3CDTF">2019-09-23T13:08:05Z</dcterms:created>
  <dcterms:modified xsi:type="dcterms:W3CDTF">2019-09-23T15:13:38Z</dcterms:modified>
</cp:coreProperties>
</file>